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254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254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254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2520" y="5050800"/>
            <a:ext cx="3573720" cy="180684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-2520" y="5051160"/>
            <a:ext cx="9146160" cy="180648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647800"/>
            <a:ext cx="3571560" cy="4209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2520" y="-1080"/>
            <a:ext cx="9146160" cy="6858720"/>
          </a:xfrm>
          <a:custGeom>
            <a:avLst/>
            <a:gdLst/>
            <a:ahLst/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 rot="19140000">
            <a:off x="816840" y="1730520"/>
            <a:ext cx="5648400" cy="1203840"/>
          </a:xfrm>
          <a:prstGeom prst="rect">
            <a:avLst/>
          </a:prstGeom>
        </p:spPr>
        <p:txBody>
          <a:bodyPr bIns="9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18809A37-8E0D-47AA-A597-D4CF32F578E0}" type="slidenum"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2520" y="5050800"/>
            <a:ext cx="3573720" cy="180684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-2520" y="5051160"/>
            <a:ext cx="9146160" cy="180648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173880" indent="-173520">
              <a:lnSpc>
                <a:spcPct val="100000"/>
              </a:lnSpc>
              <a:buClr>
                <a:srgbClr val="009dd9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480" indent="-164160">
              <a:lnSpc>
                <a:spcPct val="100000"/>
              </a:lnSpc>
              <a:buClr>
                <a:srgbClr val="009dd9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631080" indent="-164160">
              <a:lnSpc>
                <a:spcPct val="100000"/>
              </a:lnSpc>
              <a:buClr>
                <a:srgbClr val="009dd9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859680" indent="-173520">
              <a:lnSpc>
                <a:spcPct val="100000"/>
              </a:lnSpc>
              <a:buClr>
                <a:srgbClr val="009dd9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CA412BD8-64B9-465D-90B7-C57CED6E6224}" type="slidenum"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2520" y="5050800"/>
            <a:ext cx="3573720" cy="180684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-2520" y="5051160"/>
            <a:ext cx="9146160" cy="180648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1D7C4A02-9789-4A8C-BB37-9190AFE5750C}" type="slidenum"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 rot="19140000">
            <a:off x="540000" y="1400400"/>
            <a:ext cx="5648400" cy="1203840"/>
          </a:xfrm>
          <a:prstGeom prst="rect">
            <a:avLst/>
          </a:prstGeom>
          <a:noFill/>
          <a:ln>
            <a:noFill/>
          </a:ln>
        </p:spPr>
        <p:txBody>
          <a:bodyPr bIns="9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Piece of Eden rentals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6" name="TextShape 2"/>
          <p:cNvSpPr txBox="1"/>
          <p:nvPr/>
        </p:nvSpPr>
        <p:spPr>
          <a:xfrm rot="19140000">
            <a:off x="915480" y="2136240"/>
            <a:ext cx="6690240" cy="475920"/>
          </a:xfrm>
          <a:prstGeom prst="rect">
            <a:avLst/>
          </a:prstGeom>
          <a:noFill/>
          <a:ln>
            <a:noFill/>
          </a:ln>
        </p:spPr>
        <p:txBody>
          <a:bodyPr tIns="9000"/>
          <a:p>
            <a:pPr>
              <a:lnSpc>
                <a:spcPct val="100000"/>
              </a:lnSpc>
            </a:pPr>
            <a:r>
              <a:rPr b="0" lang="en-US" sz="1400" spc="398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Rachel Cohen, Eric forte, Nick keckeisen Stephen masterson, Matthew walker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Our web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22960" y="1100520"/>
            <a:ext cx="7520760" cy="357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 rental service for beachfront vacation properties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Main Functions: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480" indent="-164160">
              <a:lnSpc>
                <a:spcPct val="100000"/>
              </a:lnSpc>
              <a:buClr>
                <a:srgbClr val="009dd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a user profile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480" indent="-164160">
              <a:lnSpc>
                <a:spcPct val="100000"/>
              </a:lnSpc>
              <a:buClr>
                <a:srgbClr val="009dd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Upload a property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480" indent="-164160">
              <a:lnSpc>
                <a:spcPct val="100000"/>
              </a:lnSpc>
              <a:buClr>
                <a:srgbClr val="009dd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Search for and view a property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480" indent="-164160">
              <a:lnSpc>
                <a:spcPct val="100000"/>
              </a:lnSpc>
              <a:buClr>
                <a:srgbClr val="009dd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Renting a property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480" indent="-164160">
              <a:lnSpc>
                <a:spcPct val="100000"/>
              </a:lnSpc>
              <a:buClr>
                <a:srgbClr val="009dd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View a property on the Google Maps interface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Design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8720" y="1371600"/>
            <a:ext cx="7520760" cy="357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AWS for easy and reliable website hosting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Django Web Framework using Python for a clean design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480" indent="-164160">
              <a:lnSpc>
                <a:spcPct val="100000"/>
              </a:lnSpc>
              <a:buClr>
                <a:srgbClr val="009dd9"/>
              </a:buClr>
              <a:buFont typeface="Wingdings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Python REST API to communicate with the database to retrieve information to display in the UI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173880" indent="-173520">
              <a:lnSpc>
                <a:spcPct val="100000"/>
              </a:lnSpc>
              <a:buClr>
                <a:srgbClr val="009dd9"/>
              </a:buClr>
              <a:buFont typeface="Wingdings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MongoDB for data storage and retrieval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511640" y="36360"/>
            <a:ext cx="6267600" cy="499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62120" y="183960"/>
            <a:ext cx="7520760" cy="228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7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b="0" lang="en-US" sz="7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Let’s Demo!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3733920" y="1981080"/>
            <a:ext cx="222840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44</TotalTime>
  <Application>LibreOffice/5.1.2.2$Windows_x86 LibreOffice_project/d3bf12ecb743fc0d20e0be0c58ca359301eb705f</Application>
  <Words>94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2016-03-07T17:39:21Z</dcterms:created>
  <dc:creator>Stephen</dc:creator>
  <dc:description/>
  <dc:language>en-US</dc:language>
  <cp:lastModifiedBy/>
  <dcterms:modified xsi:type="dcterms:W3CDTF">2016-04-14T13:43:40Z</dcterms:modified>
  <cp:revision>7</cp:revision>
  <dc:subject/>
  <dc:title>Piece of Eden rentals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