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062F4E-9E6B-44DD-A174-96575161A5D1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0BE467-0A12-4D34-B653-7929EFAE56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40471" y="1400413"/>
            <a:ext cx="5648623" cy="1204306"/>
          </a:xfrm>
        </p:spPr>
        <p:txBody>
          <a:bodyPr/>
          <a:lstStyle/>
          <a:p>
            <a:r>
              <a:rPr lang="en-US" dirty="0" smtClean="0"/>
              <a:t>Piece of Eden rentals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15643" y="2136286"/>
            <a:ext cx="6690529" cy="476209"/>
          </a:xfrm>
        </p:spPr>
        <p:txBody>
          <a:bodyPr>
            <a:noAutofit/>
          </a:bodyPr>
          <a:lstStyle/>
          <a:p>
            <a:r>
              <a:rPr lang="en-US" dirty="0" smtClean="0"/>
              <a:t>Rachel Cohen, Eric forte, Nick </a:t>
            </a:r>
            <a:r>
              <a:rPr lang="en-US" dirty="0" err="1" smtClean="0"/>
              <a:t>keckeisen</a:t>
            </a:r>
            <a:r>
              <a:rPr lang="en-US" dirty="0" smtClean="0"/>
              <a:t> Stephen </a:t>
            </a:r>
            <a:r>
              <a:rPr lang="en-US" dirty="0" err="1" smtClean="0"/>
              <a:t>masterson</a:t>
            </a:r>
            <a:r>
              <a:rPr lang="en-US" dirty="0" smtClean="0"/>
              <a:t>, </a:t>
            </a:r>
            <a:r>
              <a:rPr lang="en-US" dirty="0" smtClean="0"/>
              <a:t>Matthew </a:t>
            </a:r>
            <a:r>
              <a:rPr lang="en-US" dirty="0" smtClean="0"/>
              <a:t>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 platform to display beachfront properties on six continents</a:t>
            </a:r>
          </a:p>
          <a:p>
            <a:pPr lvl="2">
              <a:buFontTx/>
              <a:buChar char="-"/>
            </a:pPr>
            <a:r>
              <a:rPr lang="en-US" dirty="0" smtClean="0"/>
              <a:t>To rent properties for vacations</a:t>
            </a:r>
          </a:p>
          <a:p>
            <a:pPr lvl="2">
              <a:buFontTx/>
              <a:buChar char="-"/>
            </a:pPr>
            <a:r>
              <a:rPr lang="en-US" dirty="0" smtClean="0"/>
              <a:t>To rent personal properties for added income</a:t>
            </a:r>
          </a:p>
          <a:p>
            <a:pPr lvl="1">
              <a:buFontTx/>
              <a:buChar char="-"/>
            </a:pPr>
            <a:r>
              <a:rPr lang="en-US" b="1" dirty="0" smtClean="0"/>
              <a:t>Includes user profiles to allow for landlord &amp; property ratings by customers</a:t>
            </a:r>
          </a:p>
          <a:p>
            <a:pPr lvl="1">
              <a:buFontTx/>
              <a:buChar char="-"/>
            </a:pPr>
            <a:r>
              <a:rPr lang="en-US" b="1" dirty="0" smtClean="0"/>
              <a:t>Safe and secure transactions from anywhere on the globe</a:t>
            </a:r>
          </a:p>
          <a:p>
            <a:pPr lvl="1">
              <a:buFontTx/>
              <a:buChar char="-"/>
            </a:pPr>
            <a:r>
              <a:rPr lang="en-US" b="1" dirty="0" smtClean="0"/>
              <a:t>Search for properties by </a:t>
            </a:r>
          </a:p>
          <a:p>
            <a:pPr lvl="2">
              <a:buFontTx/>
              <a:buChar char="-"/>
            </a:pPr>
            <a:r>
              <a:rPr lang="en-US" dirty="0" smtClean="0"/>
              <a:t>Google Maps interface </a:t>
            </a:r>
          </a:p>
          <a:p>
            <a:pPr lvl="2">
              <a:buFontTx/>
              <a:buChar char="-"/>
            </a:pPr>
            <a:r>
              <a:rPr lang="en-US" dirty="0" smtClean="0"/>
              <a:t>by city, state, country. 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3737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Amazon Web services for easy and reliable website hosting</a:t>
            </a:r>
          </a:p>
          <a:p>
            <a:pPr>
              <a:buFontTx/>
              <a:buChar char="-"/>
            </a:pPr>
            <a:r>
              <a:rPr lang="en-US" dirty="0" err="1" smtClean="0"/>
              <a:t>Django</a:t>
            </a:r>
            <a:r>
              <a:rPr lang="en-US" dirty="0" smtClean="0"/>
              <a:t> web framework using Python for a clean &amp; pragmatic design</a:t>
            </a:r>
          </a:p>
          <a:p>
            <a:pPr lvl="2">
              <a:buFontTx/>
              <a:buChar char="-"/>
            </a:pPr>
            <a:r>
              <a:rPr lang="en-US" dirty="0" smtClean="0"/>
              <a:t>Python REST API</a:t>
            </a:r>
          </a:p>
          <a:p>
            <a:pPr lvl="1">
              <a:buFontTx/>
              <a:buChar char="-"/>
            </a:pPr>
            <a:r>
              <a:rPr lang="en-US" b="1" dirty="0" err="1" smtClean="0"/>
              <a:t>MangoDB</a:t>
            </a:r>
            <a:r>
              <a:rPr lang="en-US" b="1" dirty="0" smtClean="0"/>
              <a:t> for data storage &amp; retrieval</a:t>
            </a:r>
          </a:p>
          <a:p>
            <a:pPr lvl="1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95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3581400" cy="573559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90600"/>
            <a:ext cx="3691105" cy="5532057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&amp; Rental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3602565" cy="532418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90600"/>
            <a:ext cx="3624247" cy="543411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&amp; Maps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14400"/>
            <a:ext cx="3878332" cy="5783817"/>
          </a:xfrm>
        </p:spPr>
      </p:pic>
    </p:spTree>
    <p:extLst>
      <p:ext uri="{BB962C8B-B14F-4D97-AF65-F5344CB8AC3E}">
        <p14:creationId xmlns:p14="http://schemas.microsoft.com/office/powerpoint/2010/main" val="429061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28</TotalTime>
  <Words>118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Angles</vt:lpstr>
      <vt:lpstr>Piece of Eden rentals</vt:lpstr>
      <vt:lpstr>What is it?</vt:lpstr>
      <vt:lpstr>PowerPoint Presentation</vt:lpstr>
      <vt:lpstr>Design technologies</vt:lpstr>
      <vt:lpstr>Home &amp; Rental pages</vt:lpstr>
      <vt:lpstr>Search &amp; Maps pages</vt:lpstr>
      <vt:lpstr>User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 of Eden rentals</dc:title>
  <dc:creator>Stephen</dc:creator>
  <cp:lastModifiedBy>Eric Forte</cp:lastModifiedBy>
  <cp:revision>4</cp:revision>
  <dcterms:created xsi:type="dcterms:W3CDTF">2016-03-07T17:39:21Z</dcterms:created>
  <dcterms:modified xsi:type="dcterms:W3CDTF">2016-03-08T18:20:42Z</dcterms:modified>
</cp:coreProperties>
</file>