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Its name is a combination of "My", the name of co-founder Michael Widenius's daughter,[8] and "SQL", the abbreviation for Structured Query Language -- WIKIPEDIA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Fork - take the original project and adapt it to your needs? (Zack maybe you can explain this better)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Christian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Decentralized enables many use cases -- for one, you can code on an airplane and still be able to diff, commit, recover old versions,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you want to know more about the data model, read the “Git internals” chapter of the free “Pro Git” book by Scott Chacon. I find Git makes a lot more sense when you think about it as intended.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Typical workflow: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</a:t>
            </a:r>
            <a:r>
              <a:rPr lang="en"/>
              <a:t>it init or git clone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Change stuff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</a:t>
            </a:r>
            <a:r>
              <a:rPr lang="en"/>
              <a:t>it add files to index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 commit (it opens your editor)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 push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can do branches and merge them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Both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Today is going to be about services, how they are installed, configured, and secured.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the approach we apply to practicing for CCDC, and we recommend trying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These are the bread and butter of CCDC, and just about every company network that exists.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Zack -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want to give you an idea of what you’re configuring so you aren’t doing it blindly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Christian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VM is your best friend! Want to download some malware samples and not trash your own computer? Want to test out a new linux distribution? Don’t want to install Kali on bare metal (I.E. your actual computer)?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Then learn how to use VMs!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need to be able to sandbox malicious programs and attacks to ensure they do not spread to the internet, and get you put in Jail.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Want to practice your red team skills (IE offensive)? Install two vms, isolate them to an internal network, ip them, and then have fun!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VM Terminology: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-Bare metal vs virtual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Christian - What we will be doing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possible because Free Software licenses require Red Hat to release most of their sources anyway, so they’re nice and release the rest while they’re at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RHEL and CentOS are popular in big companies b/c of support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&lt;insert comment about GL being CentOS 6 and still getting patches&gt;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RHEL 5 just hit EOL last year, a while after 7 was released.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It’s Zack’s favorite UNIX tool :D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is not just used to login users remotely!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Scp/winscp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git/gogs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Certain bad configs: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PasswordAuthentication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RootLogin (in certain situations where logging in remotely as root is a bad thing or unnecessary)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Port 22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It’s that thing that maps names to IPs. I don’t need to explain that to this group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Runs on UDP and TCP port 53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Hierarchical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 there are root servers that contain the root zone, containing the nameservers for com, net, org, etc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Each TLD runs nameservers that can tell you about domain.themself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Then if you register a domain, you can have your registrar return your IP as your nameserver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you can write your own zone file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Reverse zones are useful if you forget which server is which… or if you need to ID a server for spam filtering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Zack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Let’s go thru the parts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TTL - time to live. How long an affirmative response can be cached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All times in seconds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SOA = start of authority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Zone name then some sort of email address IIRC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Serial number is actually important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Columns: name (relative unless it ends with dot) @ is the root of the file.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Record class IN for internet (CH for Chaosnet used to be a thing lol)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Record type: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(Address)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AAAA or quad-A (IPv6 address)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CNAME - canonical name (kinda like an alias)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TXT - used for DKIM, identity verification, 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NS - name 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PTR - reverse lookups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Last column is where it points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bleepingcomputer.com/news/security/massive-wave-of-mongodb-ransom-attacks-makes-26-000-new-victim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“Advanced VMs”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Or: How you learned to stop worrying and learn system administration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Christian Beam and Zack Orndorff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 (MariaDB)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 is a open-source relational database management system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MariaDB is a </a:t>
            </a:r>
            <a:r>
              <a:rPr b="1" lang="en"/>
              <a:t>fork</a:t>
            </a:r>
            <a:r>
              <a:rPr lang="en"/>
              <a:t> of MySQL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Insecure databases that are open to the internet for anyone to attack, are </a:t>
            </a:r>
            <a:r>
              <a:rPr b="1" lang="en"/>
              <a:t>everywhere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You don't want your DB to ever end up in the media like this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It’s 2017 people, it is time to secure your DBs; fortunately for us, MariaDB comes shipped with a security script which will configure certain security features for you DB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Best way to secure your DB though, is with a </a:t>
            </a:r>
            <a:r>
              <a:rPr b="1" lang="en"/>
              <a:t>firewall</a:t>
            </a:r>
            <a:r>
              <a:rPr lang="en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godbvictorgevers770x455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404812"/>
            <a:ext cx="73342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8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It’s a </a:t>
            </a:r>
            <a:r>
              <a:rPr b="1" lang="en"/>
              <a:t>decentralized</a:t>
            </a:r>
            <a:r>
              <a:rPr lang="en"/>
              <a:t> version control system (DVCS)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Predecessors include RCS, CVS, SVN, BitKeeper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Competitors include Mercurial, Perforce, SVN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data model for Git is kinda interesting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Directed Acyclic Graph (DAG) of commit objects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Each of those has metadata and points to a tree object</a:t>
            </a:r>
          </a:p>
          <a:p>
            <a:pPr indent="-228600" lvl="2" marL="1828800" rtl="0">
              <a:spcBef>
                <a:spcPts val="0"/>
              </a:spcBef>
            </a:pPr>
            <a:r>
              <a:rPr lang="en"/>
              <a:t>Tree objects can point to other trees as well as blobs.</a:t>
            </a:r>
          </a:p>
          <a:p>
            <a:pPr indent="-228600" lvl="3" marL="2286000" rtl="0">
              <a:spcBef>
                <a:spcPts val="0"/>
              </a:spcBef>
            </a:pPr>
            <a:r>
              <a:rPr lang="en"/>
              <a:t>Blobs are your files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 branch or tag, is just a pointer to a commit.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push and pull commits to and from other machines, such as your server :D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226800" y="0"/>
            <a:ext cx="2917200" cy="30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Useful commands: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init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clone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add &lt;thing&gt;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commit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r>
              <a:rPr lang="en">
                <a:solidFill>
                  <a:srgbClr val="FFFFFF"/>
                </a:solidFill>
              </a:rPr>
              <a:t>it diff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checkout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r>
              <a:rPr lang="en">
                <a:solidFill>
                  <a:srgbClr val="FFFFFF"/>
                </a:solidFill>
              </a:rPr>
              <a:t>it remote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r>
              <a:rPr lang="en">
                <a:solidFill>
                  <a:srgbClr val="FFFFFF"/>
                </a:solidFill>
              </a:rPr>
              <a:t>it push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r>
              <a:rPr lang="en">
                <a:solidFill>
                  <a:srgbClr val="FFFFFF"/>
                </a:solidFill>
              </a:rPr>
              <a:t>it pull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r>
              <a:rPr lang="en">
                <a:solidFill>
                  <a:srgbClr val="FFFFFF"/>
                </a:solidFill>
              </a:rPr>
              <a:t>it branch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r>
              <a:rPr lang="en">
                <a:solidFill>
                  <a:srgbClr val="FFFFFF"/>
                </a:solidFill>
              </a:rPr>
              <a:t>it merge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To see man pages, do man git-add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server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Reputation of being faster than Apache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We’re using it as a reverse proxy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we’re doing today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“beginner” session is covering the basics of what a VM is and how you might install one.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We’re going to use VMs to learn other stuff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Opinion: </a:t>
            </a:r>
            <a:r>
              <a:rPr b="1" lang="en"/>
              <a:t>One of the best ways to learn to secure something is to be able to set it up from scratch.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review of VMs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Introduce the lab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Explain the packages we’ll be working with: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CentOS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SSH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BIND (a DNS server)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Gogs (a Git server)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Nginx (an HTTP server)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review of VMs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They’re a thing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use them to simulate having more than one computer when you’re a poor college student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Or if you just plain don’t have a ton of room for PCs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Today’s lab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We’ll be setting up a VM capable of serving web sites and Git repositories, as well as providing DNS so you don’t have to use IP addresses.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CentOS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Basically Red Hat Enterprise Linux (RHEL), only recompiled and made freely available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Yes, this is legal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More enterprise-y Linux distro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Not in a bad way necessarily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Offers long-term stability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SSH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Secure Shell (SSH) is a cryptographic network protocol for network services to use over an unsecured network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The best example is the remote login application you use to login into UMBC’s GL servers (ssh user@some-ip-or-domain)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though it has the word ‘secure’ in its name, does not mean it is </a:t>
            </a:r>
            <a:r>
              <a:rPr b="1" lang="en"/>
              <a:t>always</a:t>
            </a:r>
            <a:r>
              <a:rPr lang="en"/>
              <a:t> secure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Certain SSH configurations </a:t>
            </a:r>
            <a:r>
              <a:rPr b="1" lang="en"/>
              <a:t>will</a:t>
            </a:r>
            <a:r>
              <a:rPr lang="en"/>
              <a:t> make you vulnerable to attack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will show you a more secure configuration than just the default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DNS: Domain Name System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 thing that maps names to IP addresses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Hierarchical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is stored in zones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also reverse zones that map IPs to names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one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664"/>
            <a:ext cx="9144001" cy="448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