
<file path=[Content_Types].xml><?xml version="1.0" encoding="utf-8"?>
<Types xmlns="http://schemas.openxmlformats.org/package/2006/content-types">
  <Default ContentType="application/x-fontdata" Extension="fntdata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9436a56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9436a56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21c704e1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21c704e1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1c704e1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21c704e1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21c704e1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21c704e1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"/>
          <p:cNvGrpSpPr/>
          <p:nvPr/>
        </p:nvGrpSpPr>
        <p:grpSpPr>
          <a:xfrm>
            <a:off x="5638800" y="3109077"/>
            <a:ext cx="3515543" cy="2048439"/>
            <a:chOff x="5638800" y="3109076"/>
            <a:chExt cx="3515543" cy="2048439"/>
          </a:xfrm>
        </p:grpSpPr>
        <p:cxnSp>
          <p:nvCxnSpPr>
            <p:cNvPr id="17" name="Google Shape;17;p2"/>
            <p:cNvCxnSpPr/>
            <p:nvPr/>
          </p:nvCxnSpPr>
          <p:spPr>
            <a:xfrm flipH="1" rot="10800000">
              <a:off x="5638800" y="3109076"/>
              <a:ext cx="3515400" cy="2037000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 flipH="1" rot="10800000">
              <a:off x="6004643" y="3333815"/>
              <a:ext cx="3149700" cy="1823700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 flipH="1" rot="10800000">
              <a:off x="6388342" y="3549840"/>
              <a:ext cx="2766000" cy="1600200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0" name="Google Shape;20;p2"/>
          <p:cNvGrpSpPr/>
          <p:nvPr/>
        </p:nvGrpSpPr>
        <p:grpSpPr>
          <a:xfrm>
            <a:off x="-6688" y="4542735"/>
            <a:ext cx="4125038" cy="615280"/>
            <a:chOff x="-6689" y="4553623"/>
            <a:chExt cx="4125038" cy="61528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754199" y="2802373"/>
              <a:ext cx="612900" cy="41154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2735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1604621" y="3152903"/>
              <a:ext cx="410700" cy="3621300"/>
            </a:xfrm>
            <a:custGeom>
              <a:rect b="b" l="l" r="r" t="t"/>
              <a:pathLst>
                <a:path extrusionOk="0" h="120000" w="120000">
                  <a:moveTo>
                    <a:pt x="0" y="119999"/>
                  </a:moveTo>
                  <a:lnTo>
                    <a:pt x="120000" y="99350"/>
                  </a:lnTo>
                  <a:cubicBezTo>
                    <a:pt x="119885" y="68437"/>
                    <a:pt x="118711" y="30912"/>
                    <a:pt x="118596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1462262" y="3453391"/>
              <a:ext cx="241800" cy="31797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8585" y="106399"/>
                  </a:lnTo>
                  <a:cubicBezTo>
                    <a:pt x="118454" y="73489"/>
                    <a:pt x="120124" y="32910"/>
                    <a:pt x="119993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2"/>
          <p:cNvSpPr txBox="1"/>
          <p:nvPr>
            <p:ph type="ctrTitle"/>
          </p:nvPr>
        </p:nvSpPr>
        <p:spPr>
          <a:xfrm>
            <a:off x="1219199" y="438150"/>
            <a:ext cx="655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1219199" y="1962150"/>
            <a:ext cx="65532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3127200" y="-936452"/>
            <a:ext cx="3346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5562600" y="1504950"/>
            <a:ext cx="419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1600200" y="-247650"/>
            <a:ext cx="4191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885025" y="206250"/>
            <a:ext cx="7505700" cy="954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rtl="0">
              <a:spcBef>
                <a:spcPts val="1200"/>
              </a:spcBef>
              <a:spcAft>
                <a:spcPts val="0"/>
              </a:spcAft>
              <a:buSzPts val="2100"/>
              <a:buChar char="•"/>
              <a:defRPr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2pPr>
            <a:lvl3pPr indent="-304800" lvl="2" marL="1371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914400" y="1280160"/>
            <a:ext cx="38100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2" type="body"/>
          </p:nvPr>
        </p:nvSpPr>
        <p:spPr>
          <a:xfrm>
            <a:off x="4876800" y="1280160"/>
            <a:ext cx="38100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219200" y="1657351"/>
            <a:ext cx="67056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219199" y="3713450"/>
            <a:ext cx="53034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" name="Google Shape;53;p6"/>
          <p:cNvGrpSpPr/>
          <p:nvPr/>
        </p:nvGrpSpPr>
        <p:grpSpPr>
          <a:xfrm>
            <a:off x="5638800" y="3109077"/>
            <a:ext cx="3515543" cy="2048439"/>
            <a:chOff x="5638800" y="3109076"/>
            <a:chExt cx="3515543" cy="2048439"/>
          </a:xfrm>
        </p:grpSpPr>
        <p:cxnSp>
          <p:nvCxnSpPr>
            <p:cNvPr id="54" name="Google Shape;54;p6"/>
            <p:cNvCxnSpPr/>
            <p:nvPr/>
          </p:nvCxnSpPr>
          <p:spPr>
            <a:xfrm flipH="1" rot="10800000">
              <a:off x="5638800" y="3109076"/>
              <a:ext cx="3515400" cy="2037000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6"/>
            <p:cNvCxnSpPr/>
            <p:nvPr/>
          </p:nvCxnSpPr>
          <p:spPr>
            <a:xfrm flipH="1" rot="10800000">
              <a:off x="6004643" y="3333815"/>
              <a:ext cx="3149700" cy="1823700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6"/>
            <p:cNvCxnSpPr/>
            <p:nvPr/>
          </p:nvCxnSpPr>
          <p:spPr>
            <a:xfrm flipH="1" rot="10800000">
              <a:off x="6388342" y="3549840"/>
              <a:ext cx="2766000" cy="1600200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914400" y="1276350"/>
            <a:ext cx="381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914400" y="2038350"/>
            <a:ext cx="3810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873752" y="1276350"/>
            <a:ext cx="381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876800" y="2038350"/>
            <a:ext cx="3810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914400" y="1276350"/>
            <a:ext cx="304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114800" y="438150"/>
            <a:ext cx="4572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914400" y="3181350"/>
            <a:ext cx="3048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914400" y="1276350"/>
            <a:ext cx="304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4114800" y="438150"/>
            <a:ext cx="4572000" cy="4191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914400" y="3181350"/>
            <a:ext cx="3048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906" y="-2381"/>
            <a:ext cx="615280" cy="3921881"/>
            <a:chOff x="-11906" y="-2381"/>
            <a:chExt cx="615280" cy="3921881"/>
          </a:xfrm>
        </p:grpSpPr>
        <p:sp>
          <p:nvSpPr>
            <p:cNvPr id="7" name="Google Shape;7;p1"/>
            <p:cNvSpPr/>
            <p:nvPr/>
          </p:nvSpPr>
          <p:spPr>
            <a:xfrm>
              <a:off x="-9526" y="0"/>
              <a:ext cx="612900" cy="39195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1373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-11906" y="0"/>
              <a:ext cx="410700" cy="34218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8146"/>
                  </a:lnTo>
                  <a:lnTo>
                    <a:pt x="119656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-7144" y="-2381"/>
              <a:ext cx="238800" cy="29766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9999" y="105470"/>
                  </a:lnTo>
                  <a:cubicBezTo>
                    <a:pt x="119866" y="70313"/>
                    <a:pt x="119734" y="35156"/>
                    <a:pt x="119601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0;p1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ctrTitle"/>
          </p:nvPr>
        </p:nvSpPr>
        <p:spPr>
          <a:xfrm>
            <a:off x="823775" y="1822825"/>
            <a:ext cx="7674900" cy="1448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How to Win CDE</a:t>
            </a:r>
            <a:endParaRPr sz="4800"/>
          </a:p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1028324" y="3270925"/>
            <a:ext cx="6553200" cy="1314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</a:t>
            </a:r>
            <a:r>
              <a:rPr lang="en" sz="2400"/>
              <a:t>eamus and seamus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Overview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Read the team packet, read it again, read the services section again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5 VMs per team, accessed remotely via RDP/SSH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There will be a red team, Seamus will break your stuff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You will need to complete injects and meet with the CEO (Seamus)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Prepare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Read the team packet again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Spend 4-8 hours (yes, really):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Know how to setup every service, from scratch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Make firewall rules, print them out, use them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Figure out how to change default passwords on every service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Know what default accounts exist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Have an idea of what is normally running on each system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know on Linux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to add/remove users &amp; where info is stored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to start/stop services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to back up any stuff that’s running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Roboto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Configure firewalls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Roboto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to secure each service that’s running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Roboto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to change passwords for everything that is running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know on Windows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to stop/start services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Roboto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to look for users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Roboto"/>
              <a:buChar char="•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How to use the command line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Roboto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to make backups of application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Roboto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to kick the red team out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100"/>
              <a:buFont typeface="Roboto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to use the Windows firewall (and block certain ports)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