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cc710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cc71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19b2a2_2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19b2a2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cc710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cc71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0cc710_3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0cc710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MACCDC last year, Christian literally didn’t get a keyboard.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no idea what teams have infighting the captain needs to deal with…we don’t invite people like that to our team. For CDE, you shouldn’t either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team on track is important though.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cf4299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acf429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55f06f_46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55f06f_4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0cc710_3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0cc710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heck team has a spare person to do this?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0cc710_3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0cc710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Bryan for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talk a bit about egress filtering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0cc710_3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0cc710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Ah, this is me. I don’t use half of the stuff on this slide lol.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 have some info about common red team tricks that I reference.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that, I confirm config on all services, change default creds, and rinse &amp; repeat.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e1a5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e1a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 not have time for tripwire lol.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8cc9b6b2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28cc9b6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1a55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1a5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0cc710_3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0cc710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9b2a2_2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19b2a2_2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b29e0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b29e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b29e04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b29e0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29e04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b29e0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d64088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d6408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255f06f_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255f06f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255f06f_4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255f06f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cc710_6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cc710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0cc71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0cc7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things about getting advice from the red team is that they don’t always know the best way to defend against their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your commentary to that effect :)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cc710_6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cc710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1a55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e1a5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0cc710_6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0cc710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cc710_6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0cc710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cc710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cc71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0cc710_6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0cc710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cc710_3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cc71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0cc710_6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0cc710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0cc710_3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0cc710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0cc710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0cc71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0cc71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a0cc7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0cc710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0cc71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0cc710_6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0cc710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0cc710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0cc710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0cc710_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0cc710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0cc710_3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0cc710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cc710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cc710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0cc710_3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0cc710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0cc71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0cc7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0cc710_3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0cc710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say I recommend patching everything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e1a55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e1a5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 um… we’re pretty convinced there was one actual 0day at Nationals, ask Bryan if you want to hear about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yeah, the rest of this slide is accurate.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0cc710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0cc71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cc710_3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cc710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echnet.microsoft.com/en-us/library/security/3062591.aspx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blog.spiderlabs.com/2013/04/web-application-defenders-cookbook-ccdc-blue-team-cheatsheet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win CCDC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Red Team perspective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Blue Team commentary</a:t>
            </a:r>
            <a:endParaRPr/>
          </a:p>
        </p:txBody>
      </p:sp>
      <p:sp>
        <p:nvSpPr>
          <p:cNvPr id="29" name="Google Shape;29;p8"/>
          <p:cNvSpPr txBox="1"/>
          <p:nvPr/>
        </p:nvSpPr>
        <p:spPr>
          <a:xfrm>
            <a:off x="31750" y="4730750"/>
            <a:ext cx="91017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IS FREE FOR ANY AND ALL USE AND UNDER NO LICENSE.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created in 2010, Updated each year. Last update 2/3/2016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tweaked 10/17/2017 - Zack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tweaked 10/8/2019 - Anna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team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Chain of Command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Team Captain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Gopher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Firewall Admin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Linux Admin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Windows Admin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Web Admin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Client Services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Incident Responder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150375" y="5338925"/>
            <a:ext cx="5766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list is in order of importance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role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Captain Roles / Responsibilities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Make sure everyone is where and when they need to be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Coordinate responsibilities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Constantly ask for feedback on tasks assigned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Answer to the CEO and go to any and all meetings that are part of injects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Focus team on objectives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Stop any infighting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Channel feedback from internal and external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STAY OFF THE KEYBOARD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Captain Roles / Responsibilities (Cont'd)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en" sz="2400"/>
              <a:t>When you go to a meeting with the CEO, have a report of your current team status written/printed on paper (or in PPT if your competition supports that). DO NOT GO INTO A MEETING EMPTY HANDED.</a:t>
            </a:r>
            <a:endParaRPr b="1"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2400"/>
              <a:t>1 page or less</a:t>
            </a:r>
            <a:endParaRPr b="1"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" sz="2400"/>
              <a:t>Good stats to have on that paper are</a:t>
            </a:r>
            <a:r>
              <a:rPr lang="en" sz="2400"/>
              <a:t>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# of injects completed/underway/completed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"working on" status for every member of the team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# of compromises found/cleaning/removed (be sure you have details on every one of these)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future plans on how to deal with injects, security (compromise) and team organization better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Captain Roles / Responsibilities (Cont'd)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The team captain should </a:t>
            </a:r>
            <a:r>
              <a:rPr b="1" i="1" lang="en"/>
              <a:t>_NOT_</a:t>
            </a:r>
            <a:r>
              <a:rPr lang="en"/>
              <a:t> be your most technical person. That person should be on the keyboard. You team captain should be able to manage projects, tasks, and people well. That is their job.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Secretary</a:t>
            </a:r>
            <a:r>
              <a:rPr lang="en"/>
              <a:t> Executive Assistant / Gopher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Get/Download anything that is needed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Get supplies / food stuffs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Step in for Team Captain when not present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Support all other roles as needed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Deal with all paperwork based injects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Inherits all physical security responsibilities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Defend team against Nerf assaults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Char char="●"/>
            </a:pPr>
            <a:r>
              <a:rPr lang="en">
                <a:solidFill>
                  <a:srgbClr val="0000FF"/>
                </a:solidFill>
              </a:rPr>
              <a:t>Don’t have this. Please don’t have this. It’s useless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admin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RAISE SHIELDS Mr Sulu!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 OUTBOUND connections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firewall and how to configure 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or know exactly where to get any and all software you need to administer the firewall given to you.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Egress and Ingress filtering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IPv6 OFF (Unless required)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deny any any is your friend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Wireless gear is your baby, WPA2, WPS off (if possible), and long pass phrase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Pass off Incident Reports to IR person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CAPRICA (ACL generator) is _AWESOME_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http://code.google.com/p/capirca/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Admin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1600200"/>
            <a:ext cx="8450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/>
              <a:t>Upgrade your kernel ASAP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/>
              <a:t>Fail2Ban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/>
              <a:t>If ($PHP) then shoot.self; (Fix php.ini)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SETUID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/>
              <a:t>Watch those auth logs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process list file so IR can diff it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Remove any unused users or services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IPTSTATE</a:t>
            </a:r>
            <a:r>
              <a:rPr lang="en" sz="2100"/>
              <a:t> is like TCPview for Linux, use it. love it.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GRSEC IF YOU HAVE TIME, custom kernels take time to compile but, it's fun to watch Red Teamers attempt privilege escalation on older kernels.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Turn off the ability to change grsec settings via sysctl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Turn on EXEC logging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Watch the audit log for signs of escalation attempts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Admin (cont'd)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2400"/>
              <a:t>File Integrity logging pays dividends:</a:t>
            </a:r>
            <a:endParaRPr sz="24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○"/>
            </a:pPr>
            <a:r>
              <a:rPr lang="en"/>
              <a:t>Tripwire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○"/>
            </a:pPr>
            <a:r>
              <a:rPr lang="en"/>
              <a:t>OSSec (has pre-configurations for most *nix)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2400"/>
              <a:t>Nothing new should enter here without you knowing: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/tmp/ (new files or binaries in here are bad news)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.hidden directory is a common place to put stuff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crontab for all users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~/.ssh/ (and /root/ not just /home)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/etc/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/etc/passwd &amp; /etc/shadow &amp; /etc/sudoers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2400"/>
              <a:t>Know all SetUID binaries and watch for new ones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Realism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CCDC’s</a:t>
            </a:r>
            <a:r>
              <a:rPr lang="en"/>
              <a:t> not production!” - Jorge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you’re a sysadmin and you try to act like one, it will not work (and the red team’s going to have a lot of fun)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CCDC teaches you a bunch of skills, but how to professionally and smoothly run a network is not one of them.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Final all 'immutable' files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. | xargs -I file lsattr -a file 2&gt;/dev/null | grep '</a:t>
            </a:r>
            <a:r>
              <a:rPr lang="en"/>
              <a:t>^....i</a:t>
            </a:r>
            <a:r>
              <a:rPr lang="en" sz="2400"/>
              <a:t>'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/>
              <a:t>'chattr -i file' to change it back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/>
              <a:t>Doing this on / takes a long time, point it where it counts: /etc/, ~/, /tmp/   etc.. etc..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Sorry Raph.. :-)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time find / | xargs -I file lsattr -a file 2&gt;/dev/null | grep '^....i'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----i-------------- /etc/bob.txt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----i-------------- /etc/bob.txt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real    9m15.451s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user    0m51.505s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/>
              <a:t>sys     6m38.862s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/>
              <a:t>                                                        </a:t>
            </a:r>
            <a:r>
              <a:rPr b="1" lang="en" sz="1400"/>
              <a:t>Just /etc =&gt;      real    0m2.674s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Admin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Event Viewer is your friend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Autoruns is your friend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Explorer and TCP View are your friend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OSSEC works for windows too 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/>
              <a:t>(</a:t>
            </a:r>
            <a:r>
              <a:rPr lang="en"/>
              <a:t>a</a:t>
            </a:r>
            <a:r>
              <a:rPr lang="en" sz="2400"/>
              <a:t>gent only, </a:t>
            </a:r>
            <a:r>
              <a:rPr lang="en"/>
              <a:t>m</a:t>
            </a:r>
            <a:r>
              <a:rPr lang="en" sz="2400"/>
              <a:t>ust talk to a Linux server for reporting)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passwords and fast! (Automate if possible)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Remove unused users and services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Turn your firewall on and REMOVE EXCEPTIONS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Turn off Teredo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Mark Russinovich is your friend.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Admin - Changing Passwords Fast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 one: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AutoIt (make a binary to do it faster)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Download one: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http://bit.ly/bulkpasswordcontrol (AD only - not local)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Advantage: pseudo random passwords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Built in one: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dsquery user ou=Users,dc=testlab,dc=net | dsmod user -pwd RedTeamSucks! -mustchpwd yes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LAPS for local admin passwords (Not built in, but it is Microsoft tool)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https://technet.microsoft.com/en-us/library/security/3062591.aspx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Admin - GPO (Security)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Some specific Windows Group Policy to set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Security Options</a:t>
            </a:r>
            <a:endParaRPr sz="2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security: LAN Manager authentication level - Send NTLMv2  response only\refuse NTLM &amp; LM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security: Do not store LAN Manager hash value on next password change - Enabled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access: Do not allow anonymous enumeration of SAM accounts and shares - Enabled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access: Do not allow anonymous enumeration of SAM accounts - Enabled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Network access: Allow anonymous SID/name translation - Disabled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Accounts: Rename administrator account - Rename to something unique (but remember it)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Interactive logon: Message text for users attempting to log on - sometimes an inject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Admin - GPO (Audit)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Audit Policy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Learn to configure windows audit logs and understand the events.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Audit process tracking - Successes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Audit account management - Successes, Failures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Audit logon events - Successes, Failures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Audit account logon events - Successes, Failures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Admin - GPO (Other)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User Rights Assignment</a:t>
            </a:r>
            <a:endParaRPr sz="24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Debug programs - Remove all groups/users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400"/>
              <a:t>Allow log on through Terminal Services - Leave blank to disallow login via TS even if it has been started.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Admin - Local GPO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Local GPO is much faster to push out on small networks, and can be applied to any Windows system, not just domain joined ones (plus if the attacker kicks a box off the domain, domain GPO goes away). There isn't an easy way to do it for all GPO settings, but for security ones 'secedit' is your friend.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-- Export a config from a VM or other default install for reference: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secedit /export /cfg checkme.inf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-- Edit to to have more secure settings then import onto your target system: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secedit /configure /db secedit.sdb /cfg securecheckme.inf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Admin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Mod_Security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(get the linux admin to install it quickly, and get comfortable installing it on Windows)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http://blog.spiderlabs.com/2013/04/web-application-defenders-cookbook-ccdc-blue-team-cheatsheet.html</a:t>
            </a:r>
            <a:r>
              <a:rPr lang="en"/>
              <a:t> (just ignore the honey traps portion, you normally won’t have time to set or monitor for them)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Passwords… find them, reset them, most likely the Red Team found them first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Look for administrative interfaces and restrict them to localhost or an “admin” box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Admin (Cont’d)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As quick as possible figure out the use of the web apps provided and how they play into the “company” you are pretending to be.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Watch logs, get them shipped somewhere, syslog, splunk, something so you can watch them all at once.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Services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Turn on text only email reading if email is in play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Microsoft Security Essentials free for SMB and home users so White Cell should be ok with it and hands down the best AV (IMHO)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They have firewalls too! (nudge nudge)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 windows systems install PeerBlock, it's a very small software package that does IP blocking for windows and supports LARGE IP lists (like every IP but my subnet) and supports egress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 Linux remove all remote access options. It's a client, it doesn't need SSHd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Anna Staats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Seamus Burke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Won CCDC an eternity ago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Guy that made the slides - Rob Fuller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Mid Atlantic CCDC Red Team since 2007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National CCDC Red Teamer since 2012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 Senior Red Teamer at my day job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Pentesting for a few years ;-)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/>
              <a:t>Hak5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/>
              <a:t>USMC</a:t>
            </a:r>
            <a:endParaRPr/>
          </a:p>
        </p:txBody>
      </p:sp>
      <p:sp>
        <p:nvSpPr>
          <p:cNvPr id="42" name="Google Shape;42;p10"/>
          <p:cNvSpPr txBox="1"/>
          <p:nvPr/>
        </p:nvSpPr>
        <p:spPr>
          <a:xfrm>
            <a:off x="2497675" y="243425"/>
            <a:ext cx="61383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=== PRESENTER ===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THIS IS A FREE CROWDSOURCED PRESENTATION, PLEASE ADD YOUR OWN INFORMATION HERE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Responder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Windows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Autoruns and other Sysinternals from a known good source. Ask White Team for a USB if you aren't allowed to have one/bring one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List logged in users (qwinsta)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notepad.exe is running you've been breached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Linux/BSD/Nix</a:t>
            </a:r>
            <a:endParaRPr sz="1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1800"/>
              <a:t>.bash_history</a:t>
            </a:r>
            <a:endParaRPr sz="18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1800"/>
              <a:t>~/.ssh/authorized_keys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lsof -nPi / netstat -ano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know where logs are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 process list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fuser -k pts/2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the incident response forms and learn how to fill them out. Big points! 5 dolla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space</a:t>
            </a:r>
            <a:endParaRPr/>
          </a:p>
        </p:txBody>
      </p:sp>
      <p:sp>
        <p:nvSpPr>
          <p:cNvPr id="209" name="Google Shape;209;p3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space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457200" y="1342630"/>
            <a:ext cx="8229600" cy="52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 into blackout (everyone has a single role) every morning. Check everything from network cables to users, services, and passwords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Baseline and inventory your gear every day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Look for tape on mouses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Schedule 20 minutes before the ending bell to police your space. Remove and secure all media (physical and digital)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Tag (like in graphiti) all of your gear, think SPY movie (small piece of tape to know if someone opened the door)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GSM bugs? Keyloggers? Wifi Access Points? Voice recorders? Stuff that Tom Cruise would use (minus the couch jumping)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the fire alarm goes off, ask the White Cell if it's real.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Verbal Space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If you get injects via phone, call back just like you (sh/w)ould your bank. Start to recognize the voice, have the same person answer every time.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Verify _any_ communication with alternative means. Challenge / Response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network</a:t>
            </a:r>
            <a:endParaRPr/>
          </a:p>
        </p:txBody>
      </p:sp>
      <p:sp>
        <p:nvSpPr>
          <p:cNvPr id="227" name="Google Shape;227;p4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Snort/Splunk/Nagios/Cacti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You do not have time to install and configure these, much less watch them. Don't.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Event Viewer, /var/logs, .bash_history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Create a network map a head of time. Know it, love it, feed it breakfast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NetworkMiner makes it easy to watch for new IPs connecting to/from your system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nmap has NSE scripts to check for vulnerabilities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Nikto can catch easy web app stuff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defences</a:t>
            </a:r>
            <a:endParaRPr/>
          </a:p>
        </p:txBody>
      </p:sp>
      <p:sp>
        <p:nvSpPr>
          <p:cNvPr id="239" name="Google Shape;239;p4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gets the most bang for the buck?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clear head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Firewalls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AV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File Integrity Monitoring (FIM)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||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||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||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V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Patches (At least all of them we'll talk later)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your enemy</a:t>
            </a:r>
            <a:endParaRPr/>
          </a:p>
        </p:txBody>
      </p:sp>
      <p:sp>
        <p:nvSpPr>
          <p:cNvPr id="251" name="Google Shape;251;p4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 TEAM ARE NOT GODS</a:t>
            </a:r>
            <a:endParaRPr/>
          </a:p>
        </p:txBody>
      </p:sp>
      <p:sp>
        <p:nvSpPr>
          <p:cNvPr id="257" name="Google Shape;257;p4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someone asks you if you are a god, you say: YES!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'em what you're gonna tell 'em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Year(s) in review - what worked and didn't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Practice and Preparation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team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role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space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network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defences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enemy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Know your weak points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Risk Prioritization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Quick solutions to hard problems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Realm of Possible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ARP spoofing only works on a broadcast range. Configure your router/firewall and you're fine, stop worrying about it.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DNS poisoning is hard and takes time, the Red Team _probably_ won't do it. Don't waste your time on it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They cannot launch missiles by whistling the 2600Hz tone into your VoIP Phone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Gorrillllla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Red Team posturing is just that, ignore 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Red Team isn't going to get in if you focus on the basics and keeping them out instead of getting them out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the Red Team tools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Run Poison Ivy, know how to remove 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Run Metasploit's attacks psexec, MS08_067, and MS09_050 and see what changes are made to the system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Run Metasploit's persistence script, know how to get rid of 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AUTORUNS is your friend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prioritization</a:t>
            </a:r>
            <a:endParaRPr/>
          </a:p>
        </p:txBody>
      </p:sp>
      <p:sp>
        <p:nvSpPr>
          <p:cNvPr id="281" name="Google Shape;281;p5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patch too much...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457200" y="1355787"/>
            <a:ext cx="8229600" cy="51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Patch what is exploitable. This will save on download time, install time, and maximizes impact. Assume certain vulnerabilities.</a:t>
            </a:r>
            <a:endParaRPr sz="24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2400"/>
              <a:t>If XP/2k3 then PATCH MS08_067</a:t>
            </a:r>
            <a:endParaRPr sz="24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2400"/>
              <a:t>If Vista/7/2k8 then PATCH MS09_050</a:t>
            </a:r>
            <a:endParaRPr sz="24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 sz="2400"/>
              <a:t>If Linux/BSD don't patch, secure the kernel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 ONE IS GOING TO DROP 0DAY AT CCDC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 ONE IS GOING TO DROP 0DAY AT CCDC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 ONE IS GOING TO DROP 0DAY AT CCDC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 ONE IS GOING TO DROP 0DAY AT CCDC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This also closely resembles the challenges of enterprise networks as you won't be able to patch everything on every system. Go for what counts.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solutions to the right problems is the way to win.</a:t>
            </a:r>
            <a:endParaRPr/>
          </a:p>
        </p:txBody>
      </p:sp>
      <p:sp>
        <p:nvSpPr>
          <p:cNvPr id="293" name="Google Shape;293;p5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from mistakes, don't sweat them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Rob Fuller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mubix@hak5.org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@mubix on twitter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- http://www.room362.com/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Devon, Joseph, Marco, Aaron, Raymond, and Brian for the 1 AM jam session to get these slides together. Go social media.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Alex Herrick for GPOs and other suggestions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Craig Balding for the beautiful 'iptstate' command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Year(s) in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wrong...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Get frustrated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Don't ask enough questions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White/Black cell is there to support you...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Injects are the only way you need to support them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Focus too much on what is going wrong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Patch everything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Leave default passwords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Windows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SSH/Linux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Web Applications / Administration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Databases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complaints about the Red Team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Stolen from http://bit.ly/rmudge_derbycon  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many 0days did you use?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you have a head start that's unfair!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Real world attackers started attacking any Org that you get a job at before you got there.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You</a:t>
            </a:r>
            <a:r>
              <a:rPr lang="en"/>
              <a:t> have the biggest advantage. You know we are coming. Don't expect to have this when you get to the 'real world'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They used really advanced tools!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Nope, we found DEFAULT credentials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and Preparation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ugly red book that won’t fit on a shelf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295400"/>
            <a:ext cx="8229600" cy="5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 a playbook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Automate everything you can/makes sense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Kill trees (have a copy for each member)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Have a list of shortened URLs for common resources printed out. AV download/etc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Password sheets _FOR EACH DAY_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Cheat Sheets _FOR STUFF YOU NEED_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Looking through pages of references is just as bad as having to google 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List of known and standard users per OS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List of known and standard services per 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