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133419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133419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1b8299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21b8299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1b8299b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1b8299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1b8299b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1b8299b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21b8299b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21b8299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21b8299b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21b8299b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21b8299b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21b8299b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21b8299b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21b8299b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1b8299b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21b8299b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21b8299b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21b8299b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21b8299b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21b8299b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2133419b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2133419b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21b8299b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21b8299b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21b8299b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21b8299b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21b8299b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21b8299b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21b8299b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21b8299b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21b8299b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21b8299b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21b8299b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21b8299b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21b8299b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21b8299b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133419b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2133419b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21b8299b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21b8299b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21b8299b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21b8299b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133419b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2133419b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21b8299b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21b8299b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133419b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133419b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133419b1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133419b1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133419b1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2133419b1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133419b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133419b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133419b1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133419b1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21b8299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21b8299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threatvector.cylance.com/en_us/home/windows-registry-persistence-part-2-the-run-keys-and-search-order.html" TargetMode="External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5400000">
            <a:off x="-1067762" y="1055663"/>
            <a:ext cx="5162475" cy="3026950"/>
          </a:xfrm>
          <a:prstGeom prst="flowChartManualInput">
            <a:avLst/>
          </a:prstGeom>
          <a:solidFill>
            <a:srgbClr val="FCD7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225475"/>
            <a:ext cx="85206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Incident Response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Grant Spencer and </a:t>
            </a: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RJ Joyce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Don’t just kill the process!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 need to find out how the attacker got in and make sure they can’t in the future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Also, implant likely has persistence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 unless you mitigate infection vector and persistence mechanism, you’ll just be playing whack-a-mole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Logging and command history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Logs are stored in /var/log/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Most important log is /var/log/auth.log, which stores information about user logins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 can also look at any user’s command history, stored in the .bash_history, .history, and / or .sh_history files in their home directory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 many cases this info is incomplete or missing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infection vectors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Default passwords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Misconfigured user accounts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Misconfigured / vulnerable services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Privilege Escalation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Exploits commonly target SUID binaries to escalate privileges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Check /etc/sudoers for unusual entries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Check /etc/groups for suspicious users in privileged groups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Persistence via services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Implants are commonly installed as a service because services automatically run at boot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 persistence and stop service: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ystemctl disable [service_name] / service [service_name] disable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ystemctl stop [service_name] / service [service_name] stop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Scripts in /etc/init.d are automatically executed at boot to start services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 manually inspect these for suspicious entries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Persistence via 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cheduled tasks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110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 run a process at a set time or interval using cron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Files related to cron can be found in /etc/cron.*, /etc/crontab and /var/spool/crontab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100" y="2729136"/>
            <a:ext cx="7517800" cy="21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Persistence via user login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Many config files can automatically execute programs whenever a user logs in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Any user: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/etc/profile.d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/etc/profile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/etc/bash.bashrc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Individual user’s home dir: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~/.bashrc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~/.bash_profile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Killing a process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Once you have disabled the infection vector and persistence mechanism, you can kill the implant’s process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the process’ PID from ps or netstat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ill -9 [PID]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D767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2027700"/>
            <a:ext cx="85206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Windows Incident Response</a:t>
            </a:r>
            <a:endParaRPr sz="6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26675" y="116725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Finding unusual processes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Process Explorer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Like task manager on steroids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Part of the Sysinternals suite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Suspicious processes often don’t have a parent process or a company name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Handy functionality: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Verify integrity of file signatures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View DLLs loaded by process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View strings in memory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Upload to VirusTotal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Outline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Cyberattack timeline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Incident response on Linux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Incident response on Windows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Policy stuff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Windows implant finding demo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Finding unusual network connections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etstat works on Windows too! But it has different flags: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etstat -abno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TCPView is even better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Another sysinternals suite tool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Shows the same information as netstat but is much more interactive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 inspect network connections in more detail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 suspend / terminate network connections without terminating the parent process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Common infection vectors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Default passwords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Misconfigured user accounts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Misconfigured / vulnerable services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Vulnerable OS (especially older versions of Windows)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Privilege escalation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 many ways to privesc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Misconfigured user accounts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Token manipulation to get SeDebugPrivilege, SeImpersonatePrivilege, etc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Passwords cached in memory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User Account Control (UAC) bypass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DLL Injection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Persistence - Registry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Many registry keys allow files to be run on boot or when certain conditions occur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Most common registry key for persistence is: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Software\Microsoft\Windows\CurrentVersion\Run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more complete list can be found here: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https://threatvector.cylance.com/en_us/home/windows-registry-persistence-part-2-the-run-keys-and-search-order.html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4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Persistence - Services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Like in Linux, it is common for malware to install itself as a service to gain persistence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Technically use the System\CurrentControlSet\Services key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AutoRuns tool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Yet another awesome Sysinternals suite tool!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Lists all files that are able to run at boot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Pink entries don’t have a valid signature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Yellow entries cannot be matched to a file that currently exists on the system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Killing a process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Again, make sure you’ve mitigated the infection vector and persistence mechanism first!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Can’t emphasize enough that playing whack-a-mole with attackers is not a good strategy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taskkill /pid [PID] /F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2" name="Google Shape;252;p38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D767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2027700"/>
            <a:ext cx="85206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Policy Stuff</a:t>
            </a:r>
            <a:endParaRPr sz="6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8" name="Google Shape;258;p39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26675" y="116725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next?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After detecting a cyberattack, lots of questions need to be answered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systems were affected?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How were these systems affected?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level of impact did the cyberattack have?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Who was responsible?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remediation is necessary?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5" name="Google Shape;265;p40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attribution issue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Nearly impossible to actually “prove” that someone was responsible for a cyberattack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 attribute with some level of confidence based on: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Indicators of Compromise (IOCs)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Actual evidence left behind by cyberattack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Tactics, Techniques, Procedures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Habits / patterns of an individual actor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2" name="Google Shape;272;p41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D767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027700"/>
            <a:ext cx="85206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Attack Timeline</a:t>
            </a:r>
            <a:endParaRPr sz="6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26675" y="116725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D767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311700" y="2027700"/>
            <a:ext cx="85206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Demo!</a:t>
            </a:r>
            <a:endParaRPr sz="6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8" name="Google Shape;278;p42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26675" y="116725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Hypothetical Attack Timeline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6"/>
          <p:cNvGrpSpPr/>
          <p:nvPr/>
        </p:nvGrpSpPr>
        <p:grpSpPr>
          <a:xfrm>
            <a:off x="4380816" y="1189775"/>
            <a:ext cx="2571173" cy="3483050"/>
            <a:chOff x="5632317" y="1189775"/>
            <a:chExt cx="3305700" cy="3483050"/>
          </a:xfrm>
        </p:grpSpPr>
        <p:sp>
          <p:nvSpPr>
            <p:cNvPr id="78" name="Google Shape;78;p1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Dropper</a:t>
              </a:r>
              <a:endPara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" name="Google Shape;79;p16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Once the attacker has gained access, this stage grabs and installs any further stages of the attack.</a:t>
              </a:r>
              <a:endParaRPr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0" name="Google Shape;80;p16"/>
          <p:cNvGrpSpPr/>
          <p:nvPr/>
        </p:nvGrpSpPr>
        <p:grpSpPr>
          <a:xfrm>
            <a:off x="0" y="1189989"/>
            <a:ext cx="2758779" cy="3482836"/>
            <a:chOff x="0" y="1189989"/>
            <a:chExt cx="3546900" cy="3482836"/>
          </a:xfrm>
        </p:grpSpPr>
        <p:sp>
          <p:nvSpPr>
            <p:cNvPr id="81" name="Google Shape;81;p1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FFE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Research</a:t>
              </a:r>
              <a:endParaRPr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" name="Google Shape;82;p16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solidFill>
              <a:srgbClr val="FFEDB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Attacker begins researching any vulnerabilities in their target, and developing exploits to allow them to gain access.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3" name="Google Shape;83;p16"/>
          <p:cNvGrpSpPr/>
          <p:nvPr/>
        </p:nvGrpSpPr>
        <p:grpSpPr>
          <a:xfrm>
            <a:off x="2290002" y="1189775"/>
            <a:ext cx="2571173" cy="3483050"/>
            <a:chOff x="2944204" y="1189775"/>
            <a:chExt cx="3305700" cy="3483050"/>
          </a:xfrm>
        </p:grpSpPr>
        <p:sp>
          <p:nvSpPr>
            <p:cNvPr id="84" name="Google Shape;84;p1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CD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Exploit</a:t>
              </a:r>
              <a:endParaRPr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solidFill>
              <a:srgbClr val="FCD76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Attacker actually pulls the trigger on the exploit, live on the real target system.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6" name="Google Shape;86;p16"/>
          <p:cNvGrpSpPr/>
          <p:nvPr/>
        </p:nvGrpSpPr>
        <p:grpSpPr>
          <a:xfrm>
            <a:off x="6573125" y="1189875"/>
            <a:ext cx="2571173" cy="3483050"/>
            <a:chOff x="5632317" y="1189775"/>
            <a:chExt cx="3305700" cy="3483050"/>
          </a:xfrm>
        </p:grpSpPr>
        <p:sp>
          <p:nvSpPr>
            <p:cNvPr id="87" name="Google Shape;87;p1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Implant</a:t>
              </a:r>
              <a:endPara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Contains any persistence and stealth capabilities designed to maintain the attacker’s access.</a:t>
              </a:r>
              <a:endParaRPr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Stuxnet’s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Attack Timeline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(probably)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7"/>
          <p:cNvGrpSpPr/>
          <p:nvPr/>
        </p:nvGrpSpPr>
        <p:grpSpPr>
          <a:xfrm>
            <a:off x="4380816" y="1189775"/>
            <a:ext cx="2571173" cy="3483050"/>
            <a:chOff x="5632317" y="1189775"/>
            <a:chExt cx="3305700" cy="3483050"/>
          </a:xfrm>
        </p:grpSpPr>
        <p:sp>
          <p:nvSpPr>
            <p:cNvPr id="96" name="Google Shape;96;p1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Dropper</a:t>
              </a:r>
              <a:endPara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Installs an implant for Windows, and hijacks a driver for the PLC controller software.</a:t>
              </a:r>
              <a:endParaRPr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8" name="Google Shape;98;p17"/>
          <p:cNvGrpSpPr/>
          <p:nvPr/>
        </p:nvGrpSpPr>
        <p:grpSpPr>
          <a:xfrm>
            <a:off x="0" y="1189989"/>
            <a:ext cx="2758779" cy="3482836"/>
            <a:chOff x="0" y="1189989"/>
            <a:chExt cx="3546900" cy="3482836"/>
          </a:xfrm>
        </p:grpSpPr>
        <p:sp>
          <p:nvSpPr>
            <p:cNvPr id="99" name="Google Shape;99;p1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FFE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Research</a:t>
              </a:r>
              <a:endParaRPr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solidFill>
              <a:srgbClr val="FFEDB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Author: “Wow, I wish we had something that could damage SCADA-controlled systems. Let’s build something for that.”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Targeted 3 Parts: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Windows, SCADA, PLC’s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2290002" y="1189775"/>
            <a:ext cx="2571173" cy="3483050"/>
            <a:chOff x="2944204" y="1189775"/>
            <a:chExt cx="3305700" cy="3483050"/>
          </a:xfrm>
        </p:grpSpPr>
        <p:sp>
          <p:nvSpPr>
            <p:cNvPr id="102" name="Google Shape;102;p1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CD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Exploit</a:t>
              </a:r>
              <a:endParaRPr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solidFill>
              <a:srgbClr val="FCD76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Gain RCE in Windows via: USB Drives, Printer Drivers, CPLINK, LNK/PIF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>
            <a:off x="6573125" y="1189875"/>
            <a:ext cx="2571173" cy="3483050"/>
            <a:chOff x="5632317" y="1189775"/>
            <a:chExt cx="3305700" cy="3483050"/>
          </a:xfrm>
        </p:grpSpPr>
        <p:sp>
          <p:nvSpPr>
            <p:cNvPr id="105" name="Google Shape;105;p1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Implant</a:t>
              </a:r>
              <a:endPara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 Windows kernel mode rootkit, enabling an attack on the SCADA driver, and an implant in the PLC itself.</a:t>
              </a:r>
              <a:endParaRPr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57225" y="1853550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So, you’ve been pwned.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2571750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...now what?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D767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2027700"/>
            <a:ext cx="85206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Linux Incident Response</a:t>
            </a:r>
            <a:endParaRPr sz="6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26675" y="116725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Finding unusual processes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 all running processes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-ef | less -S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 familiar with what processes normally run on your system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Investigate anything out of the ordinary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Finding unusual network connections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Malware often needs a way to communicate over the network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Command &amp; Control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Exfiltrate data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 all processes listening on the network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etstat -tulpn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↳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ss -tulpn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‒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 sure only necessary services are listening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-857" l="0" r="0" t="0"/>
          <a:stretch/>
        </p:blipFill>
        <p:spPr>
          <a:xfrm>
            <a:off x="8518900" y="108950"/>
            <a:ext cx="499749" cy="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