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0c88c5e7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0c88c5e7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9436a56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9436a56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1c704e1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1c704e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1c704e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1c704e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1c704e1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1c704e1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c88c5e7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0c88c5e7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c88c5e7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c88c5e7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c88c5e7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c88c5e7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c88c5e7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c88c5e7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5638800" y="3109077"/>
            <a:ext cx="3515543" cy="2048439"/>
            <a:chOff x="5638800" y="3109076"/>
            <a:chExt cx="3515543" cy="2048439"/>
          </a:xfrm>
        </p:grpSpPr>
        <p:cxnSp>
          <p:nvCxnSpPr>
            <p:cNvPr id="17" name="Google Shape;17;p2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" name="Google Shape;20;p2"/>
          <p:cNvGrpSpPr/>
          <p:nvPr/>
        </p:nvGrpSpPr>
        <p:grpSpPr>
          <a:xfrm>
            <a:off x="-6688" y="4542735"/>
            <a:ext cx="4125038" cy="615280"/>
            <a:chOff x="-6689" y="4553623"/>
            <a:chExt cx="4125038" cy="61528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754199" y="2802373"/>
              <a:ext cx="612900" cy="4115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2735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1604621" y="3152903"/>
              <a:ext cx="410700" cy="3621300"/>
            </a:xfrm>
            <a:custGeom>
              <a:rect b="b" l="l" r="r" t="t"/>
              <a:pathLst>
                <a:path extrusionOk="0" h="120000" w="120000">
                  <a:moveTo>
                    <a:pt x="0" y="119999"/>
                  </a:moveTo>
                  <a:lnTo>
                    <a:pt x="120000" y="99350"/>
                  </a:lnTo>
                  <a:cubicBezTo>
                    <a:pt x="119885" y="68437"/>
                    <a:pt x="118711" y="30912"/>
                    <a:pt x="118596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1462262" y="3453391"/>
              <a:ext cx="241800" cy="31797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8585" y="106399"/>
                  </a:lnTo>
                  <a:cubicBezTo>
                    <a:pt x="118454" y="73489"/>
                    <a:pt x="120124" y="32910"/>
                    <a:pt x="119993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1219199" y="438150"/>
            <a:ext cx="655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219199" y="1962150"/>
            <a:ext cx="6553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127200" y="-936452"/>
            <a:ext cx="3346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5562600" y="1504950"/>
            <a:ext cx="41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1600200" y="-247650"/>
            <a:ext cx="4191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885025" y="206250"/>
            <a:ext cx="7505700" cy="954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rtl="0">
              <a:spcBef>
                <a:spcPts val="1200"/>
              </a:spcBef>
              <a:spcAft>
                <a:spcPts val="0"/>
              </a:spcAft>
              <a:buSzPts val="2100"/>
              <a:buChar char="•"/>
              <a:defRPr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2pPr>
            <a:lvl3pPr indent="-304800" lvl="2" marL="1371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914400" y="1280160"/>
            <a:ext cx="3810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4876800" y="1280160"/>
            <a:ext cx="3810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219200" y="1657351"/>
            <a:ext cx="67056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219199" y="3713450"/>
            <a:ext cx="5303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5638800" y="3109077"/>
            <a:ext cx="3515543" cy="2048439"/>
            <a:chOff x="5638800" y="3109076"/>
            <a:chExt cx="3515543" cy="2048439"/>
          </a:xfrm>
        </p:grpSpPr>
        <p:cxnSp>
          <p:nvCxnSpPr>
            <p:cNvPr id="54" name="Google Shape;54;p6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6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6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914400" y="1276350"/>
            <a:ext cx="381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9144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873752" y="1276350"/>
            <a:ext cx="381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8768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906" y="-2381"/>
            <a:ext cx="615280" cy="3921881"/>
            <a:chOff x="-11906" y="-2381"/>
            <a:chExt cx="615280" cy="3921881"/>
          </a:xfrm>
        </p:grpSpPr>
        <p:sp>
          <p:nvSpPr>
            <p:cNvPr id="7" name="Google Shape;7;p1"/>
            <p:cNvSpPr/>
            <p:nvPr/>
          </p:nvSpPr>
          <p:spPr>
            <a:xfrm>
              <a:off x="-9526" y="0"/>
              <a:ext cx="612900" cy="3919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1373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-11906" y="0"/>
              <a:ext cx="410700" cy="3421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8146"/>
                  </a:lnTo>
                  <a:lnTo>
                    <a:pt x="119656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-7144" y="-2381"/>
              <a:ext cx="238800" cy="2976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9999" y="105470"/>
                  </a:lnTo>
                  <a:cubicBezTo>
                    <a:pt x="119866" y="70313"/>
                    <a:pt x="119734" y="35156"/>
                    <a:pt x="119601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0;p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ctrTitle"/>
          </p:nvPr>
        </p:nvSpPr>
        <p:spPr>
          <a:xfrm>
            <a:off x="823775" y="1822825"/>
            <a:ext cx="7674900" cy="1448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Offensive Security</a:t>
            </a:r>
            <a:endParaRPr sz="4800"/>
          </a:p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028324" y="3270925"/>
            <a:ext cx="6553200" cy="1314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r>
              <a:rPr lang="en" sz="2400"/>
              <a:t>eamus and seamus and rj (oh my!)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have a demo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Because seamus was too lazy to make slides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Offensive Security?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Subset of the security field focusing on assessing the security of machines/networks by attempting to attack them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Proactive instead of reactive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do it?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Approach your network from the mindset of an attacker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Look at the difference between how your network is supposed to be, and how it is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It’s fun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Penetration Testing vs Red Teams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/>
              <a:t>Penetration testing is a time-bound assessment with the goal of finding as many vulnerabilities and misconfigurations as possible, along with the potential impact of those findings (eg. Domain Admin)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Red team assessments are not scoped to find as many vulnerabilities as possible, but to test the detection and response capabilities of the blue team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Can emulate specific threat actors in the organization’s threat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Calibri"/>
              <a:buChar char="•"/>
            </a:pPr>
            <a:r>
              <a:rPr lang="en" sz="1800"/>
              <a:t>Penetration tests are usually from outside consulting organizations, and red teams are usually internal to a company.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Penetration testing Lifecycle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914400" y="1276350"/>
            <a:ext cx="39156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Broadly defined phases of an assessment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key part of penetration testing is reporting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Attacker Lifecycle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2853"/>
            <a:ext cx="8839200" cy="319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add other slides from last year I hope seamus has them but probably not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if you can’t just run someone else’s script?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Metasploit is great if the system is vulnerable to something metasploit has a payload for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But it doesn’t have a payload for everything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Think about CDE with the lol.co program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There’s no Metasploit payload for that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But the red team still could exploit 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Pwn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Many different types of vulnerabilities in binaries: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Stack buffer overflows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Heap buffer overflows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Format string bugs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Unlink Corruption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Use After Free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Command Injection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And many many more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If you’re interested in these come to our Spring meetings!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3836450" y="3393200"/>
            <a:ext cx="1299300" cy="375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