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80" r:id="rId4"/>
    <p:sldId id="283" r:id="rId5"/>
    <p:sldId id="281" r:id="rId6"/>
    <p:sldId id="297" r:id="rId7"/>
    <p:sldId id="298" r:id="rId8"/>
    <p:sldId id="299" r:id="rId9"/>
    <p:sldId id="277" r:id="rId10"/>
    <p:sldId id="296" r:id="rId11"/>
    <p:sldId id="289" r:id="rId12"/>
    <p:sldId id="292" r:id="rId13"/>
    <p:sldId id="300" r:id="rId14"/>
    <p:sldId id="295" r:id="rId15"/>
    <p:sldId id="293" r:id="rId16"/>
    <p:sldId id="294" r:id="rId17"/>
    <p:sldId id="30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>
      <p:cViewPr varScale="1">
        <p:scale>
          <a:sx n="114" d="100"/>
          <a:sy n="114" d="100"/>
        </p:scale>
        <p:origin x="552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20F-3D86-467C-99EA-039E7B219D32}" type="datetime1">
              <a:rPr lang="en-US" smtClean="0"/>
              <a:t>11/9/2016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A38-94D3-4DD3-95D5-FB829107F191}" type="datetime1">
              <a:rPr lang="en-US" smtClean="0"/>
              <a:t>11/9/2016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1F3-ED79-409A-8D05-7110DC34AC69}" type="datetime1">
              <a:rPr lang="en-US" smtClean="0"/>
              <a:t>11/9/2016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41-A5EF-4B8A-8791-9157D5B7048B}" type="datetime1">
              <a:rPr lang="en-US" smtClean="0"/>
              <a:t>11/9/2016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EB4-69D9-434D-86FF-322EC7003A37}" type="datetime1">
              <a:rPr lang="en-US" smtClean="0"/>
              <a:t>11/9/2016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1B5-6DD3-4E5D-B87D-5058F7631554}" type="datetime1">
              <a:rPr lang="en-US" smtClean="0"/>
              <a:t>11/9/2016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C08-CF70-4435-9EA9-5680B2868BAC}" type="datetime1">
              <a:rPr lang="en-US" smtClean="0"/>
              <a:t>11/9/2016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0427-6904-49C5-BB06-BD0908B9346E}" type="datetime1">
              <a:rPr lang="en-US" smtClean="0"/>
              <a:t>11/9/2016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A164-DF1B-4352-B5F1-FEA2659A360D}" type="datetime1">
              <a:rPr lang="en-US" smtClean="0"/>
              <a:t>11/9/2016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686F-D72E-403B-9D87-E9EA78343177}" type="datetime1">
              <a:rPr lang="en-US" smtClean="0"/>
              <a:t>11/9/2016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A50D-84C1-40C2-9B26-B73B794483D7}" type="datetime1">
              <a:rPr lang="en-US" smtClean="0"/>
              <a:t>11/9/2016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B65D-1B7C-4564-96D0-97F580601CA5}" type="datetime1">
              <a:rPr lang="en-US" smtClean="0"/>
              <a:t>11/9/2016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UMBC Cyber Defense Team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Web Exploitation 2</a:t>
            </a:r>
          </a:p>
          <a:p>
            <a:pPr algn="ctr"/>
            <a:r>
              <a:rPr lang="en-US" dirty="0"/>
              <a:t>2016-2017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Validation (Server-side; not client-side)</a:t>
            </a:r>
          </a:p>
          <a:p>
            <a:r>
              <a:rPr lang="en-US" dirty="0"/>
              <a:t>Output Sanitization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(</a:t>
            </a:r>
            <a:r>
              <a:rPr lang="en-US" dirty="0" err="1"/>
              <a:t>CSRF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make unauthorized requests on behalf of sufficiently-authorized users from a different origin</a:t>
            </a:r>
          </a:p>
          <a:p>
            <a:r>
              <a:rPr lang="en-US" dirty="0"/>
              <a:t>Due to not checking the origin of these requests</a:t>
            </a:r>
          </a:p>
          <a:p>
            <a:r>
              <a:rPr lang="en-US" dirty="0"/>
              <a:t>Particularly powerful when combined with </a:t>
            </a:r>
            <a:r>
              <a:rPr lang="en-US" dirty="0" err="1"/>
              <a:t>XSS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s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46" y="823912"/>
            <a:ext cx="6314331" cy="47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6812" y="5562600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http://image.slidesharecdn.com/csrfbasics-120904001652-phpapp01/95/csrf-basics-4-728.jpg?cb=1346718013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7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requests which lack anti-</a:t>
            </a:r>
            <a:r>
              <a:rPr lang="en-US" dirty="0" err="1"/>
              <a:t>CSRF</a:t>
            </a:r>
            <a:r>
              <a:rPr lang="en-US" dirty="0"/>
              <a:t> tokens</a:t>
            </a:r>
          </a:p>
          <a:p>
            <a:r>
              <a:rPr lang="en-US" dirty="0"/>
              <a:t>Try changing the referrer header in an HTTP request and see if the request goes through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anti-</a:t>
            </a:r>
            <a:r>
              <a:rPr lang="en-US" dirty="0" err="1"/>
              <a:t>CSRF</a:t>
            </a:r>
            <a:r>
              <a:rPr lang="en-US" dirty="0"/>
              <a:t> tokens</a:t>
            </a:r>
          </a:p>
          <a:p>
            <a:r>
              <a:rPr lang="en-US" dirty="0"/>
              <a:t>Referrer Checking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Chaining exploits? Let’s do it</a:t>
            </a:r>
          </a:p>
          <a:p>
            <a:r>
              <a:rPr lang="en-US" dirty="0" err="1"/>
              <a:t>CSRF</a:t>
            </a:r>
            <a:r>
              <a:rPr lang="en-US" dirty="0"/>
              <a:t> -&gt; Command Injection</a:t>
            </a:r>
          </a:p>
          <a:p>
            <a:r>
              <a:rPr lang="en-US" dirty="0" err="1"/>
              <a:t>XSS</a:t>
            </a:r>
            <a:r>
              <a:rPr lang="en-US" dirty="0"/>
              <a:t> -&gt; </a:t>
            </a:r>
            <a:r>
              <a:rPr lang="en-US" dirty="0" err="1"/>
              <a:t>Unvalidated</a:t>
            </a:r>
            <a:r>
              <a:rPr lang="en-US" dirty="0"/>
              <a:t> URL Redirect -&gt; </a:t>
            </a:r>
            <a:r>
              <a:rPr lang="en-US" dirty="0" err="1"/>
              <a:t>CSRF</a:t>
            </a:r>
            <a:r>
              <a:rPr lang="en-US" dirty="0"/>
              <a:t> -&gt; Command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Josh</a:t>
            </a:r>
          </a:p>
          <a:p>
            <a:r>
              <a:rPr lang="en-US" dirty="0" err="1"/>
              <a:t>UMBC</a:t>
            </a:r>
            <a:r>
              <a:rPr lang="en-US" dirty="0"/>
              <a:t> Alumnus</a:t>
            </a:r>
          </a:p>
          <a:p>
            <a:r>
              <a:rPr lang="en-US" dirty="0" err="1"/>
              <a:t>CyberDawgs</a:t>
            </a:r>
            <a:r>
              <a:rPr lang="en-US" dirty="0"/>
              <a:t> Council of Elders (pending approval)</a:t>
            </a:r>
          </a:p>
          <a:p>
            <a:r>
              <a:rPr lang="en-US" dirty="0"/>
              <a:t>Cutlery </a:t>
            </a:r>
            <a:r>
              <a:rPr lang="en-US" dirty="0" err="1"/>
              <a:t>Afficianado</a:t>
            </a:r>
            <a:endParaRPr lang="en-US" dirty="0"/>
          </a:p>
          <a:p>
            <a:r>
              <a:rPr lang="en-US" dirty="0"/>
              <a:t>Gun Nut</a:t>
            </a:r>
          </a:p>
          <a:p>
            <a:r>
              <a:rPr lang="en-US" dirty="0"/>
              <a:t>Hacker</a:t>
            </a:r>
          </a:p>
          <a:p>
            <a:r>
              <a:rPr lang="en-US" dirty="0"/>
              <a:t>Associate Security Analyst at Independent Security Evaluators (ISE)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7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Client-Side exploits</a:t>
            </a:r>
          </a:p>
          <a:p>
            <a:r>
              <a:rPr lang="en-US" dirty="0"/>
              <a:t>Misc.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/>
              <a:t>Proxies</a:t>
            </a:r>
          </a:p>
          <a:p>
            <a:r>
              <a:rPr lang="en-US" dirty="0"/>
              <a:t>Attacks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2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Unvalidated</a:t>
            </a:r>
            <a:r>
              <a:rPr lang="en-US" dirty="0"/>
              <a:t> URL Redirect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Redirection via URL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the application</a:t>
            </a:r>
          </a:p>
          <a:p>
            <a:r>
              <a:rPr lang="en-US" dirty="0"/>
              <a:t>Find instances where a URL parameter is used to redirect</a:t>
            </a:r>
          </a:p>
          <a:p>
            <a:r>
              <a:rPr lang="en-US" dirty="0"/>
              <a:t>Test for arbitrary redirection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Prohibit absolute URLs or validate them</a:t>
            </a:r>
          </a:p>
          <a:p>
            <a:r>
              <a:rPr lang="en-US" dirty="0"/>
              <a:t>Don’t use user-controlled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Injection/Cross-Site Scripting (</a:t>
            </a:r>
            <a:r>
              <a:rPr lang="en-US" dirty="0" err="1"/>
              <a:t>XSS</a:t>
            </a:r>
            <a:r>
              <a:rPr lang="en-US" dirty="0"/>
              <a:t>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 of arbitrary HTML into a web page</a:t>
            </a:r>
          </a:p>
          <a:p>
            <a:r>
              <a:rPr lang="en-US" dirty="0"/>
              <a:t>Injection of arbitrary </a:t>
            </a:r>
            <a:r>
              <a:rPr lang="en-US" dirty="0" err="1"/>
              <a:t>javascript</a:t>
            </a:r>
            <a:r>
              <a:rPr lang="en-US" dirty="0"/>
              <a:t> into a page</a:t>
            </a:r>
          </a:p>
          <a:p>
            <a:pPr lvl="1"/>
            <a:r>
              <a:rPr lang="en-US" dirty="0"/>
              <a:t>Can then gain arbitrary command execution in the browser</a:t>
            </a:r>
          </a:p>
          <a:p>
            <a:r>
              <a:rPr lang="en-US" dirty="0"/>
              <a:t>Different Varieties</a:t>
            </a:r>
          </a:p>
          <a:p>
            <a:pPr lvl="1"/>
            <a:r>
              <a:rPr lang="en-US" dirty="0"/>
              <a:t>Persistent</a:t>
            </a:r>
          </a:p>
          <a:p>
            <a:pPr lvl="1"/>
            <a:r>
              <a:rPr lang="en-US" dirty="0"/>
              <a:t>Reflected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areas where user input is then given back to the user</a:t>
            </a:r>
          </a:p>
          <a:p>
            <a:r>
              <a:rPr lang="en-US" dirty="0"/>
              <a:t>Test those inputs for acceptance of arbitrary HTML characters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254</Words>
  <Application>Microsoft Office PowerPoint</Application>
  <PresentationFormat>Custom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UMBC Cyber Defense Team</vt:lpstr>
      <vt:lpstr>whoami</vt:lpstr>
      <vt:lpstr>Today’s Agenda</vt:lpstr>
      <vt:lpstr>Recap</vt:lpstr>
      <vt:lpstr>Unvalidated URL Redirect</vt:lpstr>
      <vt:lpstr>Testing Methodology</vt:lpstr>
      <vt:lpstr>How fix?</vt:lpstr>
      <vt:lpstr>HTML Injection/Cross-Site Scripting (XSS)</vt:lpstr>
      <vt:lpstr>Testing Methodology</vt:lpstr>
      <vt:lpstr>How fix?</vt:lpstr>
      <vt:lpstr>Cross-Site Request Forgery (CSRF)</vt:lpstr>
      <vt:lpstr>PowerPoint Presentation</vt:lpstr>
      <vt:lpstr>Testing Methodology</vt:lpstr>
      <vt:lpstr>How fix?</vt:lpstr>
      <vt:lpstr>Putting it All Together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2016-09-05T23:28:48Z</dcterms:created>
  <dcterms:modified xsi:type="dcterms:W3CDTF">2016-11-09T23:18:45Z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