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037680" y="1990440"/>
            <a:ext cx="3067920" cy="244764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3037680" y="1990440"/>
            <a:ext cx="3067920" cy="244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037680" y="1990440"/>
            <a:ext cx="3067920" cy="244764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3037680" y="1990440"/>
            <a:ext cx="3067920" cy="2447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3e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9144000" y="2052720"/>
            <a:ext cx="4084920" cy="205236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6392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50976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25524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41408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15992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0540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59360" y="5040"/>
            <a:ext cx="1248840" cy="751680"/>
          </a:xfrm>
          <a:prstGeom prst="parallelogram">
            <a:avLst>
              <a:gd name="adj" fmla="val 158024"/>
            </a:avLst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7358400" y="5040"/>
            <a:ext cx="1248840" cy="751680"/>
          </a:xfrm>
          <a:prstGeom prst="parallelogram">
            <a:avLst>
              <a:gd name="adj" fmla="val 158024"/>
            </a:avLst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7057440" y="5040"/>
            <a:ext cx="1248840" cy="751680"/>
          </a:xfrm>
          <a:prstGeom prst="parallelogram">
            <a:avLst>
              <a:gd name="adj" fmla="val 158024"/>
            </a:avLst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7329960" y="4217760"/>
            <a:ext cx="1611720" cy="925200"/>
          </a:xfrm>
          <a:prstGeom prst="parallelogram">
            <a:avLst>
              <a:gd name="adj" fmla="val 158024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6941520" y="4217760"/>
            <a:ext cx="1611720" cy="925200"/>
          </a:xfrm>
          <a:prstGeom prst="parallelogram">
            <a:avLst>
              <a:gd name="adj" fmla="val 158024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6553080" y="4217760"/>
            <a:ext cx="1611720" cy="925200"/>
          </a:xfrm>
          <a:prstGeom prst="parallelogram">
            <a:avLst>
              <a:gd name="adj" fmla="val 158024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108080" y="4055760"/>
            <a:ext cx="1886040" cy="1082880"/>
          </a:xfrm>
          <a:prstGeom prst="parallelogram">
            <a:avLst>
              <a:gd name="adj" fmla="val 158024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653760" y="4055760"/>
            <a:ext cx="1886040" cy="1082880"/>
          </a:xfrm>
          <a:prstGeom prst="parallelogram">
            <a:avLst>
              <a:gd name="adj" fmla="val 158024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99080" y="4055760"/>
            <a:ext cx="1886040" cy="1082880"/>
          </a:xfrm>
          <a:prstGeom prst="parallelogram">
            <a:avLst>
              <a:gd name="adj" fmla="val 158024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PlaceHolder 20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04186FF-FC42-423E-AB8B-65E6B72464A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3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3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" name="PlaceHolder 4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4B8BCB6-14C1-486D-9D95-941B739EE7A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s://www.offensive-security.com/kali-linux-vmware-virtualbox-image-download/" TargetMode="External"/><Relationship Id="rId3" Type="http://schemas.openxmlformats.org/officeDocument/2006/relationships/hyperlink" Target="https://www.ubuntu.com/download/desktop" TargetMode="External"/><Relationship Id="rId4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Virtualization and VMs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858680" y="3413160"/>
            <a:ext cx="5361120" cy="52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What is Virtualization?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3920">
              <a:lnSpc>
                <a:spcPct val="100000"/>
              </a:lnSpc>
              <a:buClr>
                <a:srgbClr val="646464"/>
              </a:buClr>
              <a:buSzPct val="96000"/>
              <a:buFont typeface="Calibri"/>
              <a:buChar char="●"/>
            </a:pPr>
            <a:r>
              <a:rPr b="0" lang="en-US" sz="135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Virtualization is technology that allows you to create multiple simulated environments or dedicated resources from a single, physical hardware system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00000"/>
              </a:lnSpc>
              <a:buClr>
                <a:srgbClr val="646464"/>
              </a:buClr>
              <a:buSzPct val="96000"/>
              <a:buFont typeface="Calibri"/>
              <a:buChar char="●"/>
            </a:pPr>
            <a:r>
              <a:rPr b="0" lang="en-US" sz="135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Software called a hypervisor connects directly to that hardware and allows you to split 1 system into separate, distinct, and secure environments known as virtual machines (VMs)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Taken from https://www.redhat.com/en/topics/virtualization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So what is a virtual machine or VM?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3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isolated software container with an operating system and application inside.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3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VMs are independent of one another and are somewhat similar to a “sandbox”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Shape 142" descr=""/>
          <p:cNvPicPr/>
          <p:nvPr/>
        </p:nvPicPr>
        <p:blipFill>
          <a:blip r:embed="rId1"/>
          <a:stretch/>
        </p:blipFill>
        <p:spPr>
          <a:xfrm>
            <a:off x="2589480" y="2761200"/>
            <a:ext cx="3965040" cy="19440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Why use virtualization?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3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cost of hardware has gone down while the performance has increased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3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Allows for better utilization of resources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3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Much, MUCH cheaper than buying 20 different machines for 20 different purposes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Shape 149" descr=""/>
          <p:cNvPicPr/>
          <p:nvPr/>
        </p:nvPicPr>
        <p:blipFill>
          <a:blip r:embed="rId1"/>
          <a:stretch/>
        </p:blipFill>
        <p:spPr>
          <a:xfrm>
            <a:off x="2646000" y="3322800"/>
            <a:ext cx="2931840" cy="14547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Virtualization Softwares</a:t>
            </a: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3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 main ones: VirtualBox and VMware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3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our sake, we will be using VirtualBox.  If you have VMware, that is fine but we recommend Virtualbox.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Shape 156" descr=""/>
          <p:cNvPicPr/>
          <p:nvPr/>
        </p:nvPicPr>
        <p:blipFill>
          <a:blip r:embed="rId1"/>
          <a:stretch/>
        </p:blipFill>
        <p:spPr>
          <a:xfrm>
            <a:off x="1273320" y="3004560"/>
            <a:ext cx="1195560" cy="1537560"/>
          </a:xfrm>
          <a:prstGeom prst="rect">
            <a:avLst/>
          </a:prstGeom>
          <a:ln>
            <a:noFill/>
          </a:ln>
        </p:spPr>
      </p:pic>
      <p:pic>
        <p:nvPicPr>
          <p:cNvPr id="109" name="Shape 157" descr=""/>
          <p:cNvPicPr/>
          <p:nvPr/>
        </p:nvPicPr>
        <p:blipFill>
          <a:blip r:embed="rId2"/>
          <a:stretch/>
        </p:blipFill>
        <p:spPr>
          <a:xfrm>
            <a:off x="3758040" y="2827800"/>
            <a:ext cx="3619080" cy="12664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Questions?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Downloads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3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VirtualBox - </a:t>
            </a:r>
            <a:r>
              <a:rPr b="0" lang="en-US" sz="1300" spc="-1" strike="noStrike" u="sng">
                <a:solidFill>
                  <a:srgbClr val="3d45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https://www.virtualbox.org/wiki/Downloads</a:t>
            </a:r>
            <a:r>
              <a:rPr b="0" lang="en-US" sz="13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11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Please download the platform package for your respective operating system as well as the extension pack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3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Kali Linux - </a:t>
            </a:r>
            <a:r>
              <a:rPr b="0" lang="en-US" sz="1300" spc="-1" strike="noStrike" u="sng">
                <a:solidFill>
                  <a:srgbClr val="3d45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https://www.offensive-security.com/kali-linux-vmware-virtualbox-image-download/</a:t>
            </a:r>
            <a:r>
              <a:rPr b="0" lang="en-US" sz="13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3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Ubuntu - </a:t>
            </a:r>
            <a:r>
              <a:rPr b="0" lang="en-US" sz="1300" spc="-1" strike="noStrike" u="sng">
                <a:solidFill>
                  <a:srgbClr val="3d45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https://www.ubuntu.com/download/desktop</a:t>
            </a:r>
            <a:r>
              <a:rPr b="0" lang="en-US" sz="13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11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Download Ubuntu 16.04.3 LTS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Lab - VM Setup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15760" y="164592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3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Explore VirtualBox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3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Setup your Kali Linux VM by importing the .ova file you downloaded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11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Open VirtualBox and import the Kali .ova file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11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Setup second network adapter to be host-only</a:t>
            </a:r>
            <a:r>
              <a:rPr b="0" lang="en-US" sz="11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11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3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Setup your Ubuntu VM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11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16 gb of disk storage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11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Dynamically allocated storage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11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Atleast 1024 mb of RAM (2048 mb recommended if possible based upon your laptop hardware)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Lab part 2 - Exploration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15760" y="155448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3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Explore Kali Linux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11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Expose yourself to the various Penetration Testing tools that people use today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11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Perform an update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3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Explore Ubuntu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11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Familiarize yourself with the linux environment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11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Perform an update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○"/>
            </a:pPr>
            <a:r>
              <a:rPr b="0" lang="en-US" sz="11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Customize a little bit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3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Learn what a ‘snapshot’ is and take one of each of your VMs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300" spc="-1" strike="noStrike">
                <a:solidFill>
                  <a:srgbClr val="233a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Make the two virtual machines talk to each other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LibreOffice/5.1.6.2.0$Linux_X86_64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2017-09-20T22:58:42Z</dcterms:modified>
  <cp:revision>2</cp:revision>
  <dc:subject/>
  <dc:title/>
</cp:coreProperties>
</file>