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74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8" y="6057150"/>
            <a:ext cx="5500158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584201"/>
            <a:ext cx="8737600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2616200"/>
            <a:ext cx="87376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4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9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4200"/>
            <a:ext cx="2743200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84200"/>
            <a:ext cx="7416800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5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1" y="2209802"/>
            <a:ext cx="8940800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600" y="4951267"/>
            <a:ext cx="7071361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8401" y="4145282"/>
            <a:ext cx="4687338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5211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1" y="1706880"/>
            <a:ext cx="5080000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336" y="1701800"/>
            <a:ext cx="5084064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1" y="2717800"/>
            <a:ext cx="5080000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6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3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584200"/>
            <a:ext cx="6096001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3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01800"/>
            <a:ext cx="4064000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0" y="584200"/>
            <a:ext cx="6096001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1800"/>
            <a:ext cx="4064000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1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4" y="-3174"/>
            <a:ext cx="820207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1701797"/>
            <a:ext cx="103632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3"/>
            <a:ext cx="2235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1" y="6356353"/>
            <a:ext cx="52832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6401" y="6356353"/>
            <a:ext cx="1016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06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MBCCyberDawgs/meeting-resources/blob/master/fall-2018/Offensive%20Security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A3F3-685E-4327-B728-88A968AB6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King of the Hill CTF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6F9DB-0B41-4571-83C4-C14824946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40EF4-68E9-4CBF-9729-EAF02F039E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3657600"/>
            <a:ext cx="256433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3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3A03-D571-4F9A-9F45-F9789580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King of the Hill CTF?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1F5C-28DE-415F-AFF2-28F44704B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get to be the Red team and the Blue team!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Overview:</a:t>
            </a:r>
          </a:p>
          <a:p>
            <a:pPr lvl="1"/>
            <a:r>
              <a:rPr lang="en-US" dirty="0"/>
              <a:t>Lots of vulnerable computers on the CTF network</a:t>
            </a:r>
          </a:p>
          <a:p>
            <a:pPr lvl="1"/>
            <a:r>
              <a:rPr lang="en-US" dirty="0"/>
              <a:t>Exploit and gain access to as many computers as possible</a:t>
            </a:r>
          </a:p>
          <a:p>
            <a:pPr lvl="1"/>
            <a:r>
              <a:rPr lang="en-US" dirty="0"/>
              <a:t>Secure your computers and prevent other people from gaining access to them </a:t>
            </a:r>
          </a:p>
        </p:txBody>
      </p:sp>
    </p:spTree>
    <p:extLst>
      <p:ext uri="{BB962C8B-B14F-4D97-AF65-F5344CB8AC3E}">
        <p14:creationId xmlns:p14="http://schemas.microsoft.com/office/powerpoint/2010/main" val="120471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EC93-113E-47DB-BFB3-0544D1BA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Dawg </a:t>
            </a:r>
            <a:r>
              <a:rPr lang="en-US" dirty="0" err="1"/>
              <a:t>KoTH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E993-FD1E-4F59-B4E2-EF316932E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be playing King of the Hill using the VMs from CDE!</a:t>
            </a:r>
          </a:p>
          <a:p>
            <a:endParaRPr lang="en-US" dirty="0"/>
          </a:p>
          <a:p>
            <a:r>
              <a:rPr lang="en-US" dirty="0"/>
              <a:t>To claim a computer, make a web request to:</a:t>
            </a:r>
          </a:p>
          <a:p>
            <a:pPr lvl="1"/>
            <a:r>
              <a:rPr lang="en-US" dirty="0"/>
              <a:t>http</a:t>
            </a:r>
            <a:r>
              <a:rPr lang="en-US"/>
              <a:t>://10.51.0.55:8000</a:t>
            </a:r>
            <a:r>
              <a:rPr lang="en-US" dirty="0"/>
              <a:t>/?team=[your team's color]</a:t>
            </a:r>
          </a:p>
          <a:p>
            <a:endParaRPr lang="en-US" dirty="0"/>
          </a:p>
          <a:p>
            <a:r>
              <a:rPr lang="en-US" dirty="0"/>
              <a:t>Scoreboard: http://10.51.0.55:3000/</a:t>
            </a:r>
          </a:p>
          <a:p>
            <a:endParaRPr lang="en-US" dirty="0"/>
          </a:p>
          <a:p>
            <a:r>
              <a:rPr lang="en-US" dirty="0"/>
              <a:t>You will gain points until another team claims the computer!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0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60BC-FCDA-43A9-85CA-961792E8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A916-86D9-4D9A-8DD7-9ED20779D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b="1" u="sng" dirty="0"/>
              <a:t>NOT</a:t>
            </a:r>
            <a:r>
              <a:rPr lang="en-US" dirty="0"/>
              <a:t> scan/attack any computers that are not on the allowed IP ranges!</a:t>
            </a:r>
          </a:p>
          <a:p>
            <a:endParaRPr lang="en-US" dirty="0"/>
          </a:p>
          <a:p>
            <a:r>
              <a:rPr lang="en-US" dirty="0"/>
              <a:t>Do not attack the </a:t>
            </a:r>
            <a:r>
              <a:rPr lang="en-US" dirty="0" err="1"/>
              <a:t>scorebot</a:t>
            </a:r>
            <a:r>
              <a:rPr lang="en-US" dirty="0"/>
              <a:t>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72FF-D07A-4835-9296-0237FDB3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274637"/>
            <a:ext cx="10363200" cy="1223963"/>
          </a:xfrm>
        </p:spPr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FF40-1F2C-4054-90CD-9FECF685A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748450"/>
            <a:ext cx="10363200" cy="4462272"/>
          </a:xfrm>
        </p:spPr>
        <p:txBody>
          <a:bodyPr/>
          <a:lstStyle/>
          <a:p>
            <a:r>
              <a:rPr lang="en-US" dirty="0"/>
              <a:t>Kali Linux and Metasploit are your friends!</a:t>
            </a:r>
          </a:p>
          <a:p>
            <a:pPr lvl="1"/>
            <a:r>
              <a:rPr lang="en-US" dirty="0">
                <a:hlinkClick r:id="rId2"/>
              </a:rPr>
              <a:t>https://github.com/UMBCCyberDawgs/meeting-resources/blob/master/fall-2018/Offensive%20Security.pdf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Hardening:</a:t>
            </a:r>
          </a:p>
          <a:p>
            <a:pPr lvl="1"/>
            <a:r>
              <a:rPr lang="en-US" dirty="0"/>
              <a:t>Default creds</a:t>
            </a:r>
          </a:p>
          <a:p>
            <a:pPr lvl="1"/>
            <a:r>
              <a:rPr lang="en-US" dirty="0"/>
              <a:t>Disable unnecessary services</a:t>
            </a:r>
          </a:p>
          <a:p>
            <a:pPr lvl="1"/>
            <a:r>
              <a:rPr lang="en-US" dirty="0"/>
              <a:t>Fix misconfigurations</a:t>
            </a:r>
          </a:p>
          <a:p>
            <a:pPr lvl="1"/>
            <a:r>
              <a:rPr lang="en-US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376465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3D2E-6CE1-4BB7-9026-92C9C523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EF401-2DD3-40C0-BD20-889AA1634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Allowed IP Ranges:</a:t>
            </a:r>
          </a:p>
          <a:p>
            <a:pPr lvl="1"/>
            <a:r>
              <a:rPr lang="en-US" dirty="0"/>
              <a:t>10.52.21.0/24</a:t>
            </a:r>
          </a:p>
          <a:p>
            <a:pPr lvl="1"/>
            <a:r>
              <a:rPr lang="en-US" dirty="0"/>
              <a:t>10.52.22.0/24</a:t>
            </a:r>
          </a:p>
          <a:p>
            <a:pPr lvl="1"/>
            <a:r>
              <a:rPr lang="en-US" dirty="0"/>
              <a:t>10.52.23.0/24</a:t>
            </a:r>
          </a:p>
          <a:p>
            <a:pPr lvl="1"/>
            <a:r>
              <a:rPr lang="en-US" dirty="0"/>
              <a:t>10.52.24.0/24</a:t>
            </a:r>
          </a:p>
          <a:p>
            <a:pPr lvl="1"/>
            <a:r>
              <a:rPr lang="en-US" dirty="0"/>
              <a:t>10.52.25.0/24</a:t>
            </a:r>
          </a:p>
          <a:p>
            <a:pPr lvl="1"/>
            <a:r>
              <a:rPr lang="en-US" dirty="0"/>
              <a:t>10.52.26.0/24</a:t>
            </a:r>
          </a:p>
          <a:p>
            <a:endParaRPr lang="en-US" dirty="0"/>
          </a:p>
          <a:p>
            <a:r>
              <a:rPr lang="en-US" dirty="0"/>
              <a:t>Wireless creds:</a:t>
            </a:r>
          </a:p>
          <a:p>
            <a:pPr lvl="1"/>
            <a:r>
              <a:rPr lang="en-US" dirty="0" err="1"/>
              <a:t>KoTH_Blue</a:t>
            </a:r>
            <a:r>
              <a:rPr lang="en-US" dirty="0"/>
              <a:t> : </a:t>
            </a:r>
            <a:r>
              <a:rPr lang="en-US" dirty="0" err="1"/>
              <a:t>DawgKoTH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789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Hacking 2</Template>
  <TotalTime>448</TotalTime>
  <Words>195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King of the Hill CTF</vt:lpstr>
      <vt:lpstr>What is a King of the Hill CTF?</vt:lpstr>
      <vt:lpstr>Dawg KoTH</vt:lpstr>
      <vt:lpstr>Rules</vt:lpstr>
      <vt:lpstr>Tips</vt:lpstr>
      <vt:lpstr>Competition Details: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of the Hill</dc:title>
  <dc:creator>- -</dc:creator>
  <cp:lastModifiedBy>- -</cp:lastModifiedBy>
  <cp:revision>11</cp:revision>
  <dcterms:created xsi:type="dcterms:W3CDTF">2018-11-14T15:57:46Z</dcterms:created>
  <dcterms:modified xsi:type="dcterms:W3CDTF">2018-11-14T23:26:30Z</dcterms:modified>
</cp:coreProperties>
</file>