
<file path=[Content_Types].xml><?xml version="1.0" encoding="utf-8"?>
<Types xmlns="http://schemas.openxmlformats.org/package/2006/content-types">
  <Default ContentType="application/x-fontdata" Extension="fntdata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eefadc3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eefadc3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6eefadc3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6eefadc3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eefadc3f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eefadc3f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eefadc3f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eefadc3f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eefadc3f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eefadc3f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eefadc3f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eefadc3f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Networks and Network Monitoring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Cyrus Jian Bonyadi (@pleoxconfusa)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and Seamus Burke (@seamus)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network?</a:t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048200" y="4209575"/>
            <a:ext cx="3615900" cy="535200"/>
          </a:xfrm>
          <a:prstGeom prst="rect">
            <a:avLst/>
          </a:prstGeom>
          <a:solidFill>
            <a:srgbClr val="FFB8A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Physical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048200" y="3674375"/>
            <a:ext cx="3615900" cy="535200"/>
          </a:xfrm>
          <a:prstGeom prst="rect">
            <a:avLst/>
          </a:prstGeom>
          <a:solidFill>
            <a:srgbClr val="FFB8A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Data Link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048200" y="3139175"/>
            <a:ext cx="3615900" cy="535200"/>
          </a:xfrm>
          <a:prstGeom prst="rect">
            <a:avLst/>
          </a:prstGeom>
          <a:solidFill>
            <a:srgbClr val="FFB8A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Network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5048200" y="2603975"/>
            <a:ext cx="3615900" cy="535200"/>
          </a:xfrm>
          <a:prstGeom prst="rect">
            <a:avLst/>
          </a:prstGeom>
          <a:solidFill>
            <a:srgbClr val="A2FFE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Transport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048200" y="2068775"/>
            <a:ext cx="3615900" cy="5352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Session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048200" y="1533575"/>
            <a:ext cx="3615900" cy="5352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Presentation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5048200" y="998375"/>
            <a:ext cx="3615900" cy="5352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Application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5048200" y="4744775"/>
            <a:ext cx="3615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OSI Model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03975" y="4209575"/>
            <a:ext cx="3615900" cy="535200"/>
          </a:xfrm>
          <a:prstGeom prst="rect">
            <a:avLst/>
          </a:prstGeom>
          <a:solidFill>
            <a:srgbClr val="FFB8A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Physical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03975" y="3674375"/>
            <a:ext cx="3615900" cy="535200"/>
          </a:xfrm>
          <a:prstGeom prst="rect">
            <a:avLst/>
          </a:prstGeom>
          <a:solidFill>
            <a:srgbClr val="FFB8A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Data Link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03975" y="3139175"/>
            <a:ext cx="3615900" cy="535200"/>
          </a:xfrm>
          <a:prstGeom prst="rect">
            <a:avLst/>
          </a:prstGeom>
          <a:solidFill>
            <a:srgbClr val="FFB8A2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Network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03975" y="2603975"/>
            <a:ext cx="3615900" cy="535200"/>
          </a:xfrm>
          <a:prstGeom prst="rect">
            <a:avLst/>
          </a:prstGeom>
          <a:solidFill>
            <a:srgbClr val="A2FFE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Transport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03975" y="2068775"/>
            <a:ext cx="3615900" cy="535200"/>
          </a:xfrm>
          <a:prstGeom prst="rect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aleway"/>
                <a:ea typeface="Raleway"/>
                <a:cs typeface="Raleway"/>
                <a:sym typeface="Raleway"/>
              </a:rPr>
              <a:t>Application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92925" y="4747025"/>
            <a:ext cx="36159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 Layer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16975" y="1328170"/>
            <a:ext cx="543900" cy="395700"/>
          </a:xfrm>
          <a:prstGeom prst="rect">
            <a:avLst/>
          </a:prstGeom>
          <a:solidFill>
            <a:srgbClr val="6AA4C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6" name="Google Shape;76;p14"/>
          <p:cNvCxnSpPr/>
          <p:nvPr/>
        </p:nvCxnSpPr>
        <p:spPr>
          <a:xfrm>
            <a:off x="764520" y="1819828"/>
            <a:ext cx="2487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888863" y="1726314"/>
            <a:ext cx="0" cy="909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4"/>
          <p:cNvSpPr/>
          <p:nvPr/>
        </p:nvSpPr>
        <p:spPr>
          <a:xfrm>
            <a:off x="1207359" y="1266675"/>
            <a:ext cx="248700" cy="5532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3145703" y="1328170"/>
            <a:ext cx="543900" cy="395700"/>
          </a:xfrm>
          <a:prstGeom prst="rect">
            <a:avLst/>
          </a:prstGeom>
          <a:solidFill>
            <a:srgbClr val="6AA4C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" name="Google Shape;80;p14"/>
          <p:cNvCxnSpPr/>
          <p:nvPr/>
        </p:nvCxnSpPr>
        <p:spPr>
          <a:xfrm>
            <a:off x="3293247" y="1819828"/>
            <a:ext cx="2487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>
            <a:off x="3417591" y="1726314"/>
            <a:ext cx="0" cy="909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4"/>
          <p:cNvSpPr/>
          <p:nvPr/>
        </p:nvSpPr>
        <p:spPr>
          <a:xfrm>
            <a:off x="3736086" y="1266675"/>
            <a:ext cx="248700" cy="5532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/>
          <p:nvPr/>
        </p:nvSpPr>
        <p:spPr>
          <a:xfrm>
            <a:off x="1977170" y="1316106"/>
            <a:ext cx="647352" cy="454356"/>
          </a:xfrm>
          <a:prstGeom prst="cloud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" name="Google Shape;84;p14"/>
          <p:cNvCxnSpPr>
            <a:stCxn id="78" idx="2"/>
            <a:endCxn id="83" idx="2"/>
          </p:cNvCxnSpPr>
          <p:nvPr/>
        </p:nvCxnSpPr>
        <p:spPr>
          <a:xfrm rot="-5400000">
            <a:off x="1517109" y="1357875"/>
            <a:ext cx="276600" cy="647400"/>
          </a:xfrm>
          <a:prstGeom prst="curvedConnector4">
            <a:avLst>
              <a:gd fmla="val -42929" name="adj1"/>
              <a:gd fmla="val 59407" name="adj2"/>
            </a:avLst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" name="Google Shape;85;p14"/>
          <p:cNvCxnSpPr>
            <a:stCxn id="82" idx="0"/>
            <a:endCxn id="83" idx="0"/>
          </p:cNvCxnSpPr>
          <p:nvPr/>
        </p:nvCxnSpPr>
        <p:spPr>
          <a:xfrm rot="5400000">
            <a:off x="3103836" y="786675"/>
            <a:ext cx="276600" cy="1236600"/>
          </a:xfrm>
          <a:prstGeom prst="curvedConnector4">
            <a:avLst>
              <a:gd fmla="val -43420" name="adj1"/>
              <a:gd fmla="val 62618" name="adj2"/>
            </a:avLst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we capture network data?</a:t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31150" y="2708889"/>
            <a:ext cx="1326600" cy="959400"/>
          </a:xfrm>
          <a:prstGeom prst="rect">
            <a:avLst/>
          </a:prstGeom>
          <a:solidFill>
            <a:srgbClr val="6AA4C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" name="Google Shape;92;p15"/>
          <p:cNvCxnSpPr/>
          <p:nvPr/>
        </p:nvCxnSpPr>
        <p:spPr>
          <a:xfrm>
            <a:off x="891059" y="3901221"/>
            <a:ext cx="6069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>
            <a:off x="1194373" y="3674438"/>
            <a:ext cx="0" cy="2205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5"/>
          <p:cNvSpPr/>
          <p:nvPr/>
        </p:nvSpPr>
        <p:spPr>
          <a:xfrm>
            <a:off x="1971287" y="2559756"/>
            <a:ext cx="606900" cy="13416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725237" y="3409439"/>
            <a:ext cx="1326600" cy="959400"/>
          </a:xfrm>
          <a:prstGeom prst="rect">
            <a:avLst/>
          </a:prstGeom>
          <a:solidFill>
            <a:srgbClr val="6AA4C8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5"/>
          <p:cNvCxnSpPr/>
          <p:nvPr/>
        </p:nvCxnSpPr>
        <p:spPr>
          <a:xfrm>
            <a:off x="7085146" y="4601771"/>
            <a:ext cx="606900" cy="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5"/>
          <p:cNvCxnSpPr/>
          <p:nvPr/>
        </p:nvCxnSpPr>
        <p:spPr>
          <a:xfrm>
            <a:off x="7388460" y="4374988"/>
            <a:ext cx="0" cy="220500"/>
          </a:xfrm>
          <a:prstGeom prst="straightConnector1">
            <a:avLst/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5"/>
          <p:cNvSpPr/>
          <p:nvPr/>
        </p:nvSpPr>
        <p:spPr>
          <a:xfrm>
            <a:off x="8165374" y="3260306"/>
            <a:ext cx="606900" cy="1341600"/>
          </a:xfrm>
          <a:prstGeom prst="rect">
            <a:avLst/>
          </a:prstGeom>
          <a:solidFill>
            <a:srgbClr val="595959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3849108" y="2679634"/>
            <a:ext cx="1579068" cy="1101924"/>
          </a:xfrm>
          <a:prstGeom prst="cloud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5"/>
          <p:cNvCxnSpPr>
            <a:stCxn id="94" idx="2"/>
            <a:endCxn id="99" idx="2"/>
          </p:cNvCxnSpPr>
          <p:nvPr/>
        </p:nvCxnSpPr>
        <p:spPr>
          <a:xfrm rot="-5400000">
            <a:off x="2728937" y="2776356"/>
            <a:ext cx="670800" cy="1579200"/>
          </a:xfrm>
          <a:prstGeom prst="curvedConnector4">
            <a:avLst>
              <a:gd fmla="val -86090" name="adj1"/>
              <a:gd fmla="val 59412" name="adj2"/>
            </a:avLst>
          </a:prstGeom>
          <a:noFill/>
          <a:ln cap="flat" cmpd="sng" w="9525">
            <a:solidFill>
              <a:srgbClr val="1A1A1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5"/>
          <p:cNvCxnSpPr>
            <a:stCxn id="98" idx="0"/>
            <a:endCxn id="102" idx="4"/>
          </p:cNvCxnSpPr>
          <p:nvPr/>
        </p:nvCxnSpPr>
        <p:spPr>
          <a:xfrm rot="10800000">
            <a:off x="8468824" y="2929406"/>
            <a:ext cx="0" cy="3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5"/>
          <p:cNvSpPr/>
          <p:nvPr/>
        </p:nvSpPr>
        <p:spPr>
          <a:xfrm>
            <a:off x="8366975" y="2708900"/>
            <a:ext cx="203700" cy="22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 rot="5400000">
            <a:off x="7133625" y="817425"/>
            <a:ext cx="1285800" cy="15369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 rot="5400000">
            <a:off x="7231425" y="880325"/>
            <a:ext cx="1041900" cy="13815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 rot="5400000">
            <a:off x="7283475" y="903150"/>
            <a:ext cx="835800" cy="1279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7008077" y="1017727"/>
            <a:ext cx="1185300" cy="835812"/>
          </a:xfrm>
          <a:prstGeom prst="cloud">
            <a:avLst/>
          </a:prstGeom>
          <a:solidFill>
            <a:srgbClr val="E9EDEE"/>
          </a:solidFill>
          <a:ln cap="flat" cmpd="sng" w="9525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 rot="-5400000">
            <a:off x="8191775" y="2385949"/>
            <a:ext cx="726900" cy="860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 rot="-5400000">
            <a:off x="8274274" y="2437882"/>
            <a:ext cx="588900" cy="773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5"/>
          <p:cNvSpPr/>
          <p:nvPr/>
        </p:nvSpPr>
        <p:spPr>
          <a:xfrm rot="-5400000">
            <a:off x="8360972" y="2482175"/>
            <a:ext cx="472500" cy="7161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0" name="Google Shape;110;p15"/>
          <p:cNvCxnSpPr>
            <a:stCxn id="99" idx="0"/>
            <a:endCxn id="106" idx="2"/>
          </p:cNvCxnSpPr>
          <p:nvPr/>
        </p:nvCxnSpPr>
        <p:spPr>
          <a:xfrm flipH="1" rot="10800000">
            <a:off x="5426860" y="1435696"/>
            <a:ext cx="1584900" cy="1794900"/>
          </a:xfrm>
          <a:prstGeom prst="curvedConnector3">
            <a:avLst>
              <a:gd fmla="val 499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Capturing data on wired and wireless networks</a:t>
            </a:r>
            <a:endParaRPr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311700" y="1152475"/>
            <a:ext cx="8520600" cy="3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Tap/Hub, Port Mirroring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Snort, ElasticSoc, </a:t>
            </a:r>
            <a:r>
              <a:rPr lang="en"/>
              <a:t>Any IDS/IPS,</a:t>
            </a:r>
            <a:r>
              <a:rPr lang="en"/>
              <a:t> Wireshark, tcpdump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Wireless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Pineapple, Promiscuous NIC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Aircrack-ng, ettercap, Wireshark, tcpdump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captured data is represented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.pcap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Metadata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Statistics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Wireshark! Do do do do do do do!</a:t>
            </a:r>
            <a:endParaRPr/>
          </a:p>
        </p:txBody>
      </p:sp>
      <p:grpSp>
        <p:nvGrpSpPr>
          <p:cNvPr id="128" name="Google Shape;128;p18"/>
          <p:cNvGrpSpPr/>
          <p:nvPr/>
        </p:nvGrpSpPr>
        <p:grpSpPr>
          <a:xfrm>
            <a:off x="1849700" y="1017725"/>
            <a:ext cx="5444599" cy="3780075"/>
            <a:chOff x="904075" y="1299000"/>
            <a:chExt cx="5444600" cy="3780075"/>
          </a:xfrm>
        </p:grpSpPr>
        <p:pic>
          <p:nvPicPr>
            <p:cNvPr id="129" name="Google Shape;12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4075" y="1449325"/>
              <a:ext cx="5444600" cy="3629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72000" y="1299000"/>
              <a:ext cx="1342550" cy="1342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290721">
              <a:off x="2401147" y="1518003"/>
              <a:ext cx="462407" cy="46241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walkthroughs</a:t>
            </a:r>
            <a:endParaRPr/>
          </a:p>
        </p:txBody>
      </p:sp>
      <p:sp>
        <p:nvSpPr>
          <p:cNvPr id="137" name="Google Shape;13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work on Networking 1 now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15 minutes for you to work on the lab after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will start working on Networking 2-10 after 15 minutes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confusedmufasa.io:8000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