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verag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bold.fntdata"/><Relationship Id="rId6" Type="http://schemas.openxmlformats.org/officeDocument/2006/relationships/slide" Target="slides/slide2.xml"/><Relationship Id="rId18" Type="http://schemas.openxmlformats.org/officeDocument/2006/relationships/font" Target="fonts/Oswal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SHA-512 has a few more rounds than SHA-256 but is otherwise unchanged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Windows 10 domain members use some weird AES scheme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hashcat.ne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pastebin.com/57TQbs3C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Hashing and Cracking Passwords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UMBC Cyber Defense Team</a:t>
            </a:r>
          </a:p>
        </p:txBody>
      </p:sp>
      <p:pic>
        <p:nvPicPr>
          <p:cNvPr descr="final.png"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799" y="334925"/>
            <a:ext cx="1283324" cy="1525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acking-md5-phpbb-mysql-and-sha1-passwords-with-hashcat-on-kali-linux-blackmore-ops-1.jpg" id="62" name="Shape 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1094" y="2537219"/>
            <a:ext cx="2344759" cy="14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do we do with our wordlist?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There are several ways to enhance a wordlist to get more coverage: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Combinators - guess combinations of words in the wordlists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Hybrid - use a wordlist combined with brute force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Rules - basically a programming language for transforming plains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Add a number onto the end, convert to 1337speak, do common substitutions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Very powerful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Hashcat includes some sample rules, there some others floating around the internet</a:t>
            </a:r>
          </a:p>
          <a:p>
            <a:pPr indent="-228600" lvl="2" marL="1371600">
              <a:spcBef>
                <a:spcPts val="0"/>
              </a:spcBef>
            </a:pPr>
            <a:r>
              <a:rPr lang="en"/>
              <a:t>Such as Praetorian’s hob0rules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hashcat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GPU password cracker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Also supports using a CPU (-D 1)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Works with NVIDIA, AMD, and Intel cards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Slightly slower for older NVIDIA cards due to using OpenCL instead of CUDA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(Which is why I’m using hashcat 2.01 instead of 3.10 for the demo)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Supports every major mode of attacking hashes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Wordlist, bruteforce, mask, combinator, rule based, toggle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Supports almost every notable hash function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Works on Windows, Linux, and OSX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Free and open source!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https://hashcat.net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Demo time!</a:t>
            </a:r>
          </a:p>
        </p:txBody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For the demo, I’m going to be cracking a list of MD5 hashes to make it quick.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While I’m going to be using an older version of hashcat, the command line options are the same.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You can find rockyou on your Kali VM in /usr/share/wordlists (need to run gunzip -d on it first, as it is compressed)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Don’t worry too much about following along, especially if you don’t have a beefy computer. Hashcat can be very annoying to setup.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The hashes to crack can be found at: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http://pastebin.com/57TQbs3C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WARNING - DON’T COMMIT CRIMES</a:t>
            </a:r>
          </a:p>
        </p:txBody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/>
              <a:t>DON’T USE THE TOOLS IN THIS LECTURE TO COMMIT CRIMES OR YOU WILL GO TO JAIL IDIOT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b="1" lang="en"/>
              <a:t>ONLY CRACK HASHES YOU ARE GIVEN IN A CTF OR ACQUIRE IN AN AUTHORIZED PENTEST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Logging into people’s accounts is not okay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Hashing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hash is a one way mathematical function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This means that while you can compute y = h(x) given x, it is very difficult to compute x = h^-1(y) given 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These work using some very complicated math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To find out more, take CMSC 443 (Crypto)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Can take an arbitrary amount of data, and produce a hash (also sometimes called a digest) that is usually 128 bits (16 bytes), 256 bits (32 bytes), or 512 bits (64 bytes) in size.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Commonly represented in hex: 6c04c516a2ed6b2682ce0f0b55c6be7a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Hashing</a:t>
            </a:r>
          </a:p>
        </p:txBody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A good hash function will produce different values of y even if the change in x is very slight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Really good hash functions have wildly different values of y even for x’s that only differ by 1 bit - this is called the snowball effect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It will also not have many ‘collisions’: different x’s that hash to the same 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However, some collisions are inevitable. The aim is to make it very difficult to find collisions via an algorithm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Should be slow to compute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Hashes have many uses: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Storing passwords safely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File checksums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Digital signatures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Hash algorithms</a:t>
            </a:r>
          </a:p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MD5 - Broken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One of the most common hash algorithms, but is very broken. Possible to find collisions, and fast to compute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SHA-1 - Not broken, but not future proof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Theoretically possible to find collisions, but no collisions have been found. Doesn’t take that long to compute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SHA-2 - Good!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SHA-256, SHA-512, and SHA-224 are examples of this standard with different digest sizes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bcrypt - Better!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VERY slow to compute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NTLM - ick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The terrible, terrible hash that Windows uses (based off of MD4)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Many, many more…. not all of them are worth mentioning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Even less should be used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 brief history of password cracking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Early 80’s - First password crackers written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1997 - First version of L0phtCrack released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Early 2000’s - Rainbow tables become common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Late 2000’s - GPUs start being used to crack passwords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Defcon 18 (2010) - Team Hashcat wins the ‘Crack Me If You Can Contest’, cementing the usage of GPUs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Password cracking steps</a:t>
            </a:r>
          </a:p>
        </p:txBody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we hash?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What do we hash?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What do we do with the things we want to hash? (complicated)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How do we hash?</a:t>
            </a:r>
          </a:p>
        </p:txBody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 main methods: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CPU hashing - John the Ripper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Pretty slow, only used if 2poor4gpu or for really quick hashes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Bottleneck is number of cores (4 or 8)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Rainbow tables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Large (100’s of GB’s) precomputed tables of hash:plaintext pairs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Mostly useless if you have a GPU, bottleneck is disk read time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Rekt by salts (random data added to a password)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GPU hashing - hashcat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Parallelize hashing over the 1000’s of cores GPUs have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Bottleneck is PCI bus latency (partially mitigated by combinators)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Turns your computer into a space heater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What do we hash?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Simplest way - brute force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Generate all X character permutations of character set Y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Bad, while it does eventually crack all the passwords it will take a long time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Usually the last resort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Wordlists - ‘dictionary attack’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A list of words/phrases/permutations of characters to be hashed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Usually very quick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Used to use a dictionary, now uses lists of already cracked passwords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We’ll use Rockyou, which is included in Kali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This cracks a good chunk of passwords, because users are stupid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Defeated by using a password not in the wordlist, or even a simple variation of one in the wordlist….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