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 .bash_history | grep -v "^#" | sed "s/sudo //" | sed -E "s/^\s+//" | cut -f 1 -d " " | sort | uniq -c | sort -nr | head -40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Unix has 3 sets of permissions: user, group, other. Each file has an owning user and group.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can have read, write, execute.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Special files exist, per UNIX “everything is a file”. Examples: /dev/null, /dev/sda1, /dev/kvm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Major and minor number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Modification times are a farce! (sometimes)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Go thru all the columns and explain what they mean.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case you forget, in order: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Permissions (file type, then rwx for each column)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Link count (directories have 2 to start because of ..)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Owner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Group owner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Size (for devices, it’s major/minor)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Filename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I said that owner, group, other can have read, write, execute. That’s not entirely true… There’s another permission digit.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Three permissions: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Setuid (4)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Setgid (2)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Sticky bit 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Let’s talk about files first: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 files, setuid means the program will always run as the file owner, regardless of who runs it. This is how the passwd binary works. Root owns /usr/bin/passwd, and the setuid bit is set. We say it is </a:t>
            </a:r>
            <a:r>
              <a:rPr b="1" i="1" lang="en"/>
              <a:t>“setuid root”</a:t>
            </a:r>
            <a:r>
              <a:rPr lang="en"/>
              <a:t>. This means it can edit /etc/shadow.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Setgid is the same deal, only for groups.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Sticky bit is basically meaningless. It used to mean the file would “stick” in memory. I’ve never used it, or seen it used.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Now about directories: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Setuid means basically nothing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Setgid means that if you create a file in that directory, it’s owned by the directory’s owning group. This is useful for different people all working in a directory, and they need everyone else to be able to get to their files.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Sticky bit means that only a file’s owner or root can delete files in the directory. By default for file deletion, the directory’s permissions apply. So for /tmp, everyone that can write to the directory would be able to delete everyone else’s files.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set this permission with chmod u+s or chmod 4755. (or whatever you want the other bits to be)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you understand why we laugh when people talk about “chmod -R 777 /usr”. This is implicitly “chmod -R 0777 /usr”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UNIX file permissions/the filesystem isn’t actually as simple as we’ve made it sound.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one talks about these, but there are “extended attributes” and POSIX ACLs.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POSIX ACLs are similar to Windows ACLs, we won’t talk much about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“Extended attributes” store, well, extra stuff about a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One thing they can store are “capabilities”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Root equivalency: http://forums.grsecurity.net/viewtopic.php?f=7&amp;t=2522&amp;sid=c6fbcf62fd5d3472562540a7e608ce4e#p10271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overthewire.org/wargames/leviatha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Linux stuff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Chris &amp; Zack</a:t>
            </a:r>
          </a:p>
        </p:txBody>
      </p:sp>
      <p:pic>
        <p:nvPicPr>
          <p:cNvPr descr="final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6550"/>
            <a:ext cx="2134374" cy="253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 demos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top 10 commands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 .bash_history | grep -v "^#" | sed "s/sudo //" | sed -E "s/^\s+//" | cut -f 1 -d " " | sort | uniq -c | sort -nr | head -40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Defcon CTF </a:t>
            </a:r>
            <a:r>
              <a:rPr lang="en"/>
              <a:t>Qualifiers</a:t>
            </a:r>
            <a:r>
              <a:rPr lang="en"/>
              <a:t> 2017: crackme2000 solutions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objdump -M intel -d $1 | grep “cmp” | grep “rdi,0x” | cut -d”,” -f2 | xxd -r -p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objdump -M intel -d $1 | grep -1 “e.x,BYTE PTR \[rax” | grep cmp | grep -v “eax” | grep -v “al” | cut  -d”,” -f2 | xxd -r -p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Fork bombs!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:(){ :|: &amp; };: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Debugging with Strace/Ltrace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Strace and ltrace are tools that make debugging certain programs on Linux really easy.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Strace intercepts all system calls and shows you the arguments and output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Ltrace intercepts all calls to dynamic libraries and shows you the arguments and output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Ltrace is a lot more useful than strace, but doesn’t work on every program!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Ltrace has no effect on statically linked binaries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strace ls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21250"/>
            <a:ext cx="6768000" cy="42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ltrace ls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913212"/>
            <a:ext cx="5380875" cy="42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Let’s make a keylogger!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use this for nefarious purposes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Also, don’t get caught.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Strace -s 1000 -f -qq -e write -e signal none -p $pid 2&gt;&amp;1 3&gt;&amp;1 | stdbuf -o0 -d”\”” -f2 | stdbuf -o0 tr -d ‘\n’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Wargamez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it’s time to apply what you’ve learned in this presentation!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There’s a wargame on Overthewire called Leviathan that ties in nicely with what we’ve taught you this lesson. All you need is a SSH client, such as PuTTY for Windows.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be walking around offering tipz n trickz, flag us down if you need help.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such thing as a stupid question.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http://overthewire.org/wargames/leviathan/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also do Bandit (also on OTW) if you haven’t done it before.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CSAW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Permissions review + advanced - I can’t let you do that Dave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Symlinks!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Pipes! (with cool examples!)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Ez linux debugging for fun and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Tying it all together: a demo. Wow! So Cool!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Wargamez: hacking the gibson one step at a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CSAW STUFF HERE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CSAW is this weekend and we are competing! I hope to see you all there.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be competing in </a:t>
            </a:r>
            <a:r>
              <a:rPr b="1" lang="en"/>
              <a:t>ITE 227 </a:t>
            </a:r>
            <a:r>
              <a:rPr lang="en"/>
              <a:t>from 4pm - whenever on </a:t>
            </a:r>
            <a:r>
              <a:rPr b="1" lang="en"/>
              <a:t>Friday, September 15th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Saturday times/room # TBA, probably starting around noon, room depends on attendance.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will be pizza!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Only the top 10 qualify this year so we have our work cut out for us.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DM me (toomanybananas on Slack) if you get a flag! We can only send 4 people to finals so I need to know who our top performers 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Perms (review)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781675" y="184925"/>
            <a:ext cx="21843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ead = 4</a:t>
            </a:r>
            <a:br>
              <a:rPr lang="en"/>
            </a:br>
            <a:r>
              <a:rPr lang="en"/>
              <a:t>w</a:t>
            </a:r>
            <a:r>
              <a:rPr lang="en"/>
              <a:t>rite = 2</a:t>
            </a:r>
            <a:br>
              <a:rPr lang="en"/>
            </a:br>
            <a:r>
              <a:rPr lang="en"/>
              <a:t>e</a:t>
            </a:r>
            <a:r>
              <a:rPr lang="en"/>
              <a:t>xecute =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 = directory</a:t>
            </a:r>
            <a:br>
              <a:rPr lang="en"/>
            </a:br>
            <a:r>
              <a:rPr lang="en"/>
              <a:t>l</a:t>
            </a:r>
            <a:r>
              <a:rPr lang="en"/>
              <a:t> = symlink</a:t>
            </a:r>
            <a:br>
              <a:rPr lang="en"/>
            </a:br>
            <a:r>
              <a:rPr lang="en"/>
              <a:t>b</a:t>
            </a:r>
            <a:r>
              <a:rPr lang="en"/>
              <a:t> = block device</a:t>
            </a:r>
            <a:br>
              <a:rPr lang="en"/>
            </a:br>
            <a:r>
              <a:rPr lang="en"/>
              <a:t>c</a:t>
            </a:r>
            <a:r>
              <a:rPr lang="en"/>
              <a:t> = character device</a:t>
            </a:r>
          </a:p>
        </p:txBody>
      </p:sp>
      <p:pic>
        <p:nvPicPr>
          <p:cNvPr descr="privs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2704"/>
            <a:ext cx="9143999" cy="287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SUID/SGID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377100" y="0"/>
            <a:ext cx="2766900" cy="464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3 more permission bits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setuid (4)</a:t>
            </a:r>
            <a:br>
              <a:rPr lang="en"/>
            </a:br>
            <a:r>
              <a:rPr lang="en"/>
              <a:t>setgid (2)</a:t>
            </a:r>
            <a:br>
              <a:rPr lang="en"/>
            </a:br>
            <a:r>
              <a:rPr lang="en"/>
              <a:t>Sticky bit 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setuid/setgid mean the file runs as owning user/group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Sticky bit is useless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Directories: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setuid is useless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setgid means that new files are owned by that group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Sticky bit means only owner can create files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 you can set a file suid with: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hmod 4755 /usr/local/bin/suidfile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reprivs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72775"/>
            <a:ext cx="6266875" cy="40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setcap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0" y="1567550"/>
            <a:ext cx="67500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Linux kernel has a concept of “capabilities”. Idea is to split </a:t>
            </a:r>
            <a:r>
              <a:rPr b="1" lang="en"/>
              <a:t>root</a:t>
            </a:r>
            <a:r>
              <a:rPr lang="en"/>
              <a:t> up into pieces so a process can have just part of the privs.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Unfortunately, most of them are equivalent to full root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they’re useful in a few cases, such as ping, which needs to send ICMP packets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49925" y="0"/>
            <a:ext cx="2394000" cy="505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CAP_AUDIT_CONTROL</a:t>
            </a:r>
            <a:br>
              <a:rPr lang="en"/>
            </a:br>
            <a:r>
              <a:rPr lang="en"/>
              <a:t>CAP_AUDIT_READ</a:t>
            </a:r>
            <a:br>
              <a:rPr lang="en"/>
            </a:br>
            <a:r>
              <a:rPr lang="en"/>
              <a:t>CAP_AUDIT_WRITE</a:t>
            </a:r>
            <a:br>
              <a:rPr lang="en"/>
            </a:br>
            <a:r>
              <a:rPr lang="en"/>
              <a:t>CAP_BLOCK_SUSPEND</a:t>
            </a:r>
            <a:br>
              <a:rPr lang="en"/>
            </a:br>
            <a:r>
              <a:rPr lang="en"/>
              <a:t>CAP_CHOWN</a:t>
            </a:r>
            <a:br>
              <a:rPr lang="en"/>
            </a:br>
            <a:r>
              <a:rPr lang="en"/>
              <a:t>CAP_DAC_OVERRIDE</a:t>
            </a:r>
            <a:br>
              <a:rPr lang="en"/>
            </a:br>
            <a:r>
              <a:rPr lang="en"/>
              <a:t>CAP_IPC_LOCK</a:t>
            </a:r>
            <a:br>
              <a:rPr lang="en"/>
            </a:br>
            <a:r>
              <a:rPr lang="en"/>
              <a:t>CAP_IPC_OWNER</a:t>
            </a:r>
            <a:br>
              <a:rPr lang="en"/>
            </a:br>
            <a:r>
              <a:rPr lang="en"/>
              <a:t>CAP_KILL</a:t>
            </a:r>
            <a:br>
              <a:rPr lang="en"/>
            </a:br>
            <a:r>
              <a:rPr lang="en"/>
              <a:t>CAP_LEASE</a:t>
            </a:r>
            <a:br>
              <a:rPr lang="en"/>
            </a:br>
            <a:r>
              <a:rPr lang="en"/>
              <a:t>CAP_LINUX_IMMUTABLE</a:t>
            </a:r>
            <a:br>
              <a:rPr lang="en"/>
            </a:br>
            <a:r>
              <a:rPr lang="en"/>
              <a:t>CAP_MKNOD</a:t>
            </a:r>
            <a:br>
              <a:rPr lang="en"/>
            </a:br>
            <a:r>
              <a:rPr lang="en"/>
              <a:t>CAP_NET_ADMIN</a:t>
            </a:r>
            <a:br>
              <a:rPr lang="en"/>
            </a:br>
            <a:r>
              <a:rPr lang="en"/>
              <a:t>CAP_NET_BIND_SERVICE</a:t>
            </a:r>
            <a:br>
              <a:rPr lang="en"/>
            </a:br>
            <a:r>
              <a:rPr lang="en"/>
              <a:t>CAP_NET_RAW</a:t>
            </a:r>
            <a:br>
              <a:rPr lang="en"/>
            </a:br>
            <a:r>
              <a:rPr lang="en"/>
              <a:t>CAP_SETGID</a:t>
            </a:r>
            <a:br>
              <a:rPr lang="en"/>
            </a:br>
            <a:r>
              <a:rPr lang="en"/>
              <a:t>CAP_SETFCAP</a:t>
            </a:r>
            <a:br>
              <a:rPr lang="en"/>
            </a:br>
            <a:r>
              <a:rPr lang="en"/>
              <a:t>CAP_SETPCAP</a:t>
            </a:r>
            <a:br>
              <a:rPr lang="en"/>
            </a:br>
            <a:r>
              <a:rPr lang="en"/>
              <a:t>CAP_SETUID</a:t>
            </a:r>
            <a:br>
              <a:rPr lang="en"/>
            </a:br>
            <a:r>
              <a:rPr lang="en"/>
              <a:t>CAP_SYS_ADMIN</a:t>
            </a:r>
            <a:br>
              <a:rPr lang="en"/>
            </a:br>
            <a:r>
              <a:rPr lang="en"/>
              <a:t>… and more</a:t>
            </a:r>
          </a:p>
        </p:txBody>
      </p:sp>
      <p:pic>
        <p:nvPicPr>
          <p:cNvPr descr="caps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9524"/>
            <a:ext cx="6438125" cy="21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attributes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0" y="1555875"/>
            <a:ext cx="43347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Linux specific, not to be confused with POSIX extended attributes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Change them with chattr, see them with lsattr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are useless, the two important ones are immutable and appendonly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Immutable makes the file unchangable, even for root!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Appendonly makes it so you can only append stuff to the file, again, even for root!</a:t>
            </a:r>
          </a:p>
        </p:txBody>
      </p:sp>
      <p:pic>
        <p:nvPicPr>
          <p:cNvPr descr="chattr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00" y="991374"/>
            <a:ext cx="4809199" cy="41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Symbolic Links (Symlinks)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Symlinks are literally my favorite filesystem 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Essentially a reference to another file. Inherits permission, content, etc from the file it points to.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Created with the ln command (ln -s symlink /path/to/file)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Since it has the same permissions as the file it points to but a different name, it can help you bypass a blacklist or whitelist in a SUID program. (hint for wargame)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Pipes! | | | | | | |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Pipes sends the output of one program to another program. Pipes can be chained together to form pipelines, which can do some pretty powerful stuff.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Common pipe </a:t>
            </a:r>
            <a:r>
              <a:rPr lang="en"/>
              <a:t>recipients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grep - search input for some pattern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cut - extract text from input based on some delimiters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tail/head - Get only the last few/first few lines of the input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ed - text processing tool, generally useful for substituting things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awk - another text processing tool, has a bit of a learning curve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