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offensive-security.com/kali-linux-vmware-virtualbox-image-download/" TargetMode="External"/><Relationship Id="rId5" Type="http://schemas.openxmlformats.org/officeDocument/2006/relationships/hyperlink" Target="https://www.ubuntu.com/download/deskto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Virtualization and VMs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Virtualization?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4325" lvl="0" marL="457200" rtl="0">
              <a:spcBef>
                <a:spcPts val="0"/>
              </a:spcBef>
              <a:buClr>
                <a:srgbClr val="646464"/>
              </a:buClr>
              <a:buSzPct val="96428"/>
            </a:pPr>
            <a:r>
              <a:rPr lang="en" sz="1350">
                <a:solidFill>
                  <a:srgbClr val="646464"/>
                </a:solidFill>
                <a:highlight>
                  <a:srgbClr val="FFFFFF"/>
                </a:highlight>
              </a:rPr>
              <a:t>Virtualization is technology that allows you to create multiple simulated environments or dedicated resources from a single, physical hardware system</a:t>
            </a:r>
          </a:p>
          <a:p>
            <a:pPr indent="-314325" lvl="0" marL="457200">
              <a:spcBef>
                <a:spcPts val="0"/>
              </a:spcBef>
              <a:buClr>
                <a:srgbClr val="646464"/>
              </a:buClr>
              <a:buSzPct val="96428"/>
            </a:pPr>
            <a:r>
              <a:rPr lang="en" sz="1350">
                <a:solidFill>
                  <a:srgbClr val="646464"/>
                </a:solidFill>
                <a:highlight>
                  <a:srgbClr val="FFFFFF"/>
                </a:highlight>
              </a:rPr>
              <a:t>Software called a hypervisor connects directly to that hardware and allows you to split 1 system into separate, distinct, and secure environments known as virtual machines (VMs)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64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64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64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6464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Taken from https://www.redhat.com/en/topics/virtualization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a virtual machine or VM?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isolated software container with an operating system and application inside.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VMs are independent of one another and are somewhat similar to a “sandbox”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86" y="2761149"/>
            <a:ext cx="3965224" cy="19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virtualization?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cost of hardware has gone down while the performance has increased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better utilization of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Much, MUCH cheaper than buying 20 different machines for 20 different purposes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175" y="2866850"/>
            <a:ext cx="3851625" cy="1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Virtualization Softwares	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 main ones: VirtualBox and VMware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our sake, we will be using VirtualBox.  If you have VMware, that is fine but we recommend Virtualbox.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00" y="2827975"/>
            <a:ext cx="1333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200" y="2827962"/>
            <a:ext cx="36195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VirtualBox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Please donwload the platform package for your respective operating system as well as the extension pack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Kali Linux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https://www.offensive-security.com/kali-linux-vmware-virtualbox-image-download/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Ubuntu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https://www.ubuntu.com/download/desktop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Download Ubuntu 16.04.3 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- VM Setup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Explore VirtualBox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your Kali Linux VM by importing the .ova file you downloaded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 VirtualBox and import the Kali .ova file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Setup second network adapter  to use internal network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your Ubuntu VM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16 gb of disk storage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Dynamically allocated storage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Atleast 1024 mb of RAM (2048 mb recommended if possible based upon your laptop hardware)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part 2 - Exploration 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Explore Kali 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Expose yourself to the various Penetration Testing tools that people use today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 an update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Explore Ubuntu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Familiarize yourself with the linux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 an update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Customize a little 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what a ‘snapshot’ is and take one of each of your VMs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two virtual machines talk to each other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