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UMBC ParkingPal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715953"/>
            <a:ext cx="8222100" cy="14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Team: UMBC Construction Workers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Braxton Dubin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 Sarah Kirby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Abbie Minor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Constantin Koehler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Naomi Schumacher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UMBC ParkingPal is a web application that allows UMBC Students, Faculty, and Staff to buy and sell parking spaces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Product Background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Description of Final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Overview of Testing Procedures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Demonstration of the Webapp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Background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Based on Haystack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to aid students, faculty, and staff find and exchange parking spaces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Parking here is horrible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 of Final Design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UMBC email for login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Register upon first login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Terms and Conditions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Sell a parking space through a 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Buy a space 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Spaces Expire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Paypal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Leave a rating for Seller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Homepage with 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Rationale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Html and Css on the frontend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Bootstrap CSS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Javascript and Meteor on the backend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MongoDB</a:t>
            </a:r>
            <a:br>
              <a:rPr lang="en" sz="1800"/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Testing Procedures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962100"/>
            <a:ext cx="8520600" cy="36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Login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Redirect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UMBC e-mails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Register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Valid info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List a Spot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Correct info on listing card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Search for Spot to Buy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Filter buttons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Purchase a Spot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Delete spot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Info on homepage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Leave a Rating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Tied to correct user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 and Open Issues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Buyer and Seller cards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Paypal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Encryption of database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No admin accounts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