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75A5-DEE5-4F2F-A078-A89E91F0E29E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1D-B077-472B-8F21-F8B8A627B2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Использовать сервер приложений JavaEE (wildfly)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Использовать СУБД (например PostgreSQL)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Реализация программы в виде многопользовательского Web-приложения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Клиент-серверное взаимодействие при помощи Servlet/REST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Взаимодействие с СУБД с использованием JPA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Использовать стандартный механизм авторизации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Хотя бы одна страничка на JSP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1. Введение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Краткая характеристика области применения программы. Она нужна не только для того чтобы описать предметную область для которой создается продукт, но и для того чтобы ссылаться в других разделах. Например, можно апеллировать к особенностям вашей задачи при выборе реализуемого функционала.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2. Обзор аналогов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Не сравнение с аналогами, а именно обзор. Обзор нужен для того чтобы понять что же обычно делают при разработке сходных проектов, какие функции и как реализуют. В дальнейшем, при формировании требования (раздел 3) можно использовать идеи сторонних продуктов.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3. Требования к функциональным характеристикам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Описание сущностей (и атрибутов) с которыми работает программа, а также функций которые будет выполнять ваша программа. Данный раздел основан на том что находится в разделах 1 и 2 (т.е. требования должно логично вытекать из области применения программы, при этом вы можете "подглядывать" ответы в аналогичных решениях). В данном разделе должны описываться именно требования, а не способ их реализации. В принципе допускается делить функционал по формам (web-страницам) - т.к. это будет нормально ложиться на ожидания пользователя от вашей программы. Объем требований должен быть достаточен для понимания предоставляемого программой функционала.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Экран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Требования к программе</vt:lpstr>
      <vt:lpstr>Пояснительная записка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программе</dc:title>
  <dc:creator>emelyanov</dc:creator>
  <cp:lastModifiedBy>emelyanov</cp:lastModifiedBy>
  <cp:revision>1</cp:revision>
  <dcterms:created xsi:type="dcterms:W3CDTF">2024-10-23T14:02:27Z</dcterms:created>
  <dcterms:modified xsi:type="dcterms:W3CDTF">2024-10-23T14:03:04Z</dcterms:modified>
</cp:coreProperties>
</file>