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01" r:id="rId3"/>
    <p:sldId id="302" r:id="rId4"/>
    <p:sldId id="300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3" r:id="rId13"/>
    <p:sldId id="311" r:id="rId14"/>
    <p:sldId id="316" r:id="rId15"/>
    <p:sldId id="312" r:id="rId16"/>
    <p:sldId id="314" r:id="rId17"/>
    <p:sldId id="31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01.10.2024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IO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1484784"/>
            <a:ext cx="23042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Источник данных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96136" y="1484784"/>
            <a:ext cx="216024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7584" y="3861048"/>
            <a:ext cx="23042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Потребитель данных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796136" y="3861048"/>
            <a:ext cx="216024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6" idx="3"/>
            <a:endCxn id="7" idx="1"/>
          </p:cNvCxnSpPr>
          <p:nvPr/>
        </p:nvCxnSpPr>
        <p:spPr>
          <a:xfrm>
            <a:off x="3131840" y="2060848"/>
            <a:ext cx="266429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1"/>
            <a:endCxn id="12" idx="3"/>
          </p:cNvCxnSpPr>
          <p:nvPr/>
        </p:nvCxnSpPr>
        <p:spPr>
          <a:xfrm flipH="1">
            <a:off x="3131840" y="4437112"/>
            <a:ext cx="266429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79912" y="1628800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InputStream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79912" y="3933056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OutputStream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 file1 = new File("C:\\SomeDir\Hello.txt");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 file2 = new File("C:\\SomeDir", "Hello.txt");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 dir = new File("C:\\SomeDir");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File file3 = new File(dir, "Hello.txt");</a:t>
            </a:r>
          </a:p>
          <a:p>
            <a:pPr fontAlgn="base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(File item : dir.listFiles()) {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(item.isDirectory()){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//recursive scan directory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} else {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    System.out.println(item.getName() + " " + item.length());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создать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удалить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переименовать, проверить атрибуты, получить родительский каталог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NIO (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NIO.2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>
            <a:noAutofit/>
          </a:bodyPr>
          <a:lstStyle/>
          <a:p>
            <a:pPr fontAlgn="base"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Path path1 = </a:t>
            </a:r>
            <a:r>
              <a:rPr lang="en-US" sz="1800" dirty="0" smtClean="0"/>
              <a:t>Paths.get("/tmp/foo");</a:t>
            </a:r>
            <a:endParaRPr lang="en-US" sz="1800" dirty="0" smtClean="0">
              <a:cs typeface="Courier New" pitchFamily="49" charset="0"/>
            </a:endParaRPr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Path path2 = </a:t>
            </a:r>
            <a:r>
              <a:rPr lang="en-US" sz="1800" dirty="0" smtClean="0"/>
              <a:t>Paths.get(System.getProperty("user.home"),"logs", "foo.log");</a:t>
            </a:r>
          </a:p>
          <a:p>
            <a:pPr fontAlgn="base">
              <a:spcBef>
                <a:spcPts val="400"/>
              </a:spcBef>
              <a:buNone/>
            </a:pPr>
            <a:endParaRPr lang="en-US" sz="1800" dirty="0" smtClean="0"/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path2.toFile();</a:t>
            </a:r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file.toPath();</a:t>
            </a:r>
            <a:endParaRPr lang="en-US" sz="1800" dirty="0" smtClean="0"/>
          </a:p>
          <a:p>
            <a:pPr fontAlgn="base">
              <a:spcBef>
                <a:spcPts val="400"/>
              </a:spcBef>
              <a:buNone/>
            </a:pPr>
            <a:endParaRPr lang="en-US" sz="1800" dirty="0" smtClean="0"/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/>
              <a:t>if (Files.exists(path)) {}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if (file.exists()) {}</a:t>
            </a:r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/>
              <a:t>Files.delete(path);      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// file.delete();</a:t>
            </a:r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/>
              <a:t>Files.copy(source, target, REPLACE_EXISTING);</a:t>
            </a:r>
          </a:p>
          <a:p>
            <a:pPr fontAlgn="base">
              <a:spcBef>
                <a:spcPts val="400"/>
              </a:spcBef>
              <a:buNone/>
            </a:pPr>
            <a:endParaRPr lang="en-US" sz="1800" dirty="0" smtClean="0"/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/>
              <a:t>BufferedWriter writer = Files.newBufferedWriter(path, charset);</a:t>
            </a:r>
          </a:p>
          <a:p>
            <a:pPr fontAlgn="base">
              <a:spcBef>
                <a:spcPts val="400"/>
              </a:spcBef>
              <a:buNone/>
            </a:pPr>
            <a:endParaRPr lang="en-US" sz="1800" dirty="0" smtClean="0"/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/>
              <a:t>byte[] bytes = Files.readAllBytes(path);</a:t>
            </a:r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/>
              <a:t>List&lt;String&gt; lines = Files.readAllLines(path);</a:t>
            </a:r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/>
              <a:t>Files.lines(path, charset).forEach(line -&gt; {</a:t>
            </a:r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/>
              <a:t>    . . .</a:t>
            </a:r>
          </a:p>
          <a:p>
            <a:pPr fontAlgn="base">
              <a:spcBef>
                <a:spcPts val="400"/>
              </a:spcBef>
              <a:buNone/>
            </a:pPr>
            <a:r>
              <a:rPr lang="en-US" sz="1800" dirty="0" smtClean="0"/>
              <a:t>});</a:t>
            </a:r>
          </a:p>
          <a:p>
            <a:pPr fontAlgn="base">
              <a:spcBef>
                <a:spcPts val="400"/>
              </a:spcBef>
              <a:buNone/>
            </a:pPr>
            <a:endParaRPr lang="en-US" sz="1800" dirty="0" smtClean="0"/>
          </a:p>
          <a:p>
            <a:pPr fontAlgn="base">
              <a:buNone/>
            </a:pPr>
            <a:endParaRPr lang="en-US" sz="1600" dirty="0" smtClean="0"/>
          </a:p>
          <a:p>
            <a:pPr fontAlgn="base">
              <a:buNone/>
            </a:pPr>
            <a:endParaRPr lang="en-US" sz="1600" dirty="0" smtClean="0"/>
          </a:p>
          <a:p>
            <a:pPr fontAlgn="base"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NIO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2276872"/>
            <a:ext cx="230425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Источник данных</a:t>
            </a:r>
          </a:p>
          <a:p>
            <a:pPr algn="ctr"/>
            <a:r>
              <a:rPr lang="ru-RU" dirty="0" smtClean="0"/>
              <a:t>------------------------</a:t>
            </a:r>
          </a:p>
          <a:p>
            <a:pPr algn="ctr"/>
            <a:r>
              <a:rPr lang="ru-RU" dirty="0" smtClean="0"/>
              <a:t>Потребитель данных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96136" y="2276872"/>
            <a:ext cx="2160240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3131840" y="3140968"/>
            <a:ext cx="266429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3131840" y="2564904"/>
            <a:ext cx="266429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02448" y="3212976"/>
            <a:ext cx="760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30440" y="263691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2448" y="2132856"/>
            <a:ext cx="760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5535" y="4581128"/>
            <a:ext cx="820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//interface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Channel (abstract class Buffer)</a:t>
            </a:r>
          </a:p>
          <a:p>
            <a:pPr fontAlgn="base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//non-blocking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IO – “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сколько есть столько и читаем и сразу возвращаемся (не ждем)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NIO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Path path = Paths.get("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путь к файлу");</a:t>
            </a:r>
          </a:p>
          <a:p>
            <a:pPr fontAlgn="base"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Files.newByteChannel() defaults to StandardOpenOption.READ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(SeekableByteChannel sbc = Files.newByteChannel(path)) {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ByteBuffer buf = ByteBuffer.allocate(16);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Charset encoding = Charset.forName("windows-1251");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(sbc.read(buf) &gt; 0) {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buf.flip();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//limit = position, position = 0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System.out.print(encoding.decode(buf));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buf.clear();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//limit = 0, position = 0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//ByteBuffer extends Buffer</a:t>
            </a:r>
          </a:p>
          <a:p>
            <a:pPr fontAlgn="base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//Buffer.limit() –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размер данных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vs Buffer.capacity() –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размер буфера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NIO (ByteBuffer)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byte[] bytes = . . .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ByteBuffer buffer = ByteBuffer.wrap(bytes);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buffer.order(ByteOrder.LITTLE_ENDIAN);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System.out.println(buffer.getInt());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System.out.println(buffer.getShort());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System.out.println(buffer.getShort());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buffer.clear();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buffer.putDouble(1.0);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buffer.putChar('1');</a:t>
            </a:r>
          </a:p>
          <a:p>
            <a:pPr fontAlgn="base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buffer.putLong(100500L);</a:t>
            </a:r>
          </a:p>
          <a:p>
            <a:pPr fontAlgn="base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NIO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6886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Path path = Paths.get("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путь к файлу");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byte data[] = "I was here!\n".getBytes();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//12 byte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ByteBuffer out = ByteBuffer.wrap(data);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ByteBuffer copy = ByteBuffer.allocate(12);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(FileChannel fc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FileChannel.open(path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READ, 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 the first 12 bytes of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 the copy buffer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int nread;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nread = fc.read(copy);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while (nread != -1 &amp;&amp; copy.hasRemaining());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 "I was here!" at the beginning of the 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fc.position(0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FileChannel is a SeekableByteChannel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while (out.hasRemaining())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fc.write(out);</a:t>
            </a:r>
          </a:p>
          <a:p>
            <a:pPr>
              <a:spcBef>
                <a:spcPts val="0"/>
              </a:spcBef>
              <a:buNone/>
            </a:pP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Move to the end of the 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fc.position(fc.size()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Copy the first 12 bytes to the end of the file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copy.flip();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//limit = position, position = 0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while (copy.hasRemaining())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fc.write(copy);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 "I was here!" to the end of the 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out.rewind();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//position = 0</a:t>
            </a: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while (out.hasRemaining())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fc.write(out);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Zip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public static void main(String[] args) throws IOException {</a:t>
            </a:r>
          </a:p>
          <a:p>
            <a:pPr>
              <a:buNone/>
            </a:pPr>
            <a:r>
              <a:rPr lang="en-US" sz="2000" dirty="0" smtClean="0"/>
              <a:t>        byte[] buffer = Files.readAllBytes(Paths.get("d:/notes.txt"));</a:t>
            </a:r>
          </a:p>
          <a:p>
            <a:pPr>
              <a:buNone/>
            </a:pPr>
            <a:r>
              <a:rPr lang="en-US" sz="2000" dirty="0" smtClean="0"/>
              <a:t>        try (</a:t>
            </a:r>
            <a:r>
              <a:rPr lang="en-US" sz="2000" b="1" dirty="0" smtClean="0"/>
              <a:t>ZipOutputStream</a:t>
            </a:r>
            <a:r>
              <a:rPr lang="en-US" sz="2000" dirty="0" smtClean="0"/>
              <a:t> zout = new ZipOutputStream(</a:t>
            </a:r>
          </a:p>
          <a:p>
            <a:pPr>
              <a:buNone/>
            </a:pPr>
            <a:r>
              <a:rPr lang="en-US" sz="2000" dirty="0" smtClean="0"/>
              <a:t>			new FileOutputStream("d:/output.zip"))) {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b="1" dirty="0" smtClean="0"/>
              <a:t>ZipEntry</a:t>
            </a:r>
            <a:r>
              <a:rPr lang="en-US" sz="2000" dirty="0" smtClean="0"/>
              <a:t> entry1=new ZipEntry("notes.txt");</a:t>
            </a:r>
          </a:p>
          <a:p>
            <a:pPr>
              <a:buNone/>
            </a:pPr>
            <a:r>
              <a:rPr lang="en-US" sz="2000" dirty="0" smtClean="0"/>
              <a:t>            zout.putNextEntry(entry1);</a:t>
            </a:r>
          </a:p>
          <a:p>
            <a:pPr>
              <a:buNone/>
            </a:pPr>
            <a:r>
              <a:rPr lang="en-US" sz="2000" dirty="0" smtClean="0"/>
              <a:t>            zout.write(buffer);</a:t>
            </a:r>
          </a:p>
          <a:p>
            <a:pPr>
              <a:buNone/>
            </a:pPr>
            <a:r>
              <a:rPr lang="en-US" sz="2000" dirty="0" smtClean="0"/>
              <a:t>            zout.closeEntry();</a:t>
            </a:r>
          </a:p>
          <a:p>
            <a:pPr>
              <a:buNone/>
            </a:pPr>
            <a:r>
              <a:rPr lang="en-US" sz="2000" dirty="0" smtClean="0"/>
              <a:t>        } </a:t>
            </a:r>
          </a:p>
          <a:p>
            <a:pPr>
              <a:buNone/>
            </a:pPr>
            <a:r>
              <a:rPr lang="en-US" sz="2000" dirty="0" smtClean="0"/>
              <a:t>    }</a:t>
            </a:r>
            <a:endParaRPr lang="ru-R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Чтение </a:t>
            </a:r>
            <a:r>
              <a:rPr lang="en-US" dirty="0" smtClean="0"/>
              <a:t>Zip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public static void main(String[] args) throws IOException {</a:t>
            </a:r>
          </a:p>
          <a:p>
            <a:pPr>
              <a:buNone/>
            </a:pPr>
            <a:r>
              <a:rPr lang="en-US" sz="1800" dirty="0" smtClean="0"/>
              <a:t>        File base = new File("d:/out");</a:t>
            </a:r>
          </a:p>
          <a:p>
            <a:pPr>
              <a:buNone/>
            </a:pPr>
            <a:r>
              <a:rPr lang="en-US" sz="1800" dirty="0" smtClean="0"/>
              <a:t>        base.mkdir();</a:t>
            </a:r>
          </a:p>
          <a:p>
            <a:pPr>
              <a:buNone/>
            </a:pPr>
            <a:r>
              <a:rPr lang="en-US" sz="1800" dirty="0" smtClean="0"/>
              <a:t>        try (</a:t>
            </a:r>
            <a:r>
              <a:rPr lang="en-US" sz="1800" b="1" dirty="0" smtClean="0"/>
              <a:t>ZipInputStream</a:t>
            </a:r>
            <a:r>
              <a:rPr lang="en-US" sz="1800" dirty="0" smtClean="0"/>
              <a:t> zin = new ZipInputStream(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		</a:t>
            </a:r>
            <a:r>
              <a:rPr lang="en-US" sz="1800" dirty="0" smtClean="0"/>
              <a:t>new FileInputStream("d:/output.zip"))) {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b="1" dirty="0" smtClean="0"/>
              <a:t>ZipEntry</a:t>
            </a:r>
            <a:r>
              <a:rPr lang="en-US" sz="1800" dirty="0" smtClean="0"/>
              <a:t> entry;</a:t>
            </a:r>
          </a:p>
          <a:p>
            <a:pPr>
              <a:buNone/>
            </a:pPr>
            <a:r>
              <a:rPr lang="en-US" sz="1800" dirty="0" smtClean="0"/>
              <a:t>            while ((entry = zin.getNextEntry()) != null) {</a:t>
            </a:r>
          </a:p>
          <a:p>
            <a:pPr>
              <a:buNone/>
            </a:pPr>
            <a:r>
              <a:rPr lang="en-US" sz="1800" dirty="0" smtClean="0"/>
              <a:t>                try (FileOutputStream fout = new FileOutputStream(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		</a:t>
            </a:r>
            <a:r>
              <a:rPr lang="en-US" sz="1800" dirty="0" smtClean="0"/>
              <a:t>new File(base, entry.getName()))) {</a:t>
            </a:r>
          </a:p>
          <a:p>
            <a:pPr>
              <a:buNone/>
            </a:pPr>
            <a:r>
              <a:rPr lang="en-US" sz="1800" dirty="0" smtClean="0"/>
              <a:t>                    for (int c = zin.read(); c != -1; c = zin.read()) {</a:t>
            </a:r>
          </a:p>
          <a:p>
            <a:pPr>
              <a:buNone/>
            </a:pPr>
            <a:r>
              <a:rPr lang="en-US" sz="1800" dirty="0" smtClean="0"/>
              <a:t>                        fout.write(c);</a:t>
            </a:r>
          </a:p>
          <a:p>
            <a:pPr>
              <a:buNone/>
            </a:pPr>
            <a:r>
              <a:rPr lang="en-US" sz="1800" dirty="0" smtClean="0"/>
              <a:t>                    }</a:t>
            </a:r>
          </a:p>
          <a:p>
            <a:pPr>
              <a:buNone/>
            </a:pPr>
            <a:r>
              <a:rPr lang="en-US" sz="1800" dirty="0" smtClean="0"/>
              <a:t>                }</a:t>
            </a:r>
          </a:p>
          <a:p>
            <a:pPr>
              <a:buNone/>
            </a:pPr>
            <a:r>
              <a:rPr lang="en-US" sz="1800" dirty="0" smtClean="0"/>
              <a:t>                zin.closeEntry();</a:t>
            </a:r>
          </a:p>
          <a:p>
            <a:pPr>
              <a:buNone/>
            </a:pPr>
            <a:r>
              <a:rPr lang="en-US" sz="1800" dirty="0" smtClean="0"/>
              <a:t>            }</a:t>
            </a:r>
          </a:p>
          <a:p>
            <a:pPr>
              <a:buNone/>
            </a:pPr>
            <a:r>
              <a:rPr lang="en-US" sz="1800" dirty="0" smtClean="0"/>
              <a:t>        }</a:t>
            </a:r>
          </a:p>
          <a:p>
            <a:pPr>
              <a:buNone/>
            </a:pPr>
            <a:r>
              <a:rPr lang="en-US" sz="1800" dirty="0" smtClean="0"/>
              <a:t>    }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InputStream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implements Closeable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int read()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int read(byte[] b)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int read(byte[] b, int off, int len)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long skip(long n)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void close()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int available()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</a:p>
          <a:p>
            <a:pPr>
              <a:spcBef>
                <a:spcPts val="30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void mark(int readlimit)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void reset()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boolean markSupported()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//since java 9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byte[] readAllBytes()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long transferTo(OutputStream out)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throws IOException</a:t>
            </a:r>
            <a:endParaRPr lang="ru-RU" sz="16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OutputStream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implements Closeable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 write(int b)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 write(byte[] b)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throws IOException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 write(byte[] b, int off, int len)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throws IOException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 flush()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</a:p>
          <a:p>
            <a:pPr>
              <a:spcBef>
                <a:spcPts val="3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void close()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throws IOException</a:t>
            </a:r>
            <a:endParaRPr lang="ru-RU" sz="16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Byte stream (example)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InputStream in =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OutputStream out = null;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 = new FileInputStream("input.txt");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out = new FileOutputStream("output.txt");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int v;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((v = in.read()) != -1) {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out.write(v);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//in.transferTo(out);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finally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(in != null) in.close();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(out != null) out.close();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(InputStream in = new FileInputStream("input.txt")) {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byte[] buff = new byte[1024];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int count = 0;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(count &gt;= 0) {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count = in.read(buff);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. . .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 stream (example)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6886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public static void main(String[] args) throws Exception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try (</a:t>
            </a:r>
            <a:r>
              <a:rPr lang="en-US" sz="1600" b="1" dirty="0" smtClean="0">
                <a:cs typeface="Courier New" pitchFamily="49" charset="0"/>
              </a:rPr>
              <a:t>Reader</a:t>
            </a:r>
            <a:r>
              <a:rPr lang="en-US" sz="1600" dirty="0" smtClean="0">
                <a:cs typeface="Courier New" pitchFamily="49" charset="0"/>
              </a:rPr>
              <a:t> reader = new FileReader("input.txt");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//Reader &amp; Writer – abstract class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            </a:t>
            </a:r>
            <a:r>
              <a:rPr lang="en-US" sz="1600" b="1" dirty="0" smtClean="0">
                <a:cs typeface="Courier New" pitchFamily="49" charset="0"/>
              </a:rPr>
              <a:t>Writer</a:t>
            </a:r>
            <a:r>
              <a:rPr lang="en-US" sz="1600" dirty="0" smtClean="0">
                <a:cs typeface="Courier New" pitchFamily="49" charset="0"/>
              </a:rPr>
              <a:t> writer = new FileWriter("output.txt")) {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//with methods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similar as stream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    int count;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    char[] buf = new char[1024];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    while ((count = reader.read(buf)) != -1)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        writer.write(buf, 0, count);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try (InputStream input = new FileInputStream("input.txt");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    OutputStream output = new FileOutputStream("output.txt"))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try (Reader reader = new </a:t>
            </a:r>
            <a:r>
              <a:rPr lang="en-US" sz="1600" b="1" dirty="0" smtClean="0">
                <a:cs typeface="Courier New" pitchFamily="49" charset="0"/>
              </a:rPr>
              <a:t>InputStreamReader</a:t>
            </a:r>
            <a:r>
              <a:rPr lang="en-US" sz="1600" dirty="0" smtClean="0">
                <a:cs typeface="Courier New" pitchFamily="49" charset="0"/>
              </a:rPr>
              <a:t>(input, StandardCharsets.UTF_8);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        Writer writer = new </a:t>
            </a:r>
            <a:r>
              <a:rPr lang="en-US" sz="1600" b="1" dirty="0" smtClean="0">
                <a:cs typeface="Courier New" pitchFamily="49" charset="0"/>
              </a:rPr>
              <a:t>OutputStreamWriter</a:t>
            </a:r>
            <a:r>
              <a:rPr lang="en-US" sz="1600" dirty="0" smtClean="0">
                <a:cs typeface="Courier New" pitchFamily="49" charset="0"/>
              </a:rPr>
              <a:t>(output, StandardCharsets.UTF_8))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    reader.transferTo(writer);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Charset charset = </a:t>
            </a:r>
            <a:r>
              <a:rPr lang="en-US" sz="1600" b="1" dirty="0" smtClean="0"/>
              <a:t>Charset</a:t>
            </a:r>
            <a:r>
              <a:rPr lang="en-US" sz="1600" dirty="0" smtClean="0"/>
              <a:t>.forName("US-ASCII");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reader = new BufferedReader(new FileReader</a:t>
            </a:r>
            <a:r>
              <a:rPr lang="en-US" sz="1600" dirty="0" smtClean="0">
                <a:cs typeface="Courier New" pitchFamily="49" charset="0"/>
              </a:rPr>
              <a:t> ("input.txt"));</a:t>
            </a:r>
            <a:endParaRPr lang="en-US" sz="1600" dirty="0" smtClean="0"/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writer = new BufferedWriter(new FileWriter</a:t>
            </a:r>
            <a:r>
              <a:rPr lang="en-US" sz="1600" dirty="0" smtClean="0">
                <a:cs typeface="Courier New" pitchFamily="49" charset="0"/>
              </a:rPr>
              <a:t> ("output.txt")) ;</a:t>
            </a:r>
            <a:endParaRPr lang="ru-RU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Scanner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544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try (Reader reader = new FileReader("input.txt");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Scanner s = new Scanner(new BufferedReader(reader)))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s.useDelimiter(",\\s*");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(s.hasNext())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System.out.println(s.next());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(s.hasNext())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(s.hasNextDouble())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s.nextDouble();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s.next();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Scanner input = new Scanner(System.in);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 number = input.nextInt();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//System.console()</a:t>
            </a:r>
            <a:endParaRPr lang="ru-RU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DataInput / DataOutput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54461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//DataInput / DataOutput – </a:t>
            </a: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  <a:cs typeface="Courier New" pitchFamily="49" charset="0"/>
              </a:rPr>
              <a:t>это интерфейсы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try (InputStream stream = new FileInputStream("input.txt");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         DataInput in = new DataInputStream(new BufferedInputStream(stream))) {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    double price = in.</a:t>
            </a:r>
            <a:r>
              <a:rPr lang="en-US" sz="1800" b="1" dirty="0" smtClean="0">
                <a:cs typeface="Courier New" pitchFamily="49" charset="0"/>
              </a:rPr>
              <a:t>readDouble</a:t>
            </a:r>
            <a:r>
              <a:rPr lang="en-US" sz="1800" dirty="0" smtClean="0">
                <a:cs typeface="Courier New" pitchFamily="49" charset="0"/>
              </a:rPr>
              <a:t>();  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    int unit = in.</a:t>
            </a:r>
            <a:r>
              <a:rPr lang="en-US" sz="1800" b="1" dirty="0" smtClean="0">
                <a:cs typeface="Courier New" pitchFamily="49" charset="0"/>
              </a:rPr>
              <a:t>readInt</a:t>
            </a:r>
            <a:r>
              <a:rPr lang="en-US" sz="1800" dirty="0" smtClean="0">
                <a:cs typeface="Courier New" pitchFamily="49" charset="0"/>
              </a:rPr>
              <a:t>();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//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big-endian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800" dirty="0" smtClean="0"/>
              <a:t>    String name = in.</a:t>
            </a:r>
            <a:r>
              <a:rPr lang="en-US" sz="1800" b="1" dirty="0" smtClean="0"/>
              <a:t>readLine</a:t>
            </a:r>
            <a:r>
              <a:rPr lang="en-US" sz="1800" dirty="0" smtClean="0"/>
              <a:t>();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</a:rPr>
              <a:t>читаем до символа перевода строки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    String desc = in.</a:t>
            </a:r>
            <a:r>
              <a:rPr lang="en-US" sz="1800" b="1" dirty="0" smtClean="0">
                <a:cs typeface="Courier New" pitchFamily="49" charset="0"/>
              </a:rPr>
              <a:t>readUTF</a:t>
            </a:r>
            <a:r>
              <a:rPr lang="en-US" sz="1800" dirty="0" smtClean="0">
                <a:cs typeface="Courier New" pitchFamily="49" charset="0"/>
              </a:rPr>
              <a:t>();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//2-byte length + UTF_CHARS</a:t>
            </a:r>
            <a:endParaRPr lang="en-US" sz="1800" dirty="0" smtClean="0"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    byte[] buf = new byte[100];</a:t>
            </a: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    in.</a:t>
            </a:r>
            <a:r>
              <a:rPr lang="en-US" sz="1800" b="1" dirty="0" smtClean="0">
                <a:cs typeface="Courier New" pitchFamily="49" charset="0"/>
              </a:rPr>
              <a:t>readFully</a:t>
            </a:r>
            <a:r>
              <a:rPr lang="en-US" sz="1800" dirty="0" smtClean="0">
                <a:cs typeface="Courier New" pitchFamily="49" charset="0"/>
              </a:rPr>
              <a:t>(buf);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//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кидает 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IOException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, если не смог</a:t>
            </a:r>
            <a:endParaRPr lang="en-US" sz="1800" dirty="0" smtClean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None/>
            </a:pPr>
            <a:endParaRPr lang="en-US" sz="1800" dirty="0" smtClean="0">
              <a:cs typeface="Courier New" pitchFamily="49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//x86 – little-endian !!!</a:t>
            </a:r>
            <a:endParaRPr lang="ru-RU" sz="1800" dirty="0" smtClean="0">
              <a:solidFill>
                <a:schemeClr val="bg1">
                  <a:lumMod val="65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/ Output stream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980728"/>
          <a:ext cx="8352928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Ввод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Вывод</a:t>
                      </a:r>
                      <a:endParaRPr lang="ru-RU" sz="1600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InputStream 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(System.in)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OutputStream</a:t>
                      </a:r>
                      <a:endParaRPr lang="ru-RU" sz="1600" dirty="0"/>
                    </a:p>
                  </a:txBody>
                  <a:tcPr/>
                </a:tc>
              </a:tr>
              <a:tr h="301992"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1600" dirty="0" smtClean="0"/>
                        <a:t>    ByteArrayInputStream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ByteArrayOutputStream</a:t>
                      </a:r>
                      <a:endParaRPr lang="ru-RU" sz="1600" dirty="0"/>
                    </a:p>
                  </a:txBody>
                  <a:tcPr/>
                </a:tc>
              </a:tr>
              <a:tr h="25474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FileInputStream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FileOutputStream</a:t>
                      </a:r>
                      <a:endParaRPr lang="ru-RU" sz="1600" dirty="0"/>
                    </a:p>
                  </a:txBody>
                  <a:tcPr/>
                </a:tc>
              </a:tr>
              <a:tr h="27950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FilterInputStream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ru-R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обертка над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InputStream)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FilterOutputStream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ru-R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обертка над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OutputStream)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04264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</a:t>
                      </a:r>
                      <a:r>
                        <a:rPr lang="en-US" sz="1600" dirty="0" smtClean="0"/>
                        <a:t>BufferedInputStream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</a:t>
                      </a:r>
                      <a:r>
                        <a:rPr lang="en-US" sz="1600" dirty="0" smtClean="0"/>
                        <a:t>BufferedOutputStream</a:t>
                      </a:r>
                      <a:endParaRPr lang="ru-RU" sz="1600" dirty="0"/>
                    </a:p>
                  </a:txBody>
                  <a:tcPr/>
                </a:tc>
              </a:tr>
              <a:tr h="257016"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        </a:t>
                      </a:r>
                      <a:r>
                        <a:rPr lang="en-US" sz="1600" dirty="0" smtClean="0"/>
                        <a:t>DataInputStream (DataInput)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</a:t>
                      </a:r>
                      <a:r>
                        <a:rPr lang="en-US" sz="1600" dirty="0" smtClean="0"/>
                        <a:t>DataOutputStream (DataOutput)</a:t>
                      </a:r>
                      <a:endParaRPr lang="ru-RU" sz="1600" dirty="0"/>
                    </a:p>
                  </a:txBody>
                  <a:tcPr/>
                </a:tc>
              </a:tr>
              <a:tr h="20976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</a:t>
                      </a:r>
                      <a:r>
                        <a:rPr lang="en-US" sz="1600" dirty="0" smtClean="0"/>
                        <a:t>InflaterInputStream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</a:t>
                      </a:r>
                      <a:r>
                        <a:rPr lang="en-US" sz="1600" dirty="0" smtClean="0"/>
                        <a:t>DeflaterOutputStream</a:t>
                      </a:r>
                      <a:endParaRPr lang="ru-RU" sz="1600" dirty="0"/>
                    </a:p>
                  </a:txBody>
                  <a:tcPr/>
                </a:tc>
              </a:tr>
              <a:tr h="306536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    </a:t>
                      </a:r>
                      <a:r>
                        <a:rPr lang="en-US" sz="1600" dirty="0" smtClean="0"/>
                        <a:t>GZIPInputStream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    </a:t>
                      </a:r>
                      <a:r>
                        <a:rPr lang="en-US" sz="1600" dirty="0" smtClean="0"/>
                        <a:t>GZIPOutputStream</a:t>
                      </a:r>
                      <a:endParaRPr lang="ru-RU" sz="1600" dirty="0"/>
                    </a:p>
                  </a:txBody>
                  <a:tcPr/>
                </a:tc>
              </a:tr>
              <a:tr h="259288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    </a:t>
                      </a:r>
                      <a:r>
                        <a:rPr lang="en-US" sz="1600" dirty="0" smtClean="0"/>
                        <a:t>ZipInputStream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    </a:t>
                      </a:r>
                      <a:r>
                        <a:rPr lang="en-US" sz="1600" dirty="0" smtClean="0"/>
                        <a:t>ZipOutputStream</a:t>
                      </a:r>
                      <a:endParaRPr lang="ru-RU" sz="1600" dirty="0"/>
                    </a:p>
                  </a:txBody>
                  <a:tcPr/>
                </a:tc>
              </a:tr>
              <a:tr h="284048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</a:t>
                      </a:r>
                      <a:r>
                        <a:rPr lang="en-US" sz="1600" dirty="0" smtClean="0"/>
                        <a:t>PrintStream </a:t>
                      </a:r>
                      <a:r>
                        <a:rPr lang="en-US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(System.out)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32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ObjectInputStream (DataInput)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ObjectOutputStream (DataOutput)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5157192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 RandomAccessFile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(DataOutput, DataInput, Closeable)</a:t>
            </a:r>
          </a:p>
          <a:p>
            <a:r>
              <a:rPr lang="en-US" sz="1600" dirty="0" smtClean="0"/>
              <a:t>interface ImageInputStream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(DataInput, Closeable)             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setByteOrder</a:t>
            </a:r>
          </a:p>
          <a:p>
            <a:r>
              <a:rPr lang="en-US" sz="1600" dirty="0" smtClean="0"/>
              <a:t>interface ImageOutputStream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(DataOutput, Closeable)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ImageIO / BufferedImage        WBMP, GIF, PNG, JPG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ImageIO.createImageInputStream(obj) //File, RandomAccessFile, InputStream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Reader / Writer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908720"/>
          <a:ext cx="8352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Ввод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Вывод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Reader</a:t>
                      </a:r>
                      <a:endParaRPr lang="ru-RU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Writer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1600" dirty="0" smtClean="0"/>
                        <a:t>    CharArrayReader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CharArrayWriter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StringReader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StringWriter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BufferedReader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ru-R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обертка над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Reader)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BufferedWriter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ru-R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обертка над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Writer)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InputStreamReader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3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ru-RU" sz="13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обертка над </a:t>
                      </a:r>
                      <a:r>
                        <a:rPr lang="en-US" sz="13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InputStream)</a:t>
                      </a:r>
                      <a:endParaRPr lang="ru-RU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OutputStreamWriter </a:t>
                      </a:r>
                      <a:r>
                        <a:rPr lang="en-US" sz="13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ru-RU" sz="13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обертка над </a:t>
                      </a:r>
                      <a:r>
                        <a:rPr lang="en-US" sz="13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OutputStream)</a:t>
                      </a:r>
                      <a:endParaRPr lang="ru-RU" sz="13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        </a:t>
                      </a:r>
                      <a:r>
                        <a:rPr lang="en-US" sz="1600" dirty="0" smtClean="0"/>
                        <a:t>FileReader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    </a:t>
                      </a:r>
                      <a:r>
                        <a:rPr lang="en-US" sz="1600" dirty="0" smtClean="0"/>
                        <a:t>FileWriter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FilterReader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ru-R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обертка над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Reader)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   </a:t>
                      </a:r>
                      <a:r>
                        <a:rPr lang="en-US" sz="1600" dirty="0" smtClean="0"/>
                        <a:t>FilterWriter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ru-R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обертка над </a:t>
                      </a:r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Writer)</a:t>
                      </a:r>
                      <a:endParaRPr lang="ru-R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1289</Words>
  <Application>Microsoft Office PowerPoint</Application>
  <PresentationFormat>Экран (4:3)</PresentationFormat>
  <Paragraphs>288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Java IO</vt:lpstr>
      <vt:lpstr>InputStream</vt:lpstr>
      <vt:lpstr>OutputStream</vt:lpstr>
      <vt:lpstr>Byte stream (example)</vt:lpstr>
      <vt:lpstr>Character stream (example)</vt:lpstr>
      <vt:lpstr>Scanner</vt:lpstr>
      <vt:lpstr>DataInput / DataOutput</vt:lpstr>
      <vt:lpstr>Input / Output stream</vt:lpstr>
      <vt:lpstr>Reader / Writer</vt:lpstr>
      <vt:lpstr>File</vt:lpstr>
      <vt:lpstr>NIO (NIO.2)</vt:lpstr>
      <vt:lpstr>Java NIO</vt:lpstr>
      <vt:lpstr>NIO</vt:lpstr>
      <vt:lpstr>NIO (ByteBuffer)</vt:lpstr>
      <vt:lpstr>NIO</vt:lpstr>
      <vt:lpstr>Создание Zip</vt:lpstr>
      <vt:lpstr>Чтение Zip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282</cp:revision>
  <dcterms:created xsi:type="dcterms:W3CDTF">2023-09-19T09:20:31Z</dcterms:created>
  <dcterms:modified xsi:type="dcterms:W3CDTF">2024-10-01T14:29:10Z</dcterms:modified>
</cp:coreProperties>
</file>