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05.11.2024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05.11.2024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05.11.2024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05.11.2024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05.11.2024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05.11.2024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05.11.2024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05.11.2024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05.11.2024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05.11.2024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3ED-55D1-4322-BDB6-3973F1194B5F}" type="datetimeFigureOut">
              <a:rPr lang="ru-RU" smtClean="0"/>
              <a:pPr/>
              <a:t>05.11.2024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FC3ED-55D1-4322-BDB6-3973F1194B5F}" type="datetimeFigureOut">
              <a:rPr lang="ru-RU" smtClean="0"/>
              <a:pPr/>
              <a:t>05.11.2024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CD4B-E208-4996-9049-E25731FCC3D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Логирование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import java.util.logging.Logger;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Main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private static final Logger LOG =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Logger.getLogger(Main.class.getName());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LOG.warning(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Это предупреждение"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LOG.log(Level.INFO,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"Hello, {0}"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name);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LOG.log(Level.INFO,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"Hello, {0} at {1}!"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new Object[] {name, new Date()});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окт. 18, 2024 3:43:12 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PM Main 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</a:t>
            </a:r>
            <a:endParaRPr lang="en-US" sz="16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WARNING: </a:t>
            </a:r>
            <a:r>
              <a:rPr lang="ru-RU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Это предупреждение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окт. 18, 2024 3:43:13 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PM Main 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</a:t>
            </a:r>
            <a:endParaRPr lang="en-US" sz="16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INFO: Hello, user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окт. 18, 2024 3:43:13 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PM Main 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main</a:t>
            </a:r>
            <a:endParaRPr lang="en-US" sz="16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INFO: Hello, user at 18.10.2024, 15:43!</a:t>
            </a:r>
            <a:endParaRPr lang="en-US" sz="1600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Логирование (2)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>
                <a:cs typeface="Courier New" pitchFamily="49" charset="0"/>
              </a:rPr>
              <a:t>У системы логирования есть настройки.</a:t>
            </a:r>
          </a:p>
          <a:p>
            <a:pPr>
              <a:buFont typeface="+mj-lt"/>
              <a:buAutoNum type="arabicPeriod"/>
            </a:pPr>
            <a:r>
              <a:rPr lang="ru-RU" sz="1800" dirty="0" smtClean="0">
                <a:cs typeface="Courier New" pitchFamily="49" charset="0"/>
              </a:rPr>
              <a:t>Настройки делаются для </a:t>
            </a:r>
            <a:r>
              <a:rPr lang="en-US" sz="1800" dirty="0" smtClean="0">
                <a:cs typeface="Courier New" pitchFamily="49" charset="0"/>
              </a:rPr>
              <a:t>ALL </a:t>
            </a:r>
            <a:r>
              <a:rPr lang="ru-RU" sz="1800" dirty="0" smtClean="0">
                <a:cs typeface="Courier New" pitchFamily="49" charset="0"/>
              </a:rPr>
              <a:t>или отдельных классов</a:t>
            </a:r>
            <a:r>
              <a:rPr lang="en-US" sz="1800" dirty="0" smtClean="0">
                <a:cs typeface="Courier New" pitchFamily="49" charset="0"/>
              </a:rPr>
              <a:t>/</a:t>
            </a:r>
            <a:r>
              <a:rPr lang="ru-RU" sz="1800" dirty="0" smtClean="0">
                <a:cs typeface="Courier New" pitchFamily="49" charset="0"/>
              </a:rPr>
              <a:t>пакетов (поэтому логер создается с указанием класса)</a:t>
            </a:r>
            <a:endParaRPr lang="en-US" sz="1800" dirty="0" smtClean="0">
              <a:cs typeface="Courier New" pitchFamily="49" charset="0"/>
            </a:endParaRPr>
          </a:p>
          <a:p>
            <a:pPr>
              <a:buFont typeface="+mj-lt"/>
              <a:buAutoNum type="arabicPeriod"/>
            </a:pPr>
            <a:r>
              <a:rPr lang="ru-RU" sz="1800" dirty="0" smtClean="0">
                <a:cs typeface="Courier New" pitchFamily="49" charset="0"/>
              </a:rPr>
              <a:t>Настраивается место вывода (файл, консоль, передача куда-то в сеть и т.д.)</a:t>
            </a:r>
          </a:p>
          <a:p>
            <a:pPr>
              <a:buFont typeface="+mj-lt"/>
              <a:buAutoNum type="arabicPeriod"/>
            </a:pPr>
            <a:r>
              <a:rPr lang="ru-RU" sz="1800" dirty="0" smtClean="0">
                <a:cs typeface="Courier New" pitchFamily="49" charset="0"/>
              </a:rPr>
              <a:t>Для места вывода могут быть дополнительные настройки (например, для файла может быть настроен режим ротации логов)</a:t>
            </a:r>
          </a:p>
          <a:p>
            <a:pPr>
              <a:buFont typeface="+mj-lt"/>
              <a:buAutoNum type="arabicPeriod"/>
            </a:pPr>
            <a:r>
              <a:rPr lang="ru-RU" sz="1800" dirty="0" smtClean="0">
                <a:cs typeface="Courier New" pitchFamily="49" charset="0"/>
              </a:rPr>
              <a:t>Может настраиваться уровень логов (только ошибки, все начиная с уровня </a:t>
            </a:r>
            <a:r>
              <a:rPr lang="en-US" sz="1800" dirty="0" smtClean="0">
                <a:cs typeface="Courier New" pitchFamily="49" charset="0"/>
              </a:rPr>
              <a:t>INFO </a:t>
            </a:r>
            <a:r>
              <a:rPr lang="ru-RU" sz="1800" dirty="0" smtClean="0">
                <a:cs typeface="Courier New" pitchFamily="49" charset="0"/>
              </a:rPr>
              <a:t>и т.д.)</a:t>
            </a:r>
          </a:p>
          <a:p>
            <a:pPr>
              <a:buFont typeface="+mj-lt"/>
              <a:buAutoNum type="arabicPeriod"/>
            </a:pPr>
            <a:r>
              <a:rPr lang="ru-RU" sz="1800" dirty="0" smtClean="0">
                <a:cs typeface="Courier New" pitchFamily="49" charset="0"/>
              </a:rPr>
              <a:t>Может настраиваться формат сообщений</a:t>
            </a:r>
            <a:endParaRPr lang="en-US" sz="1800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Системы логирования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700" b="1" dirty="0" smtClean="0">
                <a:cs typeface="Courier New" pitchFamily="49" charset="0"/>
              </a:rPr>
              <a:t>Log4J</a:t>
            </a:r>
            <a:r>
              <a:rPr lang="en-US" sz="1700" dirty="0" smtClean="0">
                <a:cs typeface="Courier New" pitchFamily="49" charset="0"/>
              </a:rPr>
              <a:t> - Apache Log4J </a:t>
            </a:r>
            <a:r>
              <a:rPr lang="ru-RU" sz="1700" dirty="0" smtClean="0">
                <a:cs typeface="Courier New" pitchFamily="49" charset="0"/>
              </a:rPr>
              <a:t>появился довольно давно, быстро завоевал популярность.</a:t>
            </a:r>
          </a:p>
          <a:p>
            <a:pPr>
              <a:spcBef>
                <a:spcPts val="0"/>
              </a:spcBef>
              <a:buNone/>
            </a:pPr>
            <a:endParaRPr lang="ru-RU" sz="1700" dirty="0" smtClean="0"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700" b="1" dirty="0" smtClean="0">
                <a:cs typeface="Courier New" pitchFamily="49" charset="0"/>
              </a:rPr>
              <a:t>java.util.logging</a:t>
            </a:r>
            <a:r>
              <a:rPr lang="en-US" sz="1700" dirty="0" smtClean="0">
                <a:cs typeface="Courier New" pitchFamily="49" charset="0"/>
              </a:rPr>
              <a:t> - </a:t>
            </a:r>
            <a:r>
              <a:rPr lang="ru-RU" sz="1700" dirty="0" smtClean="0">
                <a:cs typeface="Courier New" pitchFamily="49" charset="0"/>
              </a:rPr>
              <a:t>пакет </a:t>
            </a:r>
            <a:r>
              <a:rPr lang="en-US" sz="1700" dirty="0" smtClean="0">
                <a:cs typeface="Courier New" pitchFamily="49" charset="0"/>
              </a:rPr>
              <a:t>java.util.logging </a:t>
            </a:r>
            <a:r>
              <a:rPr lang="ru-RU" sz="1700" dirty="0" smtClean="0">
                <a:cs typeface="Courier New" pitchFamily="49" charset="0"/>
              </a:rPr>
              <a:t>появился в </a:t>
            </a:r>
            <a:r>
              <a:rPr lang="en-US" sz="1700" dirty="0" smtClean="0">
                <a:cs typeface="Courier New" pitchFamily="49" charset="0"/>
              </a:rPr>
              <a:t>JavaSE </a:t>
            </a:r>
            <a:r>
              <a:rPr lang="ru-RU" sz="1700" dirty="0" smtClean="0">
                <a:cs typeface="Courier New" pitchFamily="49" charset="0"/>
              </a:rPr>
              <a:t>в версии 1.4 (позже чем </a:t>
            </a:r>
            <a:r>
              <a:rPr lang="en-US" sz="1700" dirty="0" smtClean="0">
                <a:cs typeface="Courier New" pitchFamily="49" charset="0"/>
              </a:rPr>
              <a:t>Log4J, </a:t>
            </a:r>
            <a:r>
              <a:rPr lang="ru-RU" sz="1700" dirty="0" smtClean="0">
                <a:cs typeface="Courier New" pitchFamily="49" charset="0"/>
              </a:rPr>
              <a:t>и судя по всему, от него и отталкивались). По некоторым оценкам </a:t>
            </a:r>
            <a:r>
              <a:rPr lang="en-US" sz="1700" dirty="0" smtClean="0">
                <a:cs typeface="Courier New" pitchFamily="49" charset="0"/>
              </a:rPr>
              <a:t>Log4J, </a:t>
            </a:r>
            <a:r>
              <a:rPr lang="ru-RU" sz="1700" dirty="0" smtClean="0">
                <a:cs typeface="Courier New" pitchFamily="49" charset="0"/>
              </a:rPr>
              <a:t>проще и удобнее в использовании. Но зато </a:t>
            </a:r>
            <a:r>
              <a:rPr lang="en-US" sz="1700" dirty="0" smtClean="0">
                <a:cs typeface="Courier New" pitchFamily="49" charset="0"/>
              </a:rPr>
              <a:t>java.util.logging </a:t>
            </a:r>
            <a:r>
              <a:rPr lang="ru-RU" sz="1700" dirty="0" smtClean="0">
                <a:cs typeface="Courier New" pitchFamily="49" charset="0"/>
              </a:rPr>
              <a:t>входит в </a:t>
            </a:r>
            <a:r>
              <a:rPr lang="en-US" sz="1700" dirty="0" smtClean="0">
                <a:cs typeface="Courier New" pitchFamily="49" charset="0"/>
              </a:rPr>
              <a:t>JavaSE (</a:t>
            </a:r>
            <a:r>
              <a:rPr lang="ru-RU" sz="1700" dirty="0" smtClean="0">
                <a:cs typeface="Courier New" pitchFamily="49" charset="0"/>
              </a:rPr>
              <a:t>не требует дополнительных библиотек).</a:t>
            </a:r>
          </a:p>
          <a:p>
            <a:pPr>
              <a:spcBef>
                <a:spcPts val="0"/>
              </a:spcBef>
              <a:buNone/>
            </a:pPr>
            <a:endParaRPr lang="ru-RU" sz="1700" dirty="0" smtClean="0"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700" b="1" dirty="0" smtClean="0">
                <a:cs typeface="Courier New" pitchFamily="49" charset="0"/>
              </a:rPr>
              <a:t>Logback</a:t>
            </a:r>
            <a:r>
              <a:rPr lang="en-US" sz="1700" dirty="0" smtClean="0">
                <a:cs typeface="Courier New" pitchFamily="49" charset="0"/>
              </a:rPr>
              <a:t> - Logback </a:t>
            </a:r>
            <a:r>
              <a:rPr lang="ru-RU" sz="1700" dirty="0" smtClean="0">
                <a:cs typeface="Courier New" pitchFamily="49" charset="0"/>
              </a:rPr>
              <a:t>концептуально является наследником </a:t>
            </a:r>
            <a:r>
              <a:rPr lang="en-US" sz="1700" dirty="0" smtClean="0">
                <a:cs typeface="Courier New" pitchFamily="49" charset="0"/>
              </a:rPr>
              <a:t>Log4J</a:t>
            </a:r>
            <a:r>
              <a:rPr lang="ru-RU" sz="1700" dirty="0" smtClean="0">
                <a:cs typeface="Courier New" pitchFamily="49" charset="0"/>
              </a:rPr>
              <a:t>. </a:t>
            </a:r>
            <a:r>
              <a:rPr lang="ru-RU" sz="1700" dirty="0" smtClean="0">
                <a:cs typeface="Courier New" pitchFamily="49" charset="0"/>
              </a:rPr>
              <a:t>Однако в </a:t>
            </a:r>
            <a:r>
              <a:rPr lang="en-US" sz="1700" dirty="0" smtClean="0">
                <a:cs typeface="Courier New" pitchFamily="49" charset="0"/>
              </a:rPr>
              <a:t>Logback </a:t>
            </a:r>
            <a:r>
              <a:rPr lang="ru-RU" sz="1700" dirty="0" smtClean="0">
                <a:cs typeface="Courier New" pitchFamily="49" charset="0"/>
              </a:rPr>
              <a:t>добавлено некоторые новые возможности.</a:t>
            </a:r>
          </a:p>
          <a:p>
            <a:pPr>
              <a:spcBef>
                <a:spcPts val="0"/>
              </a:spcBef>
              <a:buNone/>
            </a:pPr>
            <a:endParaRPr lang="ru-RU" sz="1700" dirty="0" smtClean="0"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700" dirty="0" smtClean="0"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2"/>
                </a:solidFill>
                <a:cs typeface="Courier New" pitchFamily="49" charset="0"/>
              </a:rPr>
              <a:t>Apache Commons Logging </a:t>
            </a:r>
            <a:r>
              <a:rPr lang="en-US" sz="1700" dirty="0" smtClean="0">
                <a:solidFill>
                  <a:schemeClr val="tx2"/>
                </a:solidFill>
                <a:cs typeface="Courier New" pitchFamily="49" charset="0"/>
              </a:rPr>
              <a:t>- </a:t>
            </a:r>
            <a:r>
              <a:rPr lang="ru-RU" sz="1700" dirty="0" smtClean="0">
                <a:solidFill>
                  <a:schemeClr val="tx2"/>
                </a:solidFill>
                <a:cs typeface="Courier New" pitchFamily="49" charset="0"/>
              </a:rPr>
              <a:t>фреймворк </a:t>
            </a:r>
            <a:r>
              <a:rPr lang="en-US" sz="1700" dirty="0" smtClean="0">
                <a:solidFill>
                  <a:schemeClr val="tx2"/>
                </a:solidFill>
                <a:cs typeface="Courier New" pitchFamily="49" charset="0"/>
              </a:rPr>
              <a:t>Apache Commons Logging </a:t>
            </a:r>
            <a:r>
              <a:rPr lang="ru-RU" sz="1700" dirty="0" smtClean="0">
                <a:solidFill>
                  <a:schemeClr val="tx2"/>
                </a:solidFill>
                <a:cs typeface="Courier New" pitchFamily="49" charset="0"/>
              </a:rPr>
              <a:t>предназначен для абстрагирования разработчика от конкретного фреймворка логирования. Поддерживает следующие фреймворки: </a:t>
            </a:r>
            <a:r>
              <a:rPr lang="en-US" sz="1700" dirty="0" smtClean="0">
                <a:solidFill>
                  <a:schemeClr val="tx2"/>
                </a:solidFill>
                <a:cs typeface="Courier New" pitchFamily="49" charset="0"/>
              </a:rPr>
              <a:t>java.util.logging, Log4J, Avalon LogKit, Lumberjack, </a:t>
            </a:r>
            <a:r>
              <a:rPr lang="ru-RU" sz="1700" dirty="0" smtClean="0">
                <a:solidFill>
                  <a:schemeClr val="tx2"/>
                </a:solidFill>
                <a:cs typeface="Courier New" pitchFamily="49" charset="0"/>
              </a:rPr>
              <a:t>а также </a:t>
            </a:r>
            <a:r>
              <a:rPr lang="en-US" sz="1700" dirty="0" smtClean="0">
                <a:solidFill>
                  <a:schemeClr val="tx2"/>
                </a:solidFill>
                <a:cs typeface="Courier New" pitchFamily="49" charset="0"/>
              </a:rPr>
              <a:t>SLF4J</a:t>
            </a:r>
          </a:p>
          <a:p>
            <a:pPr>
              <a:spcBef>
                <a:spcPts val="0"/>
              </a:spcBef>
              <a:buNone/>
            </a:pPr>
            <a:endParaRPr lang="en-US" sz="1700" dirty="0" smtClean="0">
              <a:solidFill>
                <a:schemeClr val="tx2"/>
              </a:solidFill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SLF4J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 (Simple Logging Facade for Java) - </a:t>
            </a:r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по сути 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SLF4J </a:t>
            </a:r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является тем же, чем и 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Apache Commons Logging, </a:t>
            </a:r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с некоторыми отличиями. Поддерживает следующие фреймворки: 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java.util.logging, Log4J, Logback, reload4j, </a:t>
            </a:r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а также 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Apache Commons Logging. </a:t>
            </a:r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Есть две собственные реализации – 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NOP </a:t>
            </a:r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и 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Simple (</a:t>
            </a:r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разработан автором 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Logback</a:t>
            </a:r>
            <a:r>
              <a:rPr lang="ru-RU" sz="1700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)</a:t>
            </a:r>
            <a:endParaRPr lang="en-US" sz="1700" dirty="0" smtClean="0">
              <a:solidFill>
                <a:schemeClr val="accent1">
                  <a:lumMod val="75000"/>
                </a:schemeClr>
              </a:solidFill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cs typeface="Courier New" pitchFamily="49" charset="0"/>
              </a:rPr>
              <a:t>http://www.skipy.ru/useful/logging.html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261</Words>
  <Application>Microsoft Office PowerPoint</Application>
  <PresentationFormat>Экран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Логирование</vt:lpstr>
      <vt:lpstr>Логирование (2)</vt:lpstr>
      <vt:lpstr>Системы логирования</vt:lpstr>
      <vt:lpstr>Ссылки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Конкатенация строк</dc:title>
  <dc:creator>eee</dc:creator>
  <cp:lastModifiedBy>emelyanov</cp:lastModifiedBy>
  <cp:revision>182</cp:revision>
  <dcterms:created xsi:type="dcterms:W3CDTF">2023-09-19T09:20:31Z</dcterms:created>
  <dcterms:modified xsi:type="dcterms:W3CDTF">2024-11-05T17:02:41Z</dcterms:modified>
</cp:coreProperties>
</file>