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258" r:id="rId4"/>
    <p:sldId id="304" r:id="rId5"/>
    <p:sldId id="305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b="1" dirty="0" smtClean="0">
                <a:cs typeface="Courier New" pitchFamily="49" charset="0"/>
              </a:rPr>
              <a:t>REST</a:t>
            </a:r>
            <a:r>
              <a:rPr lang="ru-RU" sz="1800" dirty="0" smtClean="0">
                <a:cs typeface="Courier New" pitchFamily="49" charset="0"/>
              </a:rPr>
              <a:t> (</a:t>
            </a:r>
            <a:r>
              <a:rPr lang="ru-RU" sz="1800" b="1" dirty="0" smtClean="0">
                <a:cs typeface="Courier New" pitchFamily="49" charset="0"/>
              </a:rPr>
              <a:t>RE</a:t>
            </a:r>
            <a:r>
              <a:rPr lang="ru-RU" sz="1800" dirty="0" smtClean="0">
                <a:cs typeface="Courier New" pitchFamily="49" charset="0"/>
              </a:rPr>
              <a:t>presentational </a:t>
            </a:r>
            <a:r>
              <a:rPr lang="ru-RU" sz="1800" b="1" dirty="0" smtClean="0">
                <a:cs typeface="Courier New" pitchFamily="49" charset="0"/>
              </a:rPr>
              <a:t>S</a:t>
            </a:r>
            <a:r>
              <a:rPr lang="ru-RU" sz="1800" dirty="0" smtClean="0">
                <a:cs typeface="Courier New" pitchFamily="49" charset="0"/>
              </a:rPr>
              <a:t>tate </a:t>
            </a:r>
            <a:r>
              <a:rPr lang="ru-RU" sz="1800" b="1" dirty="0" smtClean="0">
                <a:cs typeface="Courier New" pitchFamily="49" charset="0"/>
              </a:rPr>
              <a:t>T</a:t>
            </a:r>
            <a:r>
              <a:rPr lang="ru-RU" sz="1800" dirty="0" smtClean="0">
                <a:cs typeface="Courier New" pitchFamily="49" charset="0"/>
              </a:rPr>
              <a:t>ransfer — «передача репрезентативного состояния» или «передача „самоописываемого“ состояния») — архитектурный стиль взаимодействия компонентов распределённого приложения в сети.</a:t>
            </a: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r>
              <a:rPr lang="ru-RU" sz="1800" dirty="0" smtClean="0">
                <a:cs typeface="Courier New" pitchFamily="49" charset="0"/>
              </a:rPr>
              <a:t>Обязательные ограничения REST-приложений по Филдингу</a:t>
            </a:r>
            <a:r>
              <a:rPr lang="en-US" sz="1800" dirty="0" smtClean="0">
                <a:cs typeface="Courier New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/>
              <a:t>Модель клиент-сервер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/>
              <a:t>Отсутствие состояния </a:t>
            </a:r>
            <a:r>
              <a:rPr lang="ru-RU" sz="1800" dirty="0" smtClean="0"/>
              <a:t>(запрос содержит всю необходимую информацию)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/>
              <a:t>Кэширование</a:t>
            </a:r>
            <a:r>
              <a:rPr lang="ru-RU" sz="1800" dirty="0" smtClean="0"/>
              <a:t> (клиенты и промежуточные узлы, могут выполнять кэширование ответов сервера. Ответы сервера, должны иметь пометку: кэшируемые/некэшируемые)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/>
              <a:t>Единообразие интерфейса</a:t>
            </a:r>
            <a:r>
              <a:rPr lang="ru-RU" sz="1800" dirty="0" smtClean="0"/>
              <a:t>. Идентификация ресурсов (например, с помощью URI), «Самоописываемые» сообщения (сообщение содержит достаточно информации, чтобы понять, каким образом его обрабатывать) и т.д.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/>
              <a:t>Слои</a:t>
            </a:r>
            <a:r>
              <a:rPr lang="ru-RU" sz="1800" dirty="0" smtClean="0"/>
              <a:t>. Клиенту может взаимодействовать с сервером или же с промежуточным узлом (для него не должно быть разницы). Применение промежуточных серверов повышает масштабируемость.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Application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//RESTful Web Services v2.1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javax.ws.rs.ApplicationPath;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javax.ws.rs.core.Application;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ApplicationPath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("rest")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JAXActivator extends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(</a:t>
            </a:r>
            <a:r>
              <a:rPr lang="ru-RU" dirty="0" smtClean="0"/>
              <a:t>пути)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("/")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HelloRestWorld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static final String MESSAGE = "Hello, world!";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POST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GET, POST, PUT, DELETE, PATCH, HEAD, OPTIONS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 http://localhost:8080/application/rest/json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("/json")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Produces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({"application/json"})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String getHelloWorldJSON()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"{\"result\":\"" + MESSAGE + "\"}";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("/xml")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Produces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({"application/xml"})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String getHelloWorldXML()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"&lt;xml&gt;&lt;result&gt;" + MESSAGE + "&lt;/result&gt;&lt;/xml&gt;";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&lt;context-root&gt;/application&lt;/context-root&gt;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(</a:t>
            </a:r>
            <a:r>
              <a:rPr lang="ru-RU" dirty="0" smtClean="0"/>
              <a:t>аннотации)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Resource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класс в котором хотя бы один метод помечен аннотацией @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Path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или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Request method designator</a:t>
            </a:r>
          </a:p>
          <a:p>
            <a:pPr>
              <a:spcBef>
                <a:spcPts val="0"/>
              </a:spcBef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Root resource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 resource class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с аннотацией @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Path 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может обеспечивать доступ к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sub-resources)</a:t>
            </a:r>
          </a:p>
          <a:p>
            <a:pPr>
              <a:spcBef>
                <a:spcPts val="0"/>
              </a:spcBef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Request method designator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аннотация определяющая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метод (@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GET, @POST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и т.д.). Точнее аннотация аннотированная как @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HttpMethod.</a:t>
            </a:r>
          </a:p>
          <a:p>
            <a:pPr>
              <a:spcBef>
                <a:spcPts val="0"/>
              </a:spcBef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Resource method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метод ресурсного класса аннотированный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request method designator.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Используется для обработки запросов</a:t>
            </a:r>
          </a:p>
          <a:p>
            <a:pPr>
              <a:spcBef>
                <a:spcPts val="0"/>
              </a:spcBef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Sub-resource locator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метод ресурсного класса помеченный аннотацией @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Path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без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Request method designator.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Используется для получения обработчика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sub-resources (Resource class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или экземпляра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Resource class).</a:t>
            </a:r>
          </a:p>
          <a:p>
            <a:pPr>
              <a:spcBef>
                <a:spcPts val="0"/>
              </a:spcBef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Sub-resource method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метод ресурсного класса помеченный аннотацией @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Path + Request method designator.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Используется для обработки запроса на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sub-resources 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путь будет @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Path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класса + @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Path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метода)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</a:t>
            </a:r>
            <a:r>
              <a:rPr lang="ru-RU" dirty="0" smtClean="0"/>
              <a:t> (</a:t>
            </a:r>
            <a:r>
              <a:rPr lang="en-US" dirty="0" smtClean="0"/>
              <a:t>sub-resource locator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@Path("widgets")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WidgetsResource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@Path("offers")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WidgetList getDiscounted() {...}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@Path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("{id}")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WidgetResource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findWidget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(@PathParam("id") String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return new WidgetResource(id);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WidgetResource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WidgetResource(String id) {...}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Widget getDetails()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(</a:t>
            </a:r>
            <a:r>
              <a:rPr lang="ru-RU" dirty="0" smtClean="0"/>
              <a:t>параметры)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//http://localhost:8080/application/rest/test/10?id=12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@Path("/test/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{dept}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@Produces({"application/json"})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String testParam(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@PathParam("dept")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Long dept,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@QueryParam("id")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"{dept: " + dept + ", id: " + id + "}";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//http://localhost:8080/application/rest/test/10-2?id=12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@Path("/test/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{dept:\\d+}-{sub:\\d+}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@Produces({"application/json"})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String testParam(@PathParam("dept") Long dept,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@PathParam("sub") Long sub,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@QueryParam("id") 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"{dept: "+dept+", sub: "+sub+", id: "+id+"}";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@Produces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– может добавляться к методу или классу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значение одно, можно писать без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(</a:t>
            </a:r>
            <a:r>
              <a:rPr lang="ru-RU" dirty="0" smtClean="0"/>
              <a:t>параметры</a:t>
            </a:r>
            <a:r>
              <a:rPr lang="en-US" dirty="0" smtClean="0"/>
              <a:t> 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//http://localhost:8080/application/rest/test/1-2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@Path("/test/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1-2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Конкретное значение приоритетнее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String testParam1(@BeanParam MyBean bean)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"1-2";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//http://localhost:8080/application/rest/test/10-2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@Path("/test/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{dept:\\d+}-{sub:\\d+}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String testParam2(@PathParam("dept") Long dept,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@PathParam("sub") Long sub)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"{dept: " + dept + ", sub: " + sub + "}";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//http://localhost:8080/application/rest/test/10-A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@GET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@Path("/test/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{str}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String testParam3(@PathParam("str") String str)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"{str: \"" + str + "\"}";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(</a:t>
            </a:r>
            <a:r>
              <a:rPr lang="ru-RU" dirty="0" smtClean="0"/>
              <a:t>параметры</a:t>
            </a:r>
            <a:r>
              <a:rPr lang="en-US" dirty="0" smtClean="0"/>
              <a:t> 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@CookieParam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@HeaderParam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@Consumes("application/x-www-form-urlencoded")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registerUser(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@FormParam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("firstName") String firstName,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@FormParam("lastName") String lastName,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@FormParam("email") String email)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678</Words>
  <Application>Microsoft Office PowerPoint</Application>
  <PresentationFormat>Экран 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REST</vt:lpstr>
      <vt:lpstr>REST Application</vt:lpstr>
      <vt:lpstr>REST (пути)</vt:lpstr>
      <vt:lpstr>REST (аннотации)</vt:lpstr>
      <vt:lpstr>REST (sub-resource locator)</vt:lpstr>
      <vt:lpstr>REST (параметры)</vt:lpstr>
      <vt:lpstr>REST (параметры 2)</vt:lpstr>
      <vt:lpstr>REST (параметры 3)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226</cp:revision>
  <dcterms:created xsi:type="dcterms:W3CDTF">2023-09-19T09:20:31Z</dcterms:created>
  <dcterms:modified xsi:type="dcterms:W3CDTF">2024-11-11T08:41:02Z</dcterms:modified>
</cp:coreProperties>
</file>