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5" r:id="rId3"/>
    <p:sldId id="276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03.10.2024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Задача 1. Архиватор </a:t>
            </a:r>
            <a:r>
              <a:rPr lang="en-US" dirty="0" smtClean="0"/>
              <a:t>Zip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 smtClean="0"/>
              <a:t>Создать программу принимающую на вход 3 аргумента</a:t>
            </a:r>
            <a:r>
              <a:rPr lang="en-US" sz="2400" dirty="0" smtClean="0"/>
              <a:t>: </a:t>
            </a:r>
            <a:r>
              <a:rPr lang="ru-RU" sz="2400" dirty="0" smtClean="0"/>
              <a:t>команду</a:t>
            </a:r>
            <a:r>
              <a:rPr lang="en-US" sz="2400" dirty="0" smtClean="0"/>
              <a:t> (pack, unpack)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имя </a:t>
            </a:r>
            <a:r>
              <a:rPr lang="en-US" sz="2400" dirty="0" smtClean="0"/>
              <a:t>zip-</a:t>
            </a:r>
            <a:r>
              <a:rPr lang="ru-RU" sz="2400" dirty="0" smtClean="0"/>
              <a:t>архива (путь к файлу) и произвольный каталог (или файл).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/>
              <a:t>По команде </a:t>
            </a:r>
            <a:r>
              <a:rPr lang="en-US" sz="2400" dirty="0" smtClean="0"/>
              <a:t>pack</a:t>
            </a:r>
            <a:r>
              <a:rPr lang="ru-RU" sz="2400" dirty="0" smtClean="0"/>
              <a:t> создаем архив с заданным именем помещая туда указанный каталог (или файл)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/>
              <a:t>По команде </a:t>
            </a:r>
            <a:r>
              <a:rPr lang="en-US" sz="2400" dirty="0" smtClean="0"/>
              <a:t>unpack</a:t>
            </a:r>
            <a:r>
              <a:rPr lang="ru-RU" sz="2400" dirty="0" smtClean="0"/>
              <a:t> распаковываем указанный архив в указанную папку (если папки нет, то создаем ее).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Задача 2. Рефлексия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 smtClean="0"/>
              <a:t>Создать программу принимающую на вход </a:t>
            </a:r>
            <a:r>
              <a:rPr lang="en-US" sz="2400" dirty="0" smtClean="0"/>
              <a:t>N</a:t>
            </a:r>
            <a:r>
              <a:rPr lang="ru-RU" sz="2400" dirty="0" smtClean="0"/>
              <a:t> аргументов</a:t>
            </a:r>
            <a:r>
              <a:rPr lang="en-US" sz="2400" dirty="0" smtClean="0"/>
              <a:t>:</a:t>
            </a:r>
            <a:r>
              <a:rPr lang="ru-RU" sz="2400" dirty="0" smtClean="0"/>
              <a:t> имя класса, имя метода (опционально), аргументы вызова (опционально)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/>
              <a:t>Если передано только имя класса, то выводим информацию о классе и его методах (в том числе их аргументах и возвращаемом типе)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 smtClean="0"/>
              <a:t>Если передано имя метода, то делаем вызов с указанными аргументами (тип аргументов</a:t>
            </a:r>
            <a:r>
              <a:rPr lang="en-US" sz="2400" dirty="0" smtClean="0"/>
              <a:t>/</a:t>
            </a:r>
            <a:r>
              <a:rPr lang="ru-RU" sz="2400" dirty="0" smtClean="0"/>
              <a:t>результат пусть будет фиксированным). Например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int.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Задача 3. </a:t>
            </a:r>
            <a:r>
              <a:rPr lang="en-US" dirty="0" smtClean="0"/>
              <a:t>ClassLoader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Создание класса </a:t>
            </a:r>
            <a:r>
              <a:rPr lang="ru-RU" sz="2400" dirty="0" smtClean="0"/>
              <a:t>реализующего интерфейс</a:t>
            </a:r>
            <a:r>
              <a:rPr lang="en-US" sz="2400" dirty="0" smtClean="0"/>
              <a:t>  BiFunction&lt;Integer, Integer, Integer&gt; c </a:t>
            </a:r>
            <a:r>
              <a:rPr lang="ru-RU" sz="2400" dirty="0" smtClean="0"/>
              <a:t>методом</a:t>
            </a:r>
            <a:r>
              <a:rPr lang="en-US" sz="2400" dirty="0" smtClean="0"/>
              <a:t> apply.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Сборка </a:t>
            </a:r>
            <a:r>
              <a:rPr lang="ru-RU" sz="2400" dirty="0"/>
              <a:t>class-файла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В другом проекте создаем свой </a:t>
            </a:r>
            <a:r>
              <a:rPr lang="ru-RU" sz="2400" dirty="0" smtClean="0"/>
              <a:t>тип класс-лоадера </a:t>
            </a:r>
            <a:r>
              <a:rPr lang="ru-RU" sz="2400" dirty="0"/>
              <a:t>(он при инициализации получает пути </a:t>
            </a:r>
            <a:r>
              <a:rPr lang="ru-RU" sz="2400" dirty="0" smtClean="0"/>
              <a:t>для загрузки классов</a:t>
            </a:r>
            <a:r>
              <a:rPr lang="ru-RU" sz="2400" dirty="0"/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В </a:t>
            </a:r>
            <a:r>
              <a:rPr lang="en-US" sz="2400" dirty="0"/>
              <a:t>Main</a:t>
            </a:r>
            <a:r>
              <a:rPr lang="ru-RU" sz="2400" dirty="0"/>
              <a:t> класс создаем </a:t>
            </a:r>
            <a:r>
              <a:rPr lang="ru-RU" sz="2400" dirty="0" smtClean="0"/>
              <a:t>экземпляр своего класс-лоадера </a:t>
            </a:r>
            <a:r>
              <a:rPr lang="ru-RU" sz="2400" dirty="0"/>
              <a:t>и загружаем класс наследник </a:t>
            </a:r>
            <a:r>
              <a:rPr lang="en-US" sz="2400" dirty="0" smtClean="0"/>
              <a:t>BiFunction</a:t>
            </a:r>
            <a:r>
              <a:rPr lang="ru-RU" sz="2400" dirty="0" smtClean="0"/>
              <a:t> из п.1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Приводим класс к интерфейсу </a:t>
            </a:r>
            <a:r>
              <a:rPr lang="en-US" sz="2400" dirty="0"/>
              <a:t>BiFunction</a:t>
            </a:r>
            <a:r>
              <a:rPr lang="ru-RU" sz="2400" dirty="0"/>
              <a:t> и вызываем метод </a:t>
            </a:r>
            <a:r>
              <a:rPr lang="en-US" sz="2400" dirty="0"/>
              <a:t>apply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dirty="0"/>
              <a:t>Путь к загружаемому </a:t>
            </a:r>
            <a:r>
              <a:rPr lang="en-US" sz="2400" dirty="0"/>
              <a:t>class</a:t>
            </a:r>
            <a:r>
              <a:rPr lang="ru-RU" sz="2400" dirty="0" smtClean="0"/>
              <a:t>-файлу </a:t>
            </a:r>
            <a:r>
              <a:rPr lang="ru-RU" sz="2400" dirty="0"/>
              <a:t>и 2 числа передаем через аргументы командной </a:t>
            </a:r>
            <a:r>
              <a:rPr lang="ru-RU" sz="2400" dirty="0" smtClean="0"/>
              <a:t>строки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215</Words>
  <Application>Microsoft Office PowerPoint</Application>
  <PresentationFormat>Экран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Задача 1. Архиватор Zip</vt:lpstr>
      <vt:lpstr>Задача 2. Рефлексия</vt:lpstr>
      <vt:lpstr>Задача 3. ClassLoader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90</cp:revision>
  <dcterms:created xsi:type="dcterms:W3CDTF">2023-09-19T09:20:31Z</dcterms:created>
  <dcterms:modified xsi:type="dcterms:W3CDTF">2024-10-03T08:29:40Z</dcterms:modified>
</cp:coreProperties>
</file>