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3" r:id="rId4"/>
    <p:sldId id="264" r:id="rId5"/>
    <p:sldId id="270" r:id="rId6"/>
    <p:sldId id="269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D6EC-58F1-4F1C-8F1B-7F00A4724223}" type="datetimeFigureOut">
              <a:rPr lang="ru-RU" smtClean="0"/>
              <a:pPr/>
              <a:t>07.11.2024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 (wildfly)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Загрузить и распаковать </a:t>
            </a:r>
            <a:r>
              <a:rPr lang="en-US" sz="1600" dirty="0" smtClean="0"/>
              <a:t>wildfly-26.1.3</a:t>
            </a:r>
          </a:p>
          <a:p>
            <a:pPr>
              <a:spcBef>
                <a:spcPts val="600"/>
              </a:spcBef>
              <a:buNone/>
            </a:pPr>
            <a:r>
              <a:rPr lang="en-US" sz="1600" dirty="0" smtClean="0"/>
              <a:t>2. </a:t>
            </a:r>
            <a:r>
              <a:rPr lang="ru-RU" sz="1600" dirty="0" smtClean="0"/>
              <a:t>Запуск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debug port 8787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bin\standalone.bat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--debug</a:t>
            </a: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3. </a:t>
            </a:r>
            <a:r>
              <a:rPr lang="ru-RU" sz="1600" dirty="0" smtClean="0">
                <a:cs typeface="Courier New" pitchFamily="49" charset="0"/>
              </a:rPr>
              <a:t>Панель управления</a:t>
            </a:r>
            <a:r>
              <a:rPr lang="en-US" sz="1600" dirty="0" smtClean="0">
                <a:cs typeface="Courier New" pitchFamily="49" charset="0"/>
              </a:rPr>
              <a:t> (default user: admin/admin)</a:t>
            </a:r>
            <a:endParaRPr lang="ru-RU" sz="16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http://localhost:9990</a:t>
            </a:r>
          </a:p>
          <a:p>
            <a:pPr>
              <a:spcBef>
                <a:spcPts val="60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4</a:t>
            </a:r>
            <a:r>
              <a:rPr lang="en-US" sz="1600" dirty="0" smtClean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Добавление </a:t>
            </a:r>
            <a:r>
              <a:rPr lang="ru-RU" sz="1600" dirty="0" smtClean="0">
                <a:cs typeface="Courier New" pitchFamily="49" charset="0"/>
              </a:rPr>
              <a:t>администратора (или смена пароля)</a:t>
            </a: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bin\add-user.bat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Выбираем 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Management User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 добавляем пользователя (указав имя и пароль</a:t>
            </a:r>
            <a:r>
              <a:rPr lang="en-US" sz="1600" dirty="0" smtClean="0">
                <a:cs typeface="Courier New" pitchFamily="49" charset="0"/>
              </a:rPr>
              <a:t>: </a:t>
            </a:r>
            <a:r>
              <a:rPr lang="ru-RU" sz="1600" dirty="0" smtClean="0">
                <a:cs typeface="Courier New" pitchFamily="49" charset="0"/>
              </a:rPr>
              <a:t>например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admin/masterkey</a:t>
            </a:r>
            <a:r>
              <a:rPr lang="en-US" sz="1600" dirty="0" smtClean="0">
                <a:cs typeface="Courier New" pitchFamily="49" charset="0"/>
              </a:rPr>
              <a:t>)</a:t>
            </a:r>
            <a:endParaRPr lang="ru-RU" sz="16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5.</a:t>
            </a:r>
            <a:r>
              <a:rPr lang="ru-RU" sz="1600" dirty="0" smtClean="0">
                <a:cs typeface="Courier New" pitchFamily="49" charset="0"/>
              </a:rPr>
              <a:t> Доступ к приложению</a:t>
            </a: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http://localhost:8080</a:t>
            </a:r>
            <a:endParaRPr lang="ru-RU" sz="16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6. </a:t>
            </a:r>
            <a:r>
              <a:rPr lang="ru-RU" sz="1600" dirty="0" smtClean="0">
                <a:cs typeface="Courier New" pitchFamily="49" charset="0"/>
              </a:rPr>
              <a:t>Останов</a:t>
            </a: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bin\jboss-cli.bat -c --commands=":shutdown" </a:t>
            </a:r>
          </a:p>
          <a:p>
            <a:pPr>
              <a:spcBef>
                <a:spcPts val="600"/>
              </a:spcBef>
              <a:buNone/>
            </a:pPr>
            <a:r>
              <a:rPr lang="en-US" sz="1600" dirty="0" smtClean="0"/>
              <a:t>7. </a:t>
            </a:r>
            <a:r>
              <a:rPr lang="ru-RU" sz="1600" dirty="0" smtClean="0"/>
              <a:t>Ручная установка приложения</a:t>
            </a:r>
            <a:r>
              <a:rPr lang="en-US" sz="1600" dirty="0" smtClean="0"/>
              <a:t>:</a:t>
            </a:r>
            <a:r>
              <a:rPr lang="ru-RU" sz="1600" dirty="0" smtClean="0"/>
              <a:t> копируем *</a:t>
            </a:r>
            <a:r>
              <a:rPr lang="en-US" sz="1600" dirty="0" smtClean="0"/>
              <a:t>.</a:t>
            </a:r>
            <a:r>
              <a:rPr lang="en-US" sz="1600" dirty="0" smtClean="0"/>
              <a:t>war </a:t>
            </a:r>
            <a:r>
              <a:rPr lang="ru-RU" sz="1600" dirty="0" smtClean="0"/>
              <a:t>в каталог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standalone\deployments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(смотрим статус через файлы *</a:t>
            </a:r>
            <a:r>
              <a:rPr lang="en-US" sz="1600" dirty="0" smtClean="0">
                <a:cs typeface="Courier New" pitchFamily="49" charset="0"/>
              </a:rPr>
              <a:t>.war.&lt;status&gt;)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Web app (</a:t>
            </a:r>
            <a:r>
              <a:rPr lang="en-US" dirty="0" smtClean="0">
                <a:latin typeface="+mn-lt"/>
                <a:cs typeface="Courier New" pitchFamily="49" charset="0"/>
              </a:rPr>
              <a:t>standalone)</a:t>
            </a:r>
            <a:endParaRPr lang="ru-RU" dirty="0">
              <a:latin typeface="+mn-lt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bin\standalone.bat --help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start.bat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 "JBOSS_JAVA_SIZING=-Xms512M -Xmx1024M -XX:MetaspaceSize=96M -XX:MaxMetaspaceSize=256m"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start bin\standalone.bat -c=standalone-full.xml --debug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</a:t>
            </a:r>
          </a:p>
          <a:p>
            <a:pPr>
              <a:buNone/>
            </a:pPr>
            <a:r>
              <a:rPr lang="ru-RU" sz="1600" dirty="0" smtClean="0">
                <a:cs typeface="Courier New" pitchFamily="49" charset="0"/>
              </a:rPr>
              <a:t>Либо редактируем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standalone.conf.bat</a:t>
            </a:r>
            <a:r>
              <a:rPr lang="ru-RU" sz="1600" dirty="0" smtClean="0">
                <a:cs typeface="Courier New" pitchFamily="49" charset="0"/>
              </a:rPr>
              <a:t> (для настройки параметров запуска)</a:t>
            </a: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Запуск без консольного окна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powershell -c "saps bin\standalone.bat -windowstyle hidden"</a:t>
            </a: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</a:t>
            </a:r>
            <a:r>
              <a:rPr lang="ru-RU" dirty="0" smtClean="0"/>
              <a:t> </a:t>
            </a:r>
            <a:r>
              <a:rPr lang="ru-RU" dirty="0" smtClean="0"/>
              <a:t>(создание </a:t>
            </a:r>
            <a:r>
              <a:rPr lang="en-US" dirty="0" smtClean="0"/>
              <a:t>war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&gt;mvn </a:t>
            </a:r>
            <a:r>
              <a:rPr lang="en-US" sz="1600" b="1" dirty="0" smtClean="0"/>
              <a:t>archetype:generate</a:t>
            </a:r>
            <a:r>
              <a:rPr lang="en-US" sz="1600" dirty="0" smtClean="0"/>
              <a:t> -D</a:t>
            </a:r>
            <a:r>
              <a:rPr lang="en-US" sz="1600" b="1" dirty="0" smtClean="0"/>
              <a:t>groupId</a:t>
            </a:r>
            <a:r>
              <a:rPr lang="en-US" sz="1600" dirty="0" smtClean="0"/>
              <a:t>=ru.rsatu -D</a:t>
            </a:r>
            <a:r>
              <a:rPr lang="en-US" sz="1600" b="1" dirty="0" smtClean="0"/>
              <a:t>artifactId</a:t>
            </a:r>
            <a:r>
              <a:rPr lang="en-US" sz="1600" dirty="0" smtClean="0"/>
              <a:t>=web-app </a:t>
            </a:r>
          </a:p>
          <a:p>
            <a:pPr>
              <a:buNone/>
            </a:pPr>
            <a:r>
              <a:rPr lang="en-US" sz="1600" dirty="0" smtClean="0"/>
              <a:t>-D</a:t>
            </a:r>
            <a:r>
              <a:rPr lang="en-US" sz="1600" b="1" dirty="0" smtClean="0"/>
              <a:t>archetypeArtifactId</a:t>
            </a:r>
            <a:r>
              <a:rPr lang="en-US" sz="1600" dirty="0" smtClean="0"/>
              <a:t>=maven-archetype-webapp -D</a:t>
            </a:r>
            <a:r>
              <a:rPr lang="en-US" sz="1600" b="1" dirty="0" smtClean="0"/>
              <a:t>archetypeVersion</a:t>
            </a:r>
            <a:r>
              <a:rPr lang="en-US" sz="1600" dirty="0" smtClean="0"/>
              <a:t>=1.0 </a:t>
            </a:r>
          </a:p>
          <a:p>
            <a:pPr>
              <a:buNone/>
            </a:pPr>
            <a:r>
              <a:rPr lang="en-US" sz="1600" dirty="0" smtClean="0"/>
              <a:t>-D</a:t>
            </a:r>
            <a:r>
              <a:rPr lang="en-US" sz="1600" b="1" dirty="0" smtClean="0"/>
              <a:t>interactiveMode</a:t>
            </a:r>
            <a:r>
              <a:rPr lang="en-US" sz="1600" dirty="0" smtClean="0"/>
              <a:t>=false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src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main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resources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webapp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WEB-INF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web.xml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index.jsp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pom.xml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//&lt;packaging&gt;war&lt;/packaging&gt;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каталог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java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нужен если добавляем код прямо в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war (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обычно включают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jar)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&lt;web-app version="4.0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&lt;display-name&gt;Web Application&lt;/display-name&gt;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&lt;/web-app&gt;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jboss-web.xml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//by default context-root is war name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&lt;jboss-web&gt;&lt;context-root&gt;/application&lt;/context-root&gt;&lt;/jboss-web&gt;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</a:t>
            </a:r>
            <a:r>
              <a:rPr lang="ru-RU" dirty="0" smtClean="0"/>
              <a:t> (</a:t>
            </a:r>
            <a:r>
              <a:rPr lang="en-US" dirty="0" smtClean="0"/>
              <a:t>standalone.xml)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periodic-size-rotating-file-handler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name="FILE" autoflush="true"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rotate-on-boot="true"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&lt;formatter&gt;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&lt;named-formatter name="PATTERN"/&gt;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&lt;/formatter&gt;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&lt;file relative-to="jboss.server.log.dir" path="server.log"/&gt;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&lt;suffix value=".yyyy-MM-dd"/&gt;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&lt;append value="true"/&gt;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periodic-size-rotating-file-handler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"urn:jboss:domain:logging:8.0"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https://github.com/jbosstools/jbosstools-server/tree/main/as/plugins/org.jboss.tools.as.catalog/schema/xsd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bin\jboss-cli.bat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[disconnected /] connect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[standalone@localhost:9990 /] quit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bin\jboss-cli.bat -c --file=&lt;filename&gt;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</a:t>
            </a:r>
            <a:r>
              <a:rPr lang="ru-RU" dirty="0" smtClean="0"/>
              <a:t> (</a:t>
            </a:r>
            <a:r>
              <a:rPr lang="en-US" dirty="0" smtClean="0"/>
              <a:t>cli)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Запрос списка команд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help --commands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Add a Log Handler to the Root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/subsystem=logging/root-logger=ROOT:add-handler(name="FILE")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Remove a Log Handler to the Root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/subsystem=logging/root-logger=ROOT:remove-handler(name="FILE")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Добавить логирование для класса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subsystem=logging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./logger=com.foo.bar:add()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./logger=com.foo.bar:write-attribute(name=level, value=DEBUG)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Изменить уровень логирования для класса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/subsystem=logging/logger=org.hibernate.SQL:write-attribute(name=level, value=DEBUG)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/subsystem=logging/logger=org.hibernate.type.descriptor.sql.BasicBinder:write-attribute(name=level, value=DEBUG)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https://docs.jboss.org/author/display/WFLY/Command%20Line%20Interface.html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 </a:t>
            </a:r>
            <a:r>
              <a:rPr lang="en-US" dirty="0" smtClean="0"/>
              <a:t>(maven</a:t>
            </a:r>
            <a:r>
              <a:rPr lang="ru-RU" dirty="0" smtClean="0"/>
              <a:t> </a:t>
            </a:r>
            <a:r>
              <a:rPr lang="en-US" dirty="0" smtClean="0"/>
              <a:t>deploy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&lt;build&gt;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&lt;plugins&gt;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&lt;plugin&gt;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&lt;groupId&gt;org.wildfly.plugins&lt;/groupId&gt;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&lt;artifactId&gt;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wildfly-maven-plugin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&lt;/artifactId&gt;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&lt;version&gt;3.0.2.Final&lt;/version&gt;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&lt;executions&gt;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&lt;!-- \wildfly-26.1.3\standalone\tmp\ --&gt;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&lt;execution&gt;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&lt;phase&gt;deploy&lt;/phase&gt;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&lt;goals&gt;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&lt;goal&gt;deploy&lt;/goal&gt;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&lt;/goals&gt;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&lt;/execution&gt;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localhost:9990 --&gt;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&lt;/executions&gt;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&lt;/plugin&gt;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&lt;plugin&gt;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&lt;groupId&gt;org.apache.maven.plugins&lt;/groupId&gt;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&lt;artifactId&gt;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maven-deploy-plugin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&lt;/artifactId&gt;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&lt;configuration&gt;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&lt;skip&gt;true&lt;/skip&gt;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&lt;/configuration&gt;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&lt;/plugin&gt;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&lt;/plugins&gt;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&lt;/build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maven-deploy-plugin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your artifact(s) to a remote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(поэтому отключим)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 (servlet)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&lt;dependencies&gt;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&lt;dependency&gt;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&lt;groupId&gt;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javax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&lt;/groupId&gt;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&lt;artifactId&gt;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javaee-api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&lt;/artifactId&gt;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&lt;version&gt;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8.0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&lt;/version&gt;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&lt;scope&gt;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&lt;/scope&gt;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&lt;/dependency&gt;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&lt;/dependencies&gt;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@WebServlet("/base")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http://localhost:8080/application/base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BaseServlet extends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(HttpServletRequest req, HttpServletResponse resp)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process(req, resp);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(HttpServletRequest req, HttpServletResponse resp)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process(req, resp);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req,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resp)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resp.getWriter().write("&lt;html&gt;&lt;p&gt;Base servlet&lt;/p&gt;&lt;/html&gt;");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    resp.getWriter().close();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 (debug)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5662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5536" y="63093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HotSwap, debug source, Inject (WEB-INF/beans.xml) + Scope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 </a:t>
            </a:r>
            <a:r>
              <a:rPr lang="en-US" dirty="0" smtClean="0"/>
              <a:t>(</a:t>
            </a:r>
            <a:r>
              <a:rPr lang="en-US" dirty="0" smtClean="0"/>
              <a:t>debug source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&lt;groupId&gt;io.undertow&lt;/groupId&gt;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&lt;artifactId&gt;undertow-servlet&lt;/artifactId&gt;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&lt;version&gt;2.2.19.Final&lt;/version&gt;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&lt;scope&gt;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&lt;/scope&gt;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&lt;groupId&gt;org.jboss.threads&lt;/groupId&gt;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&lt;artifactId&gt;jboss-threads&lt;/artifactId&gt;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&lt;version&gt;2.4.0.Final&lt;/version&gt;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&lt;scope&gt;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&lt;/scope&gt;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&lt;groupId&gt;org.wildfly&lt;/groupId&gt;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&lt;artifactId&gt;wildfly-undertow&lt;/artifactId&gt;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&lt;version&gt;26.1.3.Final&lt;/version&gt;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&lt;scope&gt;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&lt;/scope&gt;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Например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c:\wildfly-26.1.3\modules\system\layers\base\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org\jboss\threads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jboss-threads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2.4.0.Final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.jar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Внутри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jboss-threads-2.4.0.Final.jar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лежит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pom.xml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 именем и версией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\META-INF\maven\org.jboss.threads\jboss-threads\pom.xml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554</Words>
  <Application>Microsoft Office PowerPoint</Application>
  <PresentationFormat>Экран (4:3)</PresentationFormat>
  <Paragraphs>147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Web app (wildfly)</vt:lpstr>
      <vt:lpstr>Web app (standalone)</vt:lpstr>
      <vt:lpstr>Web app (создание war)</vt:lpstr>
      <vt:lpstr>Web app (standalone.xml)</vt:lpstr>
      <vt:lpstr>Web app (cli)</vt:lpstr>
      <vt:lpstr>Web app (maven deploy)</vt:lpstr>
      <vt:lpstr>Web app (servlet)</vt:lpstr>
      <vt:lpstr>Web app (debug)</vt:lpstr>
      <vt:lpstr>Web app (debug source)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Сервера приложений</dc:title>
  <dc:creator>emelyanov</dc:creator>
  <cp:lastModifiedBy>emelyanov</cp:lastModifiedBy>
  <cp:revision>108</cp:revision>
  <dcterms:created xsi:type="dcterms:W3CDTF">2023-09-28T05:37:27Z</dcterms:created>
  <dcterms:modified xsi:type="dcterms:W3CDTF">2024-11-07T10:43:54Z</dcterms:modified>
</cp:coreProperties>
</file>