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20.11.2024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html + db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Создать серверное приложение взаимодействующее с БД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В приложении должно быть 2 связанные сущности (</a:t>
            </a:r>
            <a:r>
              <a:rPr lang="en-US" sz="2400" dirty="0" smtClean="0"/>
              <a:t>entity) </a:t>
            </a:r>
            <a:r>
              <a:rPr lang="ru-RU" sz="2400" dirty="0" smtClean="0"/>
              <a:t>смэпле</a:t>
            </a:r>
            <a:r>
              <a:rPr lang="ru-RU" sz="2400" dirty="0" smtClean="0"/>
              <a:t>н</a:t>
            </a:r>
            <a:r>
              <a:rPr lang="ru-RU" sz="2400" dirty="0" smtClean="0"/>
              <a:t>ные на таблицы БД (</a:t>
            </a:r>
            <a:r>
              <a:rPr lang="en-US" sz="2400" dirty="0" smtClean="0"/>
              <a:t>JPA)</a:t>
            </a:r>
            <a:r>
              <a:rPr lang="ru-RU" sz="2400" dirty="0" smtClean="0"/>
              <a:t>. Например</a:t>
            </a:r>
            <a:r>
              <a:rPr lang="en-US" sz="2400" dirty="0" smtClean="0"/>
              <a:t>: </a:t>
            </a:r>
            <a:r>
              <a:rPr lang="ru-RU" sz="2400" dirty="0" smtClean="0"/>
              <a:t>студент + адрес (1 к </a:t>
            </a:r>
            <a:r>
              <a:rPr lang="en-US" sz="2400" dirty="0" smtClean="0"/>
              <a:t>N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Реализовать браузерную форму или формы (при помощи сервлетов или </a:t>
            </a:r>
            <a:r>
              <a:rPr lang="en-US" sz="2400" dirty="0" smtClean="0"/>
              <a:t>rest)</a:t>
            </a:r>
            <a:r>
              <a:rPr lang="ru-RU" sz="2400" dirty="0" smtClean="0"/>
              <a:t> </a:t>
            </a:r>
            <a:r>
              <a:rPr lang="ru-RU" sz="2400" dirty="0" smtClean="0"/>
              <a:t>для </a:t>
            </a:r>
            <a:r>
              <a:rPr lang="ru-RU" sz="2400" dirty="0" smtClean="0"/>
              <a:t>работы с сущностями.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Приложение </a:t>
            </a:r>
            <a:r>
              <a:rPr lang="ru-RU" sz="2400" dirty="0" smtClean="0"/>
              <a:t>должно </a:t>
            </a:r>
            <a:r>
              <a:rPr lang="ru-RU" sz="2400" dirty="0" smtClean="0"/>
              <a:t>позволять </a:t>
            </a:r>
            <a:r>
              <a:rPr lang="ru-RU" sz="2400" dirty="0" smtClean="0"/>
              <a:t>добавлять и удалять строки хотя </a:t>
            </a:r>
            <a:r>
              <a:rPr lang="ru-RU" sz="2400" dirty="0" smtClean="0"/>
              <a:t>бы для одной сущности (например, студент).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Приложение должно позволять </a:t>
            </a:r>
            <a:r>
              <a:rPr lang="ru-RU" sz="2400" dirty="0" smtClean="0"/>
              <a:t>выводить данные основной сущности в виде списка, а также просматривать данные детализации.</a:t>
            </a:r>
            <a:endParaRPr lang="ru-RU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88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html + db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13</cp:revision>
  <dcterms:created xsi:type="dcterms:W3CDTF">2023-09-19T09:20:31Z</dcterms:created>
  <dcterms:modified xsi:type="dcterms:W3CDTF">2024-11-20T05:56:01Z</dcterms:modified>
</cp:coreProperties>
</file>