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9A0-A913-4DBE-8606-D72D8706C6F3}" type="datetimeFigureOut">
              <a:rPr lang="ru-RU" smtClean="0"/>
              <a:pPr/>
              <a:t>15.10.2024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851C-7DE8-49E4-8E13-FF3E5FD7F0F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9A0-A913-4DBE-8606-D72D8706C6F3}" type="datetimeFigureOut">
              <a:rPr lang="ru-RU" smtClean="0"/>
              <a:pPr/>
              <a:t>15.10.2024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851C-7DE8-49E4-8E13-FF3E5FD7F0F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9A0-A913-4DBE-8606-D72D8706C6F3}" type="datetimeFigureOut">
              <a:rPr lang="ru-RU" smtClean="0"/>
              <a:pPr/>
              <a:t>15.10.2024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851C-7DE8-49E4-8E13-FF3E5FD7F0F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9A0-A913-4DBE-8606-D72D8706C6F3}" type="datetimeFigureOut">
              <a:rPr lang="ru-RU" smtClean="0"/>
              <a:pPr/>
              <a:t>15.10.2024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851C-7DE8-49E4-8E13-FF3E5FD7F0F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9A0-A913-4DBE-8606-D72D8706C6F3}" type="datetimeFigureOut">
              <a:rPr lang="ru-RU" smtClean="0"/>
              <a:pPr/>
              <a:t>15.10.2024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851C-7DE8-49E4-8E13-FF3E5FD7F0F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9A0-A913-4DBE-8606-D72D8706C6F3}" type="datetimeFigureOut">
              <a:rPr lang="ru-RU" smtClean="0"/>
              <a:pPr/>
              <a:t>15.10.2024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851C-7DE8-49E4-8E13-FF3E5FD7F0F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9A0-A913-4DBE-8606-D72D8706C6F3}" type="datetimeFigureOut">
              <a:rPr lang="ru-RU" smtClean="0"/>
              <a:pPr/>
              <a:t>15.10.2024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851C-7DE8-49E4-8E13-FF3E5FD7F0F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9A0-A913-4DBE-8606-D72D8706C6F3}" type="datetimeFigureOut">
              <a:rPr lang="ru-RU" smtClean="0"/>
              <a:pPr/>
              <a:t>15.10.2024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851C-7DE8-49E4-8E13-FF3E5FD7F0F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9A0-A913-4DBE-8606-D72D8706C6F3}" type="datetimeFigureOut">
              <a:rPr lang="ru-RU" smtClean="0"/>
              <a:pPr/>
              <a:t>15.10.2024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851C-7DE8-49E4-8E13-FF3E5FD7F0F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9A0-A913-4DBE-8606-D72D8706C6F3}" type="datetimeFigureOut">
              <a:rPr lang="ru-RU" smtClean="0"/>
              <a:pPr/>
              <a:t>15.10.2024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851C-7DE8-49E4-8E13-FF3E5FD7F0F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9A0-A913-4DBE-8606-D72D8706C6F3}" type="datetimeFigureOut">
              <a:rPr lang="ru-RU" smtClean="0"/>
              <a:pPr/>
              <a:t>15.10.2024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851C-7DE8-49E4-8E13-FF3E5FD7F0F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69A0-A913-4DBE-8606-D72D8706C6F3}" type="datetimeFigureOut">
              <a:rPr lang="ru-RU" smtClean="0"/>
              <a:pPr/>
              <a:t>15.10.2024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6851C-7DE8-49E4-8E13-FF3E5FD7F0F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Генерики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400" b="1" dirty="0" smtClean="0"/>
              <a:t>До </a:t>
            </a:r>
            <a:r>
              <a:rPr lang="en-US" sz="2400" b="1" dirty="0" smtClean="0"/>
              <a:t>Java 1.5: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List v = new ArrayList();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v.add(1);    </a:t>
            </a:r>
            <a:r>
              <a:rPr lang="ru-RU" sz="2400" dirty="0" smtClean="0"/>
              <a:t>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//Integer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v.add("1");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//String</a:t>
            </a:r>
          </a:p>
          <a:p>
            <a:pPr marL="0" indent="0">
              <a:spcBef>
                <a:spcPts val="600"/>
              </a:spcBef>
              <a:buNone/>
            </a:pPr>
            <a:endParaRPr lang="ru-RU" sz="2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sz="2400" b="1" dirty="0" smtClean="0"/>
              <a:t>После</a:t>
            </a:r>
            <a:r>
              <a:rPr lang="en-US" sz="2400" b="1" dirty="0" smtClean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List&lt;Integer&gt; v = new ArrayList&lt;Integer&gt;();</a:t>
            </a:r>
            <a:endParaRPr lang="ru-RU" sz="2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sz="2400" b="1" dirty="0" smtClean="0"/>
              <a:t>или</a:t>
            </a:r>
            <a:endParaRPr lang="en-US" sz="2400" b="1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List&lt;Integer&gt; v = new ArrayList&lt;&gt;();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v.add(1); </a:t>
            </a:r>
            <a:r>
              <a:rPr lang="ru-RU" sz="2400" dirty="0" smtClean="0"/>
              <a:t>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v.add("1");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//compile-time error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Генерики</a:t>
            </a:r>
            <a:r>
              <a:rPr lang="en-US" dirty="0" smtClean="0"/>
              <a:t> (extends)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List&lt;Integer&gt; ints = Arrays.asList(1, 2, 3);</a:t>
            </a:r>
          </a:p>
          <a:p>
            <a:pPr>
              <a:buNone/>
            </a:pPr>
            <a:r>
              <a:rPr lang="en-US" sz="2400" dirty="0" smtClean="0"/>
              <a:t>List&lt;Number&gt; nums = ints;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 compile-time error</a:t>
            </a:r>
          </a:p>
          <a:p>
            <a:pPr>
              <a:buNone/>
            </a:pPr>
            <a:r>
              <a:rPr lang="en-US" sz="2400" dirty="0" smtClean="0"/>
              <a:t>nums.add(3.14);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Добавление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Double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в список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Integer!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Наоборот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ints = nums –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тоже нельзя.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String[] strings = new String[] {"a", "b", "c"}; </a:t>
            </a:r>
          </a:p>
          <a:p>
            <a:pPr>
              <a:buNone/>
            </a:pPr>
            <a:r>
              <a:rPr lang="en-US" sz="2400" dirty="0" smtClean="0"/>
              <a:t>Object[] arr = strings;</a:t>
            </a:r>
          </a:p>
          <a:p>
            <a:pPr>
              <a:buNone/>
            </a:pPr>
            <a:r>
              <a:rPr lang="ru-RU" sz="2400" dirty="0" smtClean="0"/>
              <a:t>arr[0] = 42;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runtime error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List&lt;? extends Number&gt; nums = ints;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//OK</a:t>
            </a:r>
          </a:p>
          <a:p>
            <a:pPr>
              <a:buNone/>
            </a:pPr>
            <a:r>
              <a:rPr lang="en-US" sz="2400" dirty="0" smtClean="0"/>
              <a:t>nums.add(3.14);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 compile-time error</a:t>
            </a:r>
          </a:p>
          <a:p>
            <a:pPr>
              <a:buNone/>
            </a:pPr>
            <a:r>
              <a:rPr lang="en-US" sz="2400" dirty="0" smtClean="0"/>
              <a:t>nums.add(3);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 compile-time error</a:t>
            </a:r>
          </a:p>
          <a:p>
            <a:pPr>
              <a:buNone/>
            </a:pPr>
            <a:endParaRPr lang="en-US" sz="1700" dirty="0" smtClean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1700" dirty="0" smtClean="0">
                <a:solidFill>
                  <a:schemeClr val="bg1">
                    <a:lumMod val="50000"/>
                  </a:schemeClr>
                </a:solidFill>
              </a:rPr>
              <a:t>Если контейнер объявлен с wildcard </a:t>
            </a:r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ru-RU" sz="1700" dirty="0" smtClean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</a:rPr>
              <a:t>extends”</a:t>
            </a:r>
            <a:r>
              <a:rPr lang="ru-RU" sz="1700" dirty="0" smtClean="0">
                <a:solidFill>
                  <a:schemeClr val="bg1">
                    <a:lumMod val="50000"/>
                  </a:schemeClr>
                </a:solidFill>
              </a:rPr>
              <a:t>, то можно только читать значения. В список нельзя ничего добавить, кроме null.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1700" dirty="0" smtClean="0">
                <a:solidFill>
                  <a:schemeClr val="bg1">
                    <a:lumMod val="50000"/>
                  </a:schemeClr>
                </a:solidFill>
              </a:rPr>
              <a:t>Для того чтобы добавить объект в список нам нужен другой тип wildcard — </a:t>
            </a:r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ru-RU" sz="1700" dirty="0" smtClean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</a:rPr>
              <a:t>super”.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Генерики</a:t>
            </a:r>
            <a:r>
              <a:rPr lang="en-US" dirty="0" smtClean="0"/>
              <a:t> (super)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08720"/>
            <a:ext cx="8496944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 Фактически здесь указаны ограничения которым должны соответствовать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аргументы</a:t>
            </a:r>
            <a:endParaRPr lang="ru-RU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( аналогичная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сигнатура у метода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Collections.copy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 )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 smtClean="0"/>
              <a:t>public &lt;T&gt; void copy(List&lt;? super T&gt; dest, List&lt;? extends T&gt; src) {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smtClean="0"/>
              <a:t>for (T v : src) {</a:t>
            </a:r>
          </a:p>
          <a:p>
            <a:pPr>
              <a:buNone/>
            </a:pPr>
            <a:r>
              <a:rPr lang="en-US" sz="1800" dirty="0" smtClean="0"/>
              <a:t>        dest.add(v);</a:t>
            </a:r>
          </a:p>
          <a:p>
            <a:pPr>
              <a:buNone/>
            </a:pPr>
            <a:r>
              <a:rPr lang="en-US" sz="1800" dirty="0" smtClean="0"/>
              <a:t>    }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List&lt;Integer</a:t>
            </a:r>
            <a:r>
              <a:rPr lang="en-US" sz="1800" dirty="0" smtClean="0"/>
              <a:t>&gt; ints = Arrays</a:t>
            </a:r>
            <a:r>
              <a:rPr lang="en-US" sz="1800" dirty="0" smtClean="0"/>
              <a:t>.&lt;</a:t>
            </a:r>
            <a:r>
              <a:rPr lang="en-US" sz="1800" dirty="0" smtClean="0"/>
              <a:t>Integer&gt;</a:t>
            </a:r>
            <a:r>
              <a:rPr lang="en-US" sz="1800" dirty="0" smtClean="0"/>
              <a:t>asList(1,2);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//List&lt;Integer&gt; ints = Arrays.asList(1,2);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создание без указания типа – тоже работает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new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ArrayList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( ) нужен, т.к.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asList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 возвращает немодифицируемый список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 smtClean="0"/>
              <a:t>List&lt;Number</a:t>
            </a:r>
            <a:r>
              <a:rPr lang="en-US" sz="1800" dirty="0" smtClean="0"/>
              <a:t>&gt; nums = </a:t>
            </a:r>
            <a:r>
              <a:rPr lang="en-US" sz="1800" dirty="0" smtClean="0"/>
              <a:t>new ArrayList&lt;&gt;(Arrays.asList(4.1F</a:t>
            </a:r>
            <a:r>
              <a:rPr lang="en-US" sz="1800" dirty="0" smtClean="0"/>
              <a:t>, 0.2F</a:t>
            </a:r>
            <a:r>
              <a:rPr lang="en-US" sz="1800" dirty="0" smtClean="0"/>
              <a:t>));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copy(nums</a:t>
            </a:r>
            <a:r>
              <a:rPr lang="en-US" sz="1800" dirty="0" smtClean="0"/>
              <a:t>, ints</a:t>
            </a:r>
            <a:r>
              <a:rPr lang="en-US" sz="1800" dirty="0" smtClean="0"/>
              <a:t>);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Пусть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 = Integer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, тогда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Number super of T – 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истина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для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nums)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// Integer extends of T – 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истина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для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ints), 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т.е. аргументы соответствуют сигнатуре</a:t>
            </a:r>
            <a:endParaRPr lang="ru-RU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Генерики</a:t>
            </a:r>
            <a:r>
              <a:rPr lang="en-US" dirty="0" smtClean="0"/>
              <a:t> (</a:t>
            </a:r>
            <a:r>
              <a:rPr lang="en-US" dirty="0" smtClean="0"/>
              <a:t>super 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При чтении элемент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а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из контейнера с wildcard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Super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 мы получаем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экземпляр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класса Object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public &lt;T&gt; T getFirst(List&lt;? super T&gt; list) {</a:t>
            </a:r>
          </a:p>
          <a:p>
            <a:pPr>
              <a:buNone/>
            </a:pPr>
            <a:r>
              <a:rPr lang="en-US" sz="2000" dirty="0" smtClean="0"/>
              <a:t>   return list.get(0);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 compile-time error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public &lt;T&gt; Object getFirst(List&lt;? super T&gt; list)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   return list.get(0);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//OK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}</a:t>
            </a:r>
            <a:endParaRPr lang="ru-RU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Генерики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List&lt;?&gt;  v1 = new ArrayList&lt;&gt;();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неограниченная подстановка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List&lt;? extends Object&gt; v2 = new ArrayList&lt;&gt;();</a:t>
            </a: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List  v1 = new ArrayList();</a:t>
            </a:r>
            <a:r>
              <a:rPr lang="ru-RU" sz="2400" dirty="0" smtClean="0"/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//raw type – no type check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Генерики</a:t>
            </a:r>
            <a:r>
              <a:rPr lang="en-US" dirty="0" smtClean="0"/>
              <a:t> (</a:t>
            </a:r>
            <a:r>
              <a:rPr lang="ru-RU" dirty="0" smtClean="0"/>
              <a:t>чтение и запись)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Допустим нам нужно написать метод инвертирующий список</a:t>
            </a:r>
          </a:p>
          <a:p>
            <a:pPr>
              <a:buNone/>
            </a:pPr>
            <a:r>
              <a:rPr lang="en-US" sz="1800" dirty="0" smtClean="0"/>
              <a:t>public </a:t>
            </a:r>
            <a:r>
              <a:rPr lang="en-US" sz="1800" dirty="0" smtClean="0"/>
              <a:t>void reverse(List&lt;?&gt; list) {</a:t>
            </a:r>
          </a:p>
          <a:p>
            <a:pPr>
              <a:buNone/>
            </a:pPr>
            <a:r>
              <a:rPr lang="en-US" sz="1800" dirty="0" smtClean="0"/>
              <a:t>    List&lt;Object&gt; tmp = new ArrayList</a:t>
            </a:r>
            <a:r>
              <a:rPr lang="en-US" sz="1800" dirty="0" smtClean="0"/>
              <a:t>&lt;&gt;(</a:t>
            </a:r>
            <a:r>
              <a:rPr lang="en-US" sz="1800" dirty="0" smtClean="0"/>
              <a:t>list);</a:t>
            </a:r>
          </a:p>
          <a:p>
            <a:pPr>
              <a:buNone/>
            </a:pPr>
            <a:r>
              <a:rPr lang="en-US" sz="1800" dirty="0" smtClean="0"/>
              <a:t>    for (int i = 0; i &lt; list.size(); i++) {</a:t>
            </a:r>
          </a:p>
          <a:p>
            <a:pPr>
              <a:buNone/>
            </a:pPr>
            <a:r>
              <a:rPr lang="en-US" sz="1800" dirty="0" smtClean="0"/>
              <a:t>        list.set(i, tmp.get(list.size()-i-1));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// compile-time error</a:t>
            </a:r>
          </a:p>
          <a:p>
            <a:pPr>
              <a:buNone/>
            </a:pPr>
            <a:r>
              <a:rPr lang="en-US" sz="1800" dirty="0" smtClean="0"/>
              <a:t>    }</a:t>
            </a:r>
          </a:p>
          <a:p>
            <a:pPr>
              <a:buNone/>
            </a:pPr>
            <a:r>
              <a:rPr lang="en-US" sz="1800" dirty="0" smtClean="0"/>
              <a:t>}</a:t>
            </a:r>
            <a:r>
              <a:rPr lang="ru-RU" sz="1800" dirty="0" smtClean="0"/>
              <a:t>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//&lt;?&gt; = &lt;? extends Object&gt;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а в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extends 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нельзя добавлять ничего кроме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null</a:t>
            </a:r>
            <a:endParaRPr lang="ru-RU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Если сделать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reverse(List&lt;Object&gt;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) – 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то туда нельзя будет передать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List&lt;Integer&gt;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Решение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мы 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явно указываем тип в момент вызова 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метода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 smtClean="0"/>
              <a:t>public </a:t>
            </a:r>
            <a:r>
              <a:rPr lang="en-US" sz="1800" b="1" dirty="0" smtClean="0"/>
              <a:t>&lt;T&gt;</a:t>
            </a:r>
            <a:r>
              <a:rPr lang="en-US" sz="1800" dirty="0" smtClean="0"/>
              <a:t> void reverse(List</a:t>
            </a:r>
            <a:r>
              <a:rPr lang="en-US" sz="1800" b="1" dirty="0" smtClean="0"/>
              <a:t>&lt;T&gt;</a:t>
            </a:r>
            <a:r>
              <a:rPr lang="en-US" sz="1800" dirty="0" smtClean="0"/>
              <a:t> list) {</a:t>
            </a:r>
          </a:p>
          <a:p>
            <a:pPr>
              <a:buNone/>
            </a:pPr>
            <a:r>
              <a:rPr lang="en-US" sz="1800" dirty="0" smtClean="0"/>
              <a:t>    List&lt;T&gt; tmp = new ArrayList&lt;T&gt;(list);</a:t>
            </a:r>
          </a:p>
          <a:p>
            <a:pPr>
              <a:buNone/>
            </a:pPr>
            <a:r>
              <a:rPr lang="en-US" sz="1800" dirty="0" smtClean="0"/>
              <a:t>    for (int i = 0; i &lt; list.size(); i++) {</a:t>
            </a:r>
          </a:p>
          <a:p>
            <a:pPr>
              <a:buNone/>
            </a:pPr>
            <a:r>
              <a:rPr lang="en-US" sz="1800" dirty="0" smtClean="0"/>
              <a:t>        list.set(i, tmp.get(list.size()-i-1));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//OK</a:t>
            </a:r>
          </a:p>
          <a:p>
            <a:pPr>
              <a:buNone/>
            </a:pPr>
            <a:r>
              <a:rPr lang="en-US" sz="1800" dirty="0" smtClean="0"/>
              <a:t>    }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ru-RU" sz="1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Генерики</a:t>
            </a:r>
            <a:r>
              <a:rPr lang="en-US" dirty="0" smtClean="0"/>
              <a:t> (</a:t>
            </a:r>
            <a:r>
              <a:rPr lang="ru-RU" dirty="0" smtClean="0"/>
              <a:t>переменные типа)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public &lt;</a:t>
            </a:r>
            <a:r>
              <a:rPr lang="en-US" sz="2000" b="1" dirty="0" smtClean="0"/>
              <a:t>T</a:t>
            </a:r>
            <a:r>
              <a:rPr lang="en-US" sz="2000" dirty="0" smtClean="0"/>
              <a:t>&gt; void reverse(List&lt;T&gt; list)</a:t>
            </a:r>
            <a:r>
              <a:rPr lang="ru-RU" sz="2000" dirty="0" smtClean="0"/>
              <a:t> </a:t>
            </a:r>
            <a:r>
              <a:rPr lang="en-US" sz="2000" dirty="0" smtClean="0"/>
              <a:t>{ . . .}</a:t>
            </a: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для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ограничения переменной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типа можно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использовать только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extends </a:t>
            </a:r>
            <a:endParaRPr lang="ru-RU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//(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а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super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нельзя!)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public </a:t>
            </a:r>
            <a:r>
              <a:rPr lang="en-US" sz="2000" b="1" dirty="0" smtClean="0"/>
              <a:t>&lt;T extends Number&gt;</a:t>
            </a:r>
            <a:r>
              <a:rPr lang="en-US" sz="2000" dirty="0" smtClean="0"/>
              <a:t> double sum(List&lt;T&gt; list) { </a:t>
            </a:r>
          </a:p>
          <a:p>
            <a:pPr>
              <a:buNone/>
            </a:pPr>
            <a:r>
              <a:rPr lang="ru-RU" sz="2000" dirty="0" smtClean="0"/>
              <a:t>        </a:t>
            </a:r>
            <a:r>
              <a:rPr lang="en-US" sz="2000" dirty="0" smtClean="0"/>
              <a:t>double result = 0;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smtClean="0"/>
              <a:t>for (</a:t>
            </a:r>
            <a:r>
              <a:rPr lang="en-US" sz="2000" b="1" dirty="0" smtClean="0"/>
              <a:t>T </a:t>
            </a:r>
            <a:r>
              <a:rPr lang="en-US" sz="2000" dirty="0" smtClean="0"/>
              <a:t>value : list) {</a:t>
            </a:r>
          </a:p>
          <a:p>
            <a:pPr>
              <a:buNone/>
            </a:pPr>
            <a:r>
              <a:rPr lang="en-US" sz="2000" dirty="0" smtClean="0"/>
              <a:t>            result += value.</a:t>
            </a:r>
            <a:r>
              <a:rPr lang="en-US" sz="2000" b="1" dirty="0" smtClean="0"/>
              <a:t>doubleValue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       }</a:t>
            </a:r>
          </a:p>
          <a:p>
            <a:pPr>
              <a:buNone/>
            </a:pPr>
            <a:r>
              <a:rPr lang="en-US" sz="2000" dirty="0" smtClean="0"/>
              <a:t>        return result;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fr-FR" sz="2000" dirty="0" smtClean="0"/>
              <a:t>public &lt;</a:t>
            </a:r>
            <a:r>
              <a:rPr lang="fr-FR" sz="2000" b="1" dirty="0" smtClean="0"/>
              <a:t>T extends Comparable&lt;T&gt;</a:t>
            </a:r>
            <a:r>
              <a:rPr lang="fr-FR" sz="2000" dirty="0" smtClean="0"/>
              <a:t>&gt; T max(Collection&lt;T&gt; values) { ... }</a:t>
            </a:r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public &lt;</a:t>
            </a:r>
            <a:r>
              <a:rPr lang="fr-FR" sz="2000" b="1" dirty="0" smtClean="0"/>
              <a:t>T extends B1 &amp; B2 &amp; B3</a:t>
            </a:r>
            <a:r>
              <a:rPr lang="fr-FR" sz="2000" dirty="0" smtClean="0"/>
              <a:t>&gt; T calc(Collection&lt;T&gt; values) { ... }</a:t>
            </a:r>
            <a:endParaRPr lang="ru-RU" sz="2000" dirty="0" smtClean="0"/>
          </a:p>
          <a:p>
            <a:pPr>
              <a:buNone/>
            </a:pPr>
            <a:endParaRPr lang="ru-RU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Генерики</a:t>
            </a:r>
            <a:r>
              <a:rPr lang="en-US" dirty="0" smtClean="0"/>
              <a:t> (</a:t>
            </a:r>
            <a:r>
              <a:rPr lang="ru-RU" dirty="0" smtClean="0"/>
              <a:t>стирание типа)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List</a:t>
            </a:r>
            <a:r>
              <a:rPr lang="en-US" sz="2000" dirty="0" smtClean="0"/>
              <a:t>  vs  </a:t>
            </a:r>
            <a:r>
              <a:rPr lang="en-US" sz="2000" b="1" dirty="0" smtClean="0"/>
              <a:t>List&lt;?&gt;</a:t>
            </a: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List&lt;Integer&gt; list = new ArrayList&lt;&gt;();</a:t>
            </a:r>
          </a:p>
          <a:p>
            <a:pPr>
              <a:buNone/>
            </a:pPr>
            <a:r>
              <a:rPr lang="en-US" sz="2000" dirty="0" smtClean="0"/>
              <a:t>List tmp = list;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стерли тип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dirty="0" smtClean="0"/>
              <a:t>List&lt;Integer&gt; list2 = tmp;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//OK</a:t>
            </a:r>
          </a:p>
          <a:p>
            <a:pPr>
              <a:buNone/>
            </a:pPr>
            <a:r>
              <a:rPr lang="en-US" sz="2000" dirty="0" smtClean="0"/>
              <a:t>List&lt;String&gt; list3 = tmp;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//OK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List&lt;Integer&gt; list = new ArrayList&lt;&gt;();</a:t>
            </a:r>
          </a:p>
          <a:p>
            <a:pPr>
              <a:buNone/>
            </a:pPr>
            <a:r>
              <a:rPr lang="en-US" sz="2000" dirty="0" smtClean="0"/>
              <a:t>List&lt;?&gt; tmp = list;</a:t>
            </a:r>
            <a:r>
              <a:rPr lang="ru-RU" sz="2000" dirty="0" smtClean="0"/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не стерли, а расширили тип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dirty="0" smtClean="0"/>
              <a:t>List&lt;Integer&gt; list2 = tmp;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//compile-time error</a:t>
            </a:r>
          </a:p>
          <a:p>
            <a:pPr>
              <a:buNone/>
            </a:pPr>
            <a:endParaRPr lang="ru-RU" sz="2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Генерики</a:t>
            </a:r>
            <a:r>
              <a:rPr lang="en-US" dirty="0" smtClean="0"/>
              <a:t> (runtime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Проверка на принадлежность к типу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dirty="0" smtClean="0"/>
              <a:t>if (list instanceof ArrayList&lt;Integer&gt;) { . . . }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 compile-time error</a:t>
            </a:r>
          </a:p>
          <a:p>
            <a:pPr>
              <a:buNone/>
            </a:pPr>
            <a:r>
              <a:rPr lang="en-US" sz="2000" dirty="0" smtClean="0"/>
              <a:t>if (list instanceof ArrayList&lt;? extends Object&gt;) { . . . }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 compile-time error</a:t>
            </a:r>
          </a:p>
          <a:p>
            <a:pPr>
              <a:buNone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dirty="0" smtClean="0"/>
              <a:t>if (list instanceof ArrayList&lt;?&gt;) { . . . }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 OK</a:t>
            </a:r>
          </a:p>
          <a:p>
            <a:pPr>
              <a:buNone/>
            </a:pPr>
            <a:r>
              <a:rPr lang="en-US" sz="2000" dirty="0" smtClean="0"/>
              <a:t>if (list instanceof ArrayList) { . . . }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 OK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public class Example {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 compile-time error</a:t>
            </a:r>
          </a:p>
          <a:p>
            <a:pPr>
              <a:buNone/>
            </a:pPr>
            <a:r>
              <a:rPr lang="en-US" sz="2000" dirty="0" smtClean="0"/>
              <a:t>    public void print(Set&lt;String&gt; strSet) { }</a:t>
            </a:r>
          </a:p>
          <a:p>
            <a:pPr>
              <a:buNone/>
            </a:pPr>
            <a:r>
              <a:rPr lang="en-US" sz="2000" dirty="0" smtClean="0"/>
              <a:t>    public void print(Set&lt;Integer&gt; intSet) { 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Cannot overload a Method where the Formal parameter types of each overload Erase to the Same raw type</a:t>
            </a:r>
          </a:p>
          <a:p>
            <a:pPr>
              <a:buNone/>
            </a:pPr>
            <a:endParaRPr lang="ru-RU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662</Words>
  <Application>Microsoft Office PowerPoint</Application>
  <PresentationFormat>Экран (4:3)</PresentationFormat>
  <Paragraphs>118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Генерики</vt:lpstr>
      <vt:lpstr>Генерики (extends)</vt:lpstr>
      <vt:lpstr>Генерики (super)</vt:lpstr>
      <vt:lpstr>Генерики (super 2)</vt:lpstr>
      <vt:lpstr>Генерики</vt:lpstr>
      <vt:lpstr>Генерики (чтение и запись)</vt:lpstr>
      <vt:lpstr>Генерики (переменные типа)</vt:lpstr>
      <vt:lpstr>Генерики (стирание типа)</vt:lpstr>
      <vt:lpstr>Генерики (runtime)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write</dc:title>
  <dc:creator>eee</dc:creator>
  <cp:lastModifiedBy>emelyanov</cp:lastModifiedBy>
  <cp:revision>85</cp:revision>
  <dcterms:created xsi:type="dcterms:W3CDTF">2023-09-22T19:58:02Z</dcterms:created>
  <dcterms:modified xsi:type="dcterms:W3CDTF">2024-10-15T12:35:49Z</dcterms:modified>
</cp:coreProperties>
</file>