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IDEA (new project)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272808" cy="56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en-US" dirty="0" smtClean="0"/>
              <a:t>IDEA </a:t>
            </a:r>
            <a:r>
              <a:rPr lang="en-US" dirty="0" smtClean="0"/>
              <a:t>(</a:t>
            </a:r>
            <a:r>
              <a:rPr lang="ru-RU" smtClean="0"/>
              <a:t>запуск проекта</a:t>
            </a:r>
            <a:r>
              <a:rPr lang="en-US" smtClean="0"/>
              <a:t>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5914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6804248" y="1340768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020272" y="1340768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5" idx="2"/>
            <a:endCxn id="11" idx="0"/>
          </p:cNvCxnSpPr>
          <p:nvPr/>
        </p:nvCxnSpPr>
        <p:spPr>
          <a:xfrm flipH="1">
            <a:off x="4916485" y="1556792"/>
            <a:ext cx="1995775" cy="2088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  <a:endCxn id="13" idx="0"/>
          </p:cNvCxnSpPr>
          <p:nvPr/>
        </p:nvCxnSpPr>
        <p:spPr>
          <a:xfrm flipH="1">
            <a:off x="6650606" y="1556792"/>
            <a:ext cx="477678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3645024"/>
            <a:ext cx="83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Запуск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3717032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Отладка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1. IDEA (new project)</vt:lpstr>
      <vt:lpstr>2. IDEA (запуск проекта)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33</cp:revision>
  <dcterms:created xsi:type="dcterms:W3CDTF">2023-09-19T09:20:31Z</dcterms:created>
  <dcterms:modified xsi:type="dcterms:W3CDTF">2024-09-26T10:19:10Z</dcterms:modified>
</cp:coreProperties>
</file>