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3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26.09.2024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en-US" dirty="0" smtClean="0"/>
              <a:t>IDEA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Создать новый </a:t>
            </a:r>
            <a:r>
              <a:rPr lang="en-US" sz="2000" dirty="0" smtClean="0"/>
              <a:t>maven </a:t>
            </a:r>
            <a:r>
              <a:rPr lang="ru-RU" sz="2000" dirty="0" smtClean="0"/>
              <a:t>проект в </a:t>
            </a:r>
            <a:r>
              <a:rPr lang="en-US" sz="2000" dirty="0" smtClean="0"/>
              <a:t>IDEA (</a:t>
            </a:r>
            <a:r>
              <a:rPr lang="ru-RU" sz="2000" dirty="0" smtClean="0"/>
              <a:t>добавить туда </a:t>
            </a:r>
            <a:r>
              <a:rPr lang="en-US" sz="2000" dirty="0" smtClean="0"/>
              <a:t>Main </a:t>
            </a:r>
            <a:r>
              <a:rPr lang="ru-RU" sz="2000" dirty="0" smtClean="0"/>
              <a:t>класс)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Попробовать выполнить сборку </a:t>
            </a:r>
            <a:r>
              <a:rPr lang="en-US" sz="2000" dirty="0" smtClean="0"/>
              <a:t>jar, </a:t>
            </a:r>
            <a:r>
              <a:rPr lang="ru-RU" sz="2000" dirty="0" smtClean="0"/>
              <a:t>посмотреть </a:t>
            </a:r>
            <a:r>
              <a:rPr lang="en-US" sz="2000" dirty="0" smtClean="0"/>
              <a:t>effective pom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Изменить имя собираемого</a:t>
            </a:r>
            <a:r>
              <a:rPr lang="en-US" sz="2000" dirty="0" smtClean="0"/>
              <a:t> jar </a:t>
            </a:r>
            <a:r>
              <a:rPr lang="ru-RU" sz="2000" dirty="0" smtClean="0"/>
              <a:t>файла</a:t>
            </a:r>
            <a:r>
              <a:rPr lang="en-US" sz="2000" dirty="0" smtClean="0"/>
              <a:t> </a:t>
            </a:r>
            <a:r>
              <a:rPr lang="ru-RU" sz="2000" dirty="0" smtClean="0"/>
              <a:t>через настройку </a:t>
            </a:r>
            <a:r>
              <a:rPr lang="en-US" sz="2000" dirty="0" smtClean="0"/>
              <a:t>pom.xml (&lt;finalName&gt;${project.artifactId}&lt;/finalName&gt;)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smtClean="0"/>
              <a:t>Поменять настройки</a:t>
            </a:r>
            <a:r>
              <a:rPr lang="en-US" sz="2000" dirty="0" smtClean="0"/>
              <a:t> maven-jar-plugin: </a:t>
            </a:r>
            <a:r>
              <a:rPr lang="ru-RU" sz="2000" dirty="0" smtClean="0"/>
              <a:t>указать </a:t>
            </a:r>
            <a:r>
              <a:rPr lang="en-US" sz="2000" dirty="0"/>
              <a:t>main-class &lt;configuration&gt;&lt;archive&gt;&lt;manifest&gt;&lt;</a:t>
            </a:r>
            <a:r>
              <a:rPr lang="en-US" sz="2000" dirty="0" smtClean="0"/>
              <a:t>mainClass&gt;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Создание дерева </a:t>
            </a:r>
            <a:r>
              <a:rPr lang="ru-RU" sz="2000" dirty="0" smtClean="0"/>
              <a:t>проектов (</a:t>
            </a:r>
            <a:r>
              <a:rPr lang="en-US" sz="2000" dirty="0" smtClean="0"/>
              <a:t>pom-</a:t>
            </a:r>
            <a:r>
              <a:rPr lang="ru-RU" sz="2000" dirty="0" smtClean="0"/>
              <a:t>проект включающий в себя не менее 2-х </a:t>
            </a:r>
            <a:r>
              <a:rPr lang="en-US" sz="2000" dirty="0" smtClean="0"/>
              <a:t>jar </a:t>
            </a:r>
            <a:r>
              <a:rPr lang="ru-RU" sz="2000" dirty="0" smtClean="0"/>
              <a:t>модулей</a:t>
            </a:r>
            <a:r>
              <a:rPr lang="en-US" sz="2000" dirty="0" smtClean="0"/>
              <a:t>)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Добавить зависимости</a:t>
            </a:r>
            <a:r>
              <a:rPr lang="ru-RU" sz="2000" dirty="0"/>
              <a:t>: от своего </a:t>
            </a:r>
            <a:r>
              <a:rPr lang="ru-RU" sz="2000" dirty="0" smtClean="0"/>
              <a:t>проекта и </a:t>
            </a:r>
            <a:r>
              <a:rPr lang="ru-RU" sz="2000" dirty="0"/>
              <a:t>от сторонней библиотеки </a:t>
            </a:r>
            <a:r>
              <a:rPr lang="ru-RU" sz="2000" dirty="0" smtClean="0"/>
              <a:t>(например</a:t>
            </a:r>
            <a:r>
              <a:rPr lang="en-US" sz="2000" dirty="0" smtClean="0"/>
              <a:t>: </a:t>
            </a:r>
            <a:r>
              <a:rPr lang="ru-RU" sz="2000" dirty="0" smtClean="0"/>
              <a:t>commons-lang3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2. Конкатенация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Цель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провести сравнение скорости конкатенации строк разными методами.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private </a:t>
            </a:r>
            <a:r>
              <a:rPr lang="en-US" sz="2000" dirty="0"/>
              <a:t>static void testString(String v1, String v2) {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String result = "";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long time = System.nanoTime();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for (int i = 0; i &lt; 1000; i++) {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result += v1;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    result += v2;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}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time = System.nanoTime() - time;</a:t>
            </a:r>
            <a:endParaRPr lang="ru-RU" sz="2000" dirty="0"/>
          </a:p>
          <a:p>
            <a:pPr>
              <a:buNone/>
            </a:pPr>
            <a:r>
              <a:rPr lang="en-US" sz="2000" dirty="0"/>
              <a:t>    System.out.println(String.format("String %d %d", result.length(), time));</a:t>
            </a:r>
            <a:endParaRPr lang="ru-RU" sz="2000" dirty="0"/>
          </a:p>
          <a:p>
            <a:pPr>
              <a:buNone/>
            </a:pPr>
            <a:r>
              <a:rPr lang="ru-RU" sz="2000" dirty="0" smtClean="0"/>
              <a:t>}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Затем </a:t>
            </a:r>
            <a:r>
              <a:rPr lang="ru-RU" sz="2000" dirty="0"/>
              <a:t>создаем такие же методы для </a:t>
            </a:r>
            <a:r>
              <a:rPr lang="en-US" sz="2000" dirty="0"/>
              <a:t>StringBuilder</a:t>
            </a:r>
            <a:r>
              <a:rPr lang="ru-RU" sz="2000" dirty="0"/>
              <a:t> и </a:t>
            </a:r>
            <a:r>
              <a:rPr lang="en-US" sz="2000" dirty="0" smtClean="0"/>
              <a:t>StringBuffer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3. Исключительные ситуации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200" dirty="0" smtClean="0"/>
              <a:t>Создать класс в методе которого выбросить исключение</a:t>
            </a:r>
            <a:r>
              <a:rPr lang="en-US" sz="2200" dirty="0" smtClean="0"/>
              <a:t>: RuntimeException </a:t>
            </a:r>
            <a:r>
              <a:rPr lang="ru-RU" sz="2200" dirty="0" smtClean="0"/>
              <a:t>и собственное</a:t>
            </a:r>
            <a:r>
              <a:rPr lang="en-US" sz="2200" dirty="0" smtClean="0"/>
              <a:t> (</a:t>
            </a:r>
            <a:r>
              <a:rPr lang="ru-RU" sz="2200" dirty="0" smtClean="0"/>
              <a:t>потомок </a:t>
            </a:r>
            <a:r>
              <a:rPr lang="en-US" sz="2200" dirty="0" smtClean="0"/>
              <a:t>Exception)</a:t>
            </a:r>
          </a:p>
          <a:p>
            <a:pPr marL="457200" indent="-457200">
              <a:buAutoNum type="arabicPeriod"/>
            </a:pP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Обработка исключений при работе с потоками (например, чтение из файла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запись в файл). Получить ошибку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неправильное имя файла, запись в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readonly 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</a:rPr>
              <a:t>файл.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ru-RU" sz="2400" dirty="0" smtClean="0"/>
              <a:t>Сложение чисел переданных в параметрах запуска (строка в число </a:t>
            </a:r>
            <a:r>
              <a:rPr lang="en-US" sz="2400" dirty="0" smtClean="0"/>
              <a:t>Integer</a:t>
            </a:r>
            <a:r>
              <a:rPr lang="ru-RU" sz="2400" dirty="0"/>
              <a:t>.</a:t>
            </a:r>
            <a:r>
              <a:rPr lang="en-US" sz="2400" dirty="0"/>
              <a:t>valueOf</a:t>
            </a:r>
            <a:r>
              <a:rPr lang="ru-RU" sz="2400" dirty="0" smtClean="0"/>
              <a:t>)</a:t>
            </a:r>
            <a:r>
              <a:rPr lang="en-US" sz="2400" dirty="0" smtClean="0"/>
              <a:t> +</a:t>
            </a:r>
            <a:r>
              <a:rPr lang="ru-RU" sz="2400" dirty="0" smtClean="0"/>
              <a:t> обработка ошибок (передать могут не число).</a:t>
            </a:r>
            <a:endParaRPr lang="ru-RU" sz="2400" dirty="0"/>
          </a:p>
          <a:p>
            <a:pPr marL="457200" indent="-457200">
              <a:buAutoNum type="arabicPeriod"/>
            </a:pPr>
            <a:endParaRPr lang="ru-RU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4. Объекты и рекурсия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spcBef>
                <a:spcPts val="400"/>
              </a:spcBef>
              <a:buAutoNum type="arabicPeriod"/>
            </a:pPr>
            <a:r>
              <a:rPr lang="ru-RU" sz="2000" dirty="0" smtClean="0"/>
              <a:t>В параметрах передаем число, найти число Фибоначчи с соответствующим номером.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ru-RU" sz="2000" dirty="0" smtClean="0"/>
              <a:t>Создать абстрактный класс</a:t>
            </a:r>
            <a:r>
              <a:rPr lang="en-US" sz="2000" dirty="0" smtClean="0"/>
              <a:t> Animal</a:t>
            </a:r>
            <a:r>
              <a:rPr lang="ru-RU" sz="2000" dirty="0" smtClean="0"/>
              <a:t> с методом </a:t>
            </a:r>
            <a:r>
              <a:rPr lang="en-US" sz="2000" dirty="0" smtClean="0"/>
              <a:t>speak </a:t>
            </a:r>
            <a:r>
              <a:rPr lang="ru-RU" sz="2000" dirty="0" smtClean="0"/>
              <a:t>и набором свойств.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ru-RU" sz="2000" dirty="0" smtClean="0"/>
              <a:t>Создать кассы наследники </a:t>
            </a:r>
            <a:r>
              <a:rPr lang="en-US" sz="2000" dirty="0" smtClean="0"/>
              <a:t>Animal: Dog </a:t>
            </a:r>
            <a:r>
              <a:rPr lang="ru-RU" sz="2000" dirty="0" smtClean="0"/>
              <a:t>и </a:t>
            </a:r>
            <a:r>
              <a:rPr lang="en-US" sz="2000" dirty="0" smtClean="0"/>
              <a:t>Cat</a:t>
            </a:r>
            <a:r>
              <a:rPr lang="ru-RU" sz="2000" dirty="0" smtClean="0"/>
              <a:t> перекрыв метод </a:t>
            </a:r>
            <a:r>
              <a:rPr lang="en-US" sz="2000" dirty="0" smtClean="0"/>
              <a:t>speak</a:t>
            </a:r>
            <a:r>
              <a:rPr lang="ru-RU" sz="2000" dirty="0" smtClean="0"/>
              <a:t>. Создать экземпляры классов и вызвать метод </a:t>
            </a:r>
            <a:r>
              <a:rPr lang="en-US" sz="2000" dirty="0" smtClean="0"/>
              <a:t>speak</a:t>
            </a:r>
            <a:r>
              <a:rPr lang="ru-RU" sz="2000" dirty="0" smtClean="0"/>
              <a:t>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ru-RU" sz="2000" dirty="0" smtClean="0"/>
              <a:t>Переопределить метод </a:t>
            </a:r>
            <a:r>
              <a:rPr lang="en-US" sz="2000" dirty="0" smtClean="0"/>
              <a:t>toString() </a:t>
            </a:r>
            <a:r>
              <a:rPr lang="ru-RU" sz="2000" dirty="0" smtClean="0"/>
              <a:t>чтобы он возвращал описание животного и вывести описания.</a:t>
            </a:r>
          </a:p>
          <a:p>
            <a:pPr marL="457200" indent="-457200">
              <a:spcBef>
                <a:spcPts val="400"/>
              </a:spcBef>
              <a:buAutoNum type="arabicPeriod"/>
            </a:pPr>
            <a:r>
              <a:rPr lang="ru-RU" sz="2000" dirty="0" smtClean="0"/>
              <a:t>Добавить к классу </a:t>
            </a:r>
            <a:r>
              <a:rPr lang="en-US" sz="2000" dirty="0" smtClean="0"/>
              <a:t>Animal </a:t>
            </a:r>
            <a:r>
              <a:rPr lang="ru-RU" sz="2000" dirty="0" smtClean="0"/>
              <a:t>интерфейс </a:t>
            </a:r>
            <a:r>
              <a:rPr lang="en-US" sz="2000" dirty="0" smtClean="0"/>
              <a:t>Comparable </a:t>
            </a:r>
            <a:r>
              <a:rPr lang="ru-RU" sz="2000" dirty="0" smtClean="0"/>
              <a:t>и реализовать его (также перекрыть методы </a:t>
            </a:r>
            <a:r>
              <a:rPr lang="en-US" sz="2000" dirty="0" smtClean="0"/>
              <a:t>equals </a:t>
            </a:r>
            <a:r>
              <a:rPr lang="ru-RU" sz="2000" dirty="0" smtClean="0"/>
              <a:t>и </a:t>
            </a:r>
            <a:r>
              <a:rPr lang="en-US" sz="2000" dirty="0" smtClean="0"/>
              <a:t>hashCode</a:t>
            </a:r>
            <a:r>
              <a:rPr lang="ru-RU" sz="2000" dirty="0" smtClean="0"/>
              <a:t> так,</a:t>
            </a:r>
            <a:r>
              <a:rPr lang="en-US" sz="2000" dirty="0" smtClean="0"/>
              <a:t> </a:t>
            </a:r>
            <a:r>
              <a:rPr lang="ru-RU" sz="2000" dirty="0" smtClean="0"/>
              <a:t>чтобы они соответствовали реализации </a:t>
            </a:r>
            <a:r>
              <a:rPr lang="en-US" sz="2000" dirty="0" smtClean="0"/>
              <a:t>Comparable</a:t>
            </a:r>
            <a:r>
              <a:rPr lang="ru-RU" sz="2000" dirty="0" smtClean="0"/>
              <a:t>). Сгенерировать случайных животных в виде массива заданного размера и отсортировать их.</a:t>
            </a:r>
          </a:p>
          <a:p>
            <a:pPr marL="457200" indent="-457200">
              <a:buAutoNum type="arabicPeriod"/>
            </a:pPr>
            <a:endParaRPr 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Сгенерировать список (</a:t>
            </a:r>
            <a:r>
              <a:rPr lang="en-US" dirty="0" smtClean="0"/>
              <a:t>List)</a:t>
            </a:r>
            <a:r>
              <a:rPr lang="ru-RU" dirty="0" smtClean="0"/>
              <a:t> заданного размера, состоящий из случайных чисел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Random rnd = new Random();</a:t>
            </a:r>
            <a:br>
              <a:rPr lang="en-US" dirty="0" smtClean="0"/>
            </a:br>
            <a:r>
              <a:rPr lang="en-US" dirty="0" smtClean="0"/>
              <a:t>rnd</a:t>
            </a:r>
            <a:r>
              <a:rPr lang="ru-RU" dirty="0" smtClean="0"/>
              <a:t>.</a:t>
            </a:r>
            <a:r>
              <a:rPr lang="en-US" dirty="0" smtClean="0"/>
              <a:t>nextInt</a:t>
            </a:r>
            <a:r>
              <a:rPr lang="ru-RU" dirty="0" smtClean="0"/>
              <a:t>(10000);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Подсчитать количество неповторяющихся значений</a:t>
            </a:r>
            <a:r>
              <a:rPr lang="en-US" dirty="0" smtClean="0"/>
              <a:t> </a:t>
            </a:r>
            <a:r>
              <a:rPr lang="ru-RU" dirty="0" smtClean="0"/>
              <a:t>и вывести его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Все числа из списка разбить на пары, и вывести</a:t>
            </a:r>
            <a:r>
              <a:rPr lang="en-US" dirty="0" smtClean="0"/>
              <a:t> </a:t>
            </a:r>
            <a:r>
              <a:rPr lang="ru-RU" dirty="0" smtClean="0"/>
              <a:t>каждую пару на отдельной строке в формате</a:t>
            </a:r>
            <a:r>
              <a:rPr lang="en-US" dirty="0" smtClean="0"/>
              <a:t>: </a:t>
            </a:r>
            <a:r>
              <a:rPr lang="ru-RU" dirty="0" smtClean="0"/>
              <a:t>число1 + число2 = сумма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среднее значение для списка (вывести его) и сделать так чтобы </a:t>
            </a:r>
            <a:br>
              <a:rPr lang="ru-RU" dirty="0" smtClean="0"/>
            </a:br>
            <a:r>
              <a:rPr lang="el-GR" dirty="0" smtClean="0"/>
              <a:t>Σ</a:t>
            </a:r>
            <a:r>
              <a:rPr lang="ru-RU" dirty="0" smtClean="0"/>
              <a:t> </a:t>
            </a:r>
            <a:r>
              <a:rPr lang="en-US" dirty="0" smtClean="0"/>
              <a:t>|</a:t>
            </a:r>
            <a:r>
              <a:rPr lang="ru-RU" dirty="0" smtClean="0"/>
              <a:t>сумма(</a:t>
            </a:r>
            <a:r>
              <a:rPr lang="en-US" dirty="0" smtClean="0"/>
              <a:t>i) - </a:t>
            </a:r>
            <a:r>
              <a:rPr lang="ru-RU" dirty="0" smtClean="0"/>
              <a:t>СР.ЗН*2</a:t>
            </a:r>
            <a:r>
              <a:rPr lang="en-US" dirty="0" smtClean="0"/>
              <a:t>|  </a:t>
            </a:r>
            <a:r>
              <a:rPr lang="ru-RU" dirty="0" smtClean="0"/>
              <a:t>была минимальной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359</Words>
  <Application>Microsoft Office PowerPoint</Application>
  <PresentationFormat>Экран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1. IDEA</vt:lpstr>
      <vt:lpstr>2. Конкатенация строк</vt:lpstr>
      <vt:lpstr>3. Исключительные ситуации</vt:lpstr>
      <vt:lpstr>4. Объекты и рекурсия</vt:lpstr>
      <vt:lpstr>5. Коллекции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20</cp:revision>
  <dcterms:created xsi:type="dcterms:W3CDTF">2023-09-19T09:20:31Z</dcterms:created>
  <dcterms:modified xsi:type="dcterms:W3CDTF">2024-09-26T10:13:40Z</dcterms:modified>
</cp:coreProperties>
</file>