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04.11.2023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1. Загрузка 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Реализовать сервлет и браузерную форму для загрузки файлов из браузера, с помощью технологии </a:t>
            </a:r>
            <a:r>
              <a:rPr lang="en-US" sz="2400" dirty="0" smtClean="0"/>
              <a:t>multipart </a:t>
            </a:r>
            <a:r>
              <a:rPr lang="ru-RU" sz="2400" dirty="0" smtClean="0"/>
              <a:t>форм (пример был на лекции).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Для сохранения файла на сервер использовать каталог заданный с помощью переменных среды окружения (пример был на лекции + работа настройками сервера была на практике).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2. Передача 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200" dirty="0" smtClean="0"/>
              <a:t>Реализовать </a:t>
            </a:r>
            <a:r>
              <a:rPr lang="ru-RU" sz="2400" dirty="0" smtClean="0"/>
              <a:t>сервлет и браузерную форму для загрузки файлов с сервера.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Загружаемый файл определять с использованием параметров (номера или типа файла) передаваемых из браузера.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/>
              <a:t>При передаче файла в браузер также передавать его полное имя (чтобы оно использовалось в диалоге сохранения файла).</a:t>
            </a:r>
            <a:endParaRPr lang="ru-RU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3. Сбор статистики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ru-RU" sz="2400" dirty="0" smtClean="0"/>
              <a:t>При помощи </a:t>
            </a:r>
            <a:r>
              <a:rPr lang="en-US" sz="2400" dirty="0" smtClean="0"/>
              <a:t>WebFilter</a:t>
            </a:r>
            <a:r>
              <a:rPr lang="ru-RU" sz="2400" dirty="0" smtClean="0"/>
              <a:t> реализовать сбор статистики по обслуживаемым запросам (</a:t>
            </a:r>
            <a:r>
              <a:rPr lang="en-US" sz="2400" dirty="0" smtClean="0"/>
              <a:t>http</a:t>
            </a:r>
            <a:r>
              <a:rPr lang="ru-RU" sz="2400" dirty="0" smtClean="0"/>
              <a:t>-запрос – количество)</a:t>
            </a:r>
            <a:r>
              <a:rPr lang="en-US" sz="2400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Написать сервлет, который будет возвращать страницу с собранной </a:t>
            </a:r>
            <a:r>
              <a:rPr lang="ru-RU" sz="2400" dirty="0" smtClean="0"/>
              <a:t>статистикой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ru-RU" sz="2400" dirty="0" smtClean="0"/>
              <a:t>Хранение статистики реализовать при помощи инжекции (</a:t>
            </a:r>
            <a:r>
              <a:rPr lang="en-US" sz="2400" dirty="0" smtClean="0"/>
              <a:t>Inject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smtClean="0"/>
              <a:t>ApplicationScoped</a:t>
            </a:r>
            <a:r>
              <a:rPr lang="ru-RU" sz="2400" dirty="0" smtClean="0"/>
              <a:t> бина</a:t>
            </a:r>
            <a:endParaRPr lang="ru-RU" sz="2400" dirty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144</Words>
  <Application>Microsoft Office PowerPoint</Application>
  <PresentationFormat>Экран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1. Загрузка файла</vt:lpstr>
      <vt:lpstr>2. Передача файла</vt:lpstr>
      <vt:lpstr>3. Сбор статистики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eee</cp:lastModifiedBy>
  <cp:revision>10</cp:revision>
  <dcterms:created xsi:type="dcterms:W3CDTF">2023-09-19T09:20:31Z</dcterms:created>
  <dcterms:modified xsi:type="dcterms:W3CDTF">2023-11-04T17:16:35Z</dcterms:modified>
</cp:coreProperties>
</file>