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9" r:id="rId2"/>
    <p:sldId id="256" r:id="rId3"/>
    <p:sldId id="278" r:id="rId4"/>
    <p:sldId id="274" r:id="rId5"/>
    <p:sldId id="283" r:id="rId6"/>
    <p:sldId id="279" r:id="rId7"/>
    <p:sldId id="323" r:id="rId8"/>
    <p:sldId id="285" r:id="rId9"/>
    <p:sldId id="287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47" r:id="rId20"/>
    <p:sldId id="346" r:id="rId21"/>
    <p:sldId id="348" r:id="rId22"/>
    <p:sldId id="336" r:id="rId23"/>
    <p:sldId id="352" r:id="rId24"/>
    <p:sldId id="337" r:id="rId25"/>
    <p:sldId id="338" r:id="rId26"/>
    <p:sldId id="340" r:id="rId27"/>
    <p:sldId id="339" r:id="rId28"/>
    <p:sldId id="341" r:id="rId29"/>
    <p:sldId id="349" r:id="rId30"/>
    <p:sldId id="350" r:id="rId31"/>
    <p:sldId id="351" r:id="rId32"/>
    <p:sldId id="344" r:id="rId33"/>
    <p:sldId id="345" r:id="rId34"/>
    <p:sldId id="363" r:id="rId35"/>
    <p:sldId id="364" r:id="rId36"/>
    <p:sldId id="365" r:id="rId37"/>
    <p:sldId id="366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2E"/>
    <a:srgbClr val="FFFFFF"/>
    <a:srgbClr val="00FF6F"/>
    <a:srgbClr val="000000"/>
    <a:srgbClr val="00923F"/>
    <a:srgbClr val="00A446"/>
    <a:srgbClr val="A43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608"/>
  </p:normalViewPr>
  <p:slideViewPr>
    <p:cSldViewPr snapToGrid="0" snapToObjects="1">
      <p:cViewPr varScale="1">
        <p:scale>
          <a:sx n="81" d="100"/>
          <a:sy n="81" d="100"/>
        </p:scale>
        <p:origin x="5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BD6FA-1DD4-2349-B9DB-74F8B69E44DC}" type="datetimeFigureOut">
              <a:rPr kumimoji="1" lang="ko-KR" altLang="en-US" smtClean="0"/>
              <a:t>2022-03-27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2A800-2C12-2146-9236-0C7FF68745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143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D8BBF-1985-1C4B-BFFD-F5C16CD28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837DF1-9F2E-6B4A-A999-5149A2559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2ED1D-84AB-F54F-8232-0CA8F327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8BC7-27DA-8443-BB3A-35C95A7AED53}" type="datetimeFigureOut">
              <a:rPr kumimoji="1" lang="ko-KR" altLang="en-US" smtClean="0"/>
              <a:t>2022-03-27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FB1040-FCAD-DC45-881F-582309FF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200EC-6A68-5B41-81B8-F01C720D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807-26D8-7243-9C9C-AB207F948B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306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54056-6B39-774C-BC1A-213F1DDF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C6AED7-8802-D546-B7F3-49FF33BB3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F7F3E-F09C-EF4B-BA01-215A9D79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8BC7-27DA-8443-BB3A-35C95A7AED53}" type="datetimeFigureOut">
              <a:rPr kumimoji="1" lang="ko-KR" altLang="en-US" smtClean="0"/>
              <a:t>2022-03-27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DB154-C7ED-F04D-B0F8-4CCBAB1E3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DED81F-8BCB-704B-927B-BAF0BE43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807-26D8-7243-9C9C-AB207F948B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850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1F28B9-21C4-8447-94FE-F390558CF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071201-1EF0-1947-AED9-A60EE1904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5D3322-BDD2-4149-B63A-7779259CC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8BC7-27DA-8443-BB3A-35C95A7AED53}" type="datetimeFigureOut">
              <a:rPr kumimoji="1" lang="ko-KR" altLang="en-US" smtClean="0"/>
              <a:t>2022-03-27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3AE47D-1A6B-EA4C-B913-31572432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D0FE84-A58B-FC44-B38D-BBFE6CD5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807-26D8-7243-9C9C-AB207F948B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394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F99B3-A5D3-D048-8C58-B78723D2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F366C1-0E0F-5846-8CAB-A4D917D0F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4DF3B-D7FE-2744-AAD0-F14E5865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8BC7-27DA-8443-BB3A-35C95A7AED53}" type="datetimeFigureOut">
              <a:rPr kumimoji="1" lang="ko-KR" altLang="en-US" smtClean="0"/>
              <a:t>2022-03-27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7DA0D-CEE1-9741-8805-F4D94168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FB175-94CE-BA40-8C70-D09F2F6A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807-26D8-7243-9C9C-AB207F948B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672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883E1-D933-4940-A9AE-0B6442C28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7F6F33-1216-CF4A-A8EC-3ED16BECC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3362B-336D-2D4F-BAF6-6C94C599C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8BC7-27DA-8443-BB3A-35C95A7AED53}" type="datetimeFigureOut">
              <a:rPr kumimoji="1" lang="ko-KR" altLang="en-US" smtClean="0"/>
              <a:t>2022-03-27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DCB064-87CD-B649-B963-96DF0F7A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E0725A-3577-2443-ADE6-DDBA3DE1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807-26D8-7243-9C9C-AB207F948B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437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F78EE-BB64-EF45-9782-1B95BD574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9C0EE-E1DD-8A4F-878D-10F21A5C0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DB8F99-3DC4-DD43-B15C-E1CE4E1F7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DCEB7F-692B-6B40-B6D9-EF51C5EC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8BC7-27DA-8443-BB3A-35C95A7AED53}" type="datetimeFigureOut">
              <a:rPr kumimoji="1" lang="ko-KR" altLang="en-US" smtClean="0"/>
              <a:t>2022-03-27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BD4609-4A21-E14B-83F6-AC1FBC81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4348ED-5336-3E42-B049-2DA033649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807-26D8-7243-9C9C-AB207F948B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237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9D5F7-68D2-1E44-B322-6B3062D9A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C94AC-3396-7544-B9B2-FD97920F8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ED28C-7959-A244-9CBB-96B1511A8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2F5B3E-9C2A-BA4F-99D7-26EC38FC2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B92D8F-7C10-A247-BE95-231D3CFA3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366848-611F-9845-A72E-9621FE09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8BC7-27DA-8443-BB3A-35C95A7AED53}" type="datetimeFigureOut">
              <a:rPr kumimoji="1" lang="ko-KR" altLang="en-US" smtClean="0"/>
              <a:t>2022-03-27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208EFF-492B-ED48-A53B-7E1A00DC4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3EF7CC-853B-1D40-9385-B80DED38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807-26D8-7243-9C9C-AB207F948B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487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233C4-A118-CE48-A358-232BC0E4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161607-0803-CB49-92B5-FC31C217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8BC7-27DA-8443-BB3A-35C95A7AED53}" type="datetimeFigureOut">
              <a:rPr kumimoji="1" lang="ko-KR" altLang="en-US" smtClean="0"/>
              <a:t>2022-03-27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A66532-F29C-874F-95E5-36370AEB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B980F3-4E76-6846-9002-25CEAAA1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807-26D8-7243-9C9C-AB207F948B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809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E4861B-F777-454D-9ECF-E02F0242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8BC7-27DA-8443-BB3A-35C95A7AED53}" type="datetimeFigureOut">
              <a:rPr kumimoji="1" lang="ko-KR" altLang="en-US" smtClean="0"/>
              <a:t>2022-03-27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8FB706-A898-E74A-9417-56272249E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302E26-2D98-364C-91A9-F375433D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807-26D8-7243-9C9C-AB207F948B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548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D14BD-E69B-F749-8D6A-B0916D7E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4A9C01-156F-A34B-82C0-C21BA26D6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236773-8535-0348-AC25-EA468F5C9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F87E1E-C5E4-CA48-B2E3-4CF4DF2A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8BC7-27DA-8443-BB3A-35C95A7AED53}" type="datetimeFigureOut">
              <a:rPr kumimoji="1" lang="ko-KR" altLang="en-US" smtClean="0"/>
              <a:t>2022-03-27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A6D1AA-6D8F-0C49-8E18-EF2289EA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FA3FCD-F2D0-0946-8D49-D2C4A9BC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807-26D8-7243-9C9C-AB207F948B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653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F99BB-696D-1544-8F58-9C97EDA88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DE80EE-01AF-AE40-B633-276054C7D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A5C05C-1525-744F-B550-5968D693F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13451C-A671-7F4A-A0E8-7FFF31781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8BC7-27DA-8443-BB3A-35C95A7AED53}" type="datetimeFigureOut">
              <a:rPr kumimoji="1" lang="ko-KR" altLang="en-US" smtClean="0"/>
              <a:t>2022-03-27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0BACD9-53A6-FC46-A876-4929C42E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C56F0C-6079-D549-AF08-6F4E0D40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807-26D8-7243-9C9C-AB207F948B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494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C66901-D0E1-9442-A0BB-7F41F9899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B00E7D-2588-BE4D-92B3-02FBCECDE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C0FD8-E4C3-384F-9205-628954B05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F8BC7-27DA-8443-BB3A-35C95A7AED53}" type="datetimeFigureOut">
              <a:rPr kumimoji="1" lang="ko-KR" altLang="en-US" smtClean="0"/>
              <a:t>2022-03-27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112BA-E47B-144D-A586-AE1DB2B2A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661639-29F4-BB4C-8FCD-97A462B4E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8B807-26D8-7243-9C9C-AB207F948B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327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1D720C7-DBCF-C44B-B816-C0DC8AF18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D25E8F-F432-C446-9944-2174DCFFDB71}"/>
              </a:ext>
            </a:extLst>
          </p:cNvPr>
          <p:cNvSpPr txBox="1"/>
          <p:nvPr/>
        </p:nvSpPr>
        <p:spPr>
          <a:xfrm>
            <a:off x="839895" y="2551837"/>
            <a:ext cx="41628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54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PNU UMC 3rd</a:t>
            </a:r>
          </a:p>
          <a:p>
            <a:r>
              <a:rPr kumimoji="1" lang="en-US" altLang="ko-KR" sz="54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STUDY</a:t>
            </a:r>
            <a:endParaRPr kumimoji="1" lang="ko-KR" altLang="en-US" sz="5400" b="1" dirty="0">
              <a:solidFill>
                <a:srgbClr val="00FF6F"/>
              </a:solidFill>
              <a:latin typeface="BorisBlackBloxx" panose="02000605020000020004" pitchFamily="2" charset="0"/>
              <a:ea typeface="Black Han Sans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9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186B9A-8B88-5F42-BF4D-240F5BA81A05}"/>
              </a:ext>
            </a:extLst>
          </p:cNvPr>
          <p:cNvSpPr txBox="1"/>
          <p:nvPr/>
        </p:nvSpPr>
        <p:spPr>
          <a:xfrm>
            <a:off x="-751838" y="105109"/>
            <a:ext cx="36760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Class </a:t>
            </a:r>
            <a:r>
              <a:rPr kumimoji="1" lang="ko-KR" altLang="en-US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57E45E-784A-4BD6-95AE-6EDACE3EA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91" y="2279874"/>
            <a:ext cx="8391525" cy="38957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6B368F8-230C-4E64-A436-B51889AD24AD}"/>
              </a:ext>
            </a:extLst>
          </p:cNvPr>
          <p:cNvSpPr/>
          <p:nvPr/>
        </p:nvSpPr>
        <p:spPr>
          <a:xfrm>
            <a:off x="1604996" y="2538661"/>
            <a:ext cx="6304093" cy="327091"/>
          </a:xfrm>
          <a:prstGeom prst="rect">
            <a:avLst/>
          </a:prstGeom>
          <a:noFill/>
          <a:ln w="762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00FF6F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2DAB619-9076-4FAA-8E22-17C2EB2581ED}"/>
              </a:ext>
            </a:extLst>
          </p:cNvPr>
          <p:cNvCxnSpPr/>
          <p:nvPr/>
        </p:nvCxnSpPr>
        <p:spPr>
          <a:xfrm>
            <a:off x="737597" y="1102936"/>
            <a:ext cx="10716806" cy="0"/>
          </a:xfrm>
          <a:prstGeom prst="line">
            <a:avLst/>
          </a:prstGeom>
          <a:ln w="28575">
            <a:solidFill>
              <a:srgbClr val="00FF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DE5ECA60-6112-4851-93F8-C5AF5883DA49}"/>
              </a:ext>
            </a:extLst>
          </p:cNvPr>
          <p:cNvSpPr/>
          <p:nvPr/>
        </p:nvSpPr>
        <p:spPr>
          <a:xfrm>
            <a:off x="725862" y="1027522"/>
            <a:ext cx="126000" cy="126000"/>
          </a:xfrm>
          <a:prstGeom prst="flowChartConnector">
            <a:avLst/>
          </a:prstGeom>
          <a:solidFill>
            <a:srgbClr val="FFFFFF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3BFFB868-F009-4D48-8096-EF88C75D0C74}"/>
              </a:ext>
            </a:extLst>
          </p:cNvPr>
          <p:cNvSpPr/>
          <p:nvPr/>
        </p:nvSpPr>
        <p:spPr>
          <a:xfrm>
            <a:off x="4045667" y="1038518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EDF99C54-63E8-4057-A999-DE49BE53463C}"/>
              </a:ext>
            </a:extLst>
          </p:cNvPr>
          <p:cNvSpPr/>
          <p:nvPr/>
        </p:nvSpPr>
        <p:spPr>
          <a:xfrm>
            <a:off x="7326192" y="1047945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B5F20692-CB13-4E70-82A8-B61941CA3D92}"/>
              </a:ext>
            </a:extLst>
          </p:cNvPr>
          <p:cNvSpPr/>
          <p:nvPr/>
        </p:nvSpPr>
        <p:spPr>
          <a:xfrm>
            <a:off x="11342012" y="1029092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C28272-3FA8-413D-8229-2A3D4D8C48FE}"/>
              </a:ext>
            </a:extLst>
          </p:cNvPr>
          <p:cNvSpPr txBox="1"/>
          <p:nvPr/>
        </p:nvSpPr>
        <p:spPr>
          <a:xfrm>
            <a:off x="-14975" y="1219041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Class </a:t>
            </a:r>
            <a:r>
              <a:rPr kumimoji="1" lang="ko-KR" altLang="en-US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생성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800C02-9702-491F-8863-265AD277F550}"/>
              </a:ext>
            </a:extLst>
          </p:cNvPr>
          <p:cNvSpPr txBox="1"/>
          <p:nvPr/>
        </p:nvSpPr>
        <p:spPr>
          <a:xfrm>
            <a:off x="3135149" y="1220611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상속 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7F2A0-3851-45F1-BB43-5BDFC62A934D}"/>
              </a:ext>
            </a:extLst>
          </p:cNvPr>
          <p:cNvSpPr txBox="1"/>
          <p:nvPr/>
        </p:nvSpPr>
        <p:spPr>
          <a:xfrm>
            <a:off x="6407818" y="1222181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필요 함수 입력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579E4C-8F51-41EC-93A7-594D6CE87E5F}"/>
              </a:ext>
            </a:extLst>
          </p:cNvPr>
          <p:cNvSpPr txBox="1"/>
          <p:nvPr/>
        </p:nvSpPr>
        <p:spPr>
          <a:xfrm>
            <a:off x="10217817" y="1214322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그 외 함수 작성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F115E2-9E40-4252-80AE-2C1FD0553409}"/>
              </a:ext>
            </a:extLst>
          </p:cNvPr>
          <p:cNvSpPr txBox="1"/>
          <p:nvPr/>
        </p:nvSpPr>
        <p:spPr>
          <a:xfrm>
            <a:off x="8582266" y="125532"/>
            <a:ext cx="36760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</a:t>
            </a:r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3722563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57E45E-784A-4BD6-95AE-6EDACE3EA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91" y="2006494"/>
            <a:ext cx="8391525" cy="38957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6B368F8-230C-4E64-A436-B51889AD24AD}"/>
              </a:ext>
            </a:extLst>
          </p:cNvPr>
          <p:cNvSpPr/>
          <p:nvPr/>
        </p:nvSpPr>
        <p:spPr>
          <a:xfrm>
            <a:off x="1604996" y="2265281"/>
            <a:ext cx="6304093" cy="327091"/>
          </a:xfrm>
          <a:prstGeom prst="rect">
            <a:avLst/>
          </a:prstGeom>
          <a:noFill/>
          <a:ln w="762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00FF6F"/>
              </a:solidFill>
            </a:endParaRP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236F1AE3-E23D-49F2-A30B-09F46DD22C1E}"/>
              </a:ext>
            </a:extLst>
          </p:cNvPr>
          <p:cNvSpPr/>
          <p:nvPr/>
        </p:nvSpPr>
        <p:spPr>
          <a:xfrm>
            <a:off x="3058319" y="2179474"/>
            <a:ext cx="1928459" cy="412897"/>
          </a:xfrm>
          <a:prstGeom prst="flowChartConnector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8B5517-A1B9-4F6E-90BF-DF699CFEFC06}"/>
              </a:ext>
            </a:extLst>
          </p:cNvPr>
          <p:cNvSpPr txBox="1"/>
          <p:nvPr/>
        </p:nvSpPr>
        <p:spPr>
          <a:xfrm>
            <a:off x="2712271" y="1753434"/>
            <a:ext cx="2488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000" b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Fragment </a:t>
            </a:r>
            <a:r>
              <a:rPr kumimoji="1" lang="ko-KR" altLang="en-US" sz="20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인자필요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70059B-DDAA-41A7-ABE7-B5F743010554}"/>
              </a:ext>
            </a:extLst>
          </p:cNvPr>
          <p:cNvSpPr txBox="1"/>
          <p:nvPr/>
        </p:nvSpPr>
        <p:spPr>
          <a:xfrm>
            <a:off x="-751838" y="105109"/>
            <a:ext cx="36760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Class </a:t>
            </a:r>
            <a:r>
              <a:rPr kumimoji="1" lang="ko-KR" altLang="en-US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생성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B561D95-F7CD-4175-A709-EFA531F73AA3}"/>
              </a:ext>
            </a:extLst>
          </p:cNvPr>
          <p:cNvCxnSpPr/>
          <p:nvPr/>
        </p:nvCxnSpPr>
        <p:spPr>
          <a:xfrm>
            <a:off x="737597" y="1102936"/>
            <a:ext cx="10716806" cy="0"/>
          </a:xfrm>
          <a:prstGeom prst="line">
            <a:avLst/>
          </a:prstGeom>
          <a:ln w="28575">
            <a:solidFill>
              <a:srgbClr val="00FF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4B66DCDB-A743-4839-992E-743756F0D5DD}"/>
              </a:ext>
            </a:extLst>
          </p:cNvPr>
          <p:cNvSpPr/>
          <p:nvPr/>
        </p:nvSpPr>
        <p:spPr>
          <a:xfrm>
            <a:off x="725862" y="1027522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8ABD2CFA-33B1-440A-AE09-D72721827EBC}"/>
              </a:ext>
            </a:extLst>
          </p:cNvPr>
          <p:cNvSpPr/>
          <p:nvPr/>
        </p:nvSpPr>
        <p:spPr>
          <a:xfrm>
            <a:off x="4045667" y="1038518"/>
            <a:ext cx="126000" cy="126000"/>
          </a:xfrm>
          <a:prstGeom prst="flowChartConnector">
            <a:avLst/>
          </a:prstGeom>
          <a:solidFill>
            <a:srgbClr val="FFFFFF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BEDF9776-7571-4224-9FE9-2603A6C862C8}"/>
              </a:ext>
            </a:extLst>
          </p:cNvPr>
          <p:cNvSpPr/>
          <p:nvPr/>
        </p:nvSpPr>
        <p:spPr>
          <a:xfrm>
            <a:off x="7326192" y="1047945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87275D6E-22AC-4410-B74D-A1474B535819}"/>
              </a:ext>
            </a:extLst>
          </p:cNvPr>
          <p:cNvSpPr/>
          <p:nvPr/>
        </p:nvSpPr>
        <p:spPr>
          <a:xfrm>
            <a:off x="11342012" y="1029092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9771DF-930D-4AF5-BD04-C2D69F814677}"/>
              </a:ext>
            </a:extLst>
          </p:cNvPr>
          <p:cNvSpPr txBox="1"/>
          <p:nvPr/>
        </p:nvSpPr>
        <p:spPr>
          <a:xfrm>
            <a:off x="-14975" y="1219041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Class </a:t>
            </a:r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생성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9125AB-1787-4342-9BEB-58E9462F0F28}"/>
              </a:ext>
            </a:extLst>
          </p:cNvPr>
          <p:cNvSpPr txBox="1"/>
          <p:nvPr/>
        </p:nvSpPr>
        <p:spPr>
          <a:xfrm>
            <a:off x="3135149" y="1220611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상속 확인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42E8C4-14B4-47D1-9105-4F22CEF6D029}"/>
              </a:ext>
            </a:extLst>
          </p:cNvPr>
          <p:cNvSpPr txBox="1"/>
          <p:nvPr/>
        </p:nvSpPr>
        <p:spPr>
          <a:xfrm>
            <a:off x="6407818" y="1222181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필요 함수 입력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FFC41A-5BD3-4D5A-99E2-E887331DC567}"/>
              </a:ext>
            </a:extLst>
          </p:cNvPr>
          <p:cNvSpPr txBox="1"/>
          <p:nvPr/>
        </p:nvSpPr>
        <p:spPr>
          <a:xfrm>
            <a:off x="10217817" y="1214322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그 외 함수 작성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9CD59B-60BD-41E1-BBC2-71A764E443A8}"/>
              </a:ext>
            </a:extLst>
          </p:cNvPr>
          <p:cNvSpPr txBox="1"/>
          <p:nvPr/>
        </p:nvSpPr>
        <p:spPr>
          <a:xfrm>
            <a:off x="8582266" y="125532"/>
            <a:ext cx="36760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</a:t>
            </a:r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3416771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57E45E-784A-4BD6-95AE-6EDACE3EA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91" y="2006494"/>
            <a:ext cx="8391525" cy="38957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6B368F8-230C-4E64-A436-B51889AD24AD}"/>
              </a:ext>
            </a:extLst>
          </p:cNvPr>
          <p:cNvSpPr/>
          <p:nvPr/>
        </p:nvSpPr>
        <p:spPr>
          <a:xfrm>
            <a:off x="1604996" y="2265281"/>
            <a:ext cx="6304093" cy="327091"/>
          </a:xfrm>
          <a:prstGeom prst="rect">
            <a:avLst/>
          </a:prstGeom>
          <a:noFill/>
          <a:ln w="762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00FF6F"/>
              </a:solidFill>
            </a:endParaRP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236F1AE3-E23D-49F2-A30B-09F46DD22C1E}"/>
              </a:ext>
            </a:extLst>
          </p:cNvPr>
          <p:cNvSpPr/>
          <p:nvPr/>
        </p:nvSpPr>
        <p:spPr>
          <a:xfrm>
            <a:off x="4757042" y="2179474"/>
            <a:ext cx="3481985" cy="412897"/>
          </a:xfrm>
          <a:prstGeom prst="flowChartConnector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8B5517-A1B9-4F6E-90BF-DF699CFEFC06}"/>
              </a:ext>
            </a:extLst>
          </p:cNvPr>
          <p:cNvSpPr txBox="1"/>
          <p:nvPr/>
        </p:nvSpPr>
        <p:spPr>
          <a:xfrm>
            <a:off x="4867872" y="1769986"/>
            <a:ext cx="3041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000" b="1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FragmentStateAdapter</a:t>
            </a:r>
            <a:endParaRPr kumimoji="1" lang="ko-KR" altLang="en-US" sz="20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410B9D-AF57-42F7-9A92-0A2F82611E5C}"/>
              </a:ext>
            </a:extLst>
          </p:cNvPr>
          <p:cNvSpPr txBox="1"/>
          <p:nvPr/>
        </p:nvSpPr>
        <p:spPr>
          <a:xfrm>
            <a:off x="-751838" y="105109"/>
            <a:ext cx="36760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Class </a:t>
            </a:r>
            <a:r>
              <a:rPr kumimoji="1" lang="ko-KR" altLang="en-US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생성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9699196-3E4D-4790-8ED2-CC3F25B8A683}"/>
              </a:ext>
            </a:extLst>
          </p:cNvPr>
          <p:cNvCxnSpPr/>
          <p:nvPr/>
        </p:nvCxnSpPr>
        <p:spPr>
          <a:xfrm>
            <a:off x="737597" y="1102936"/>
            <a:ext cx="10716806" cy="0"/>
          </a:xfrm>
          <a:prstGeom prst="line">
            <a:avLst/>
          </a:prstGeom>
          <a:ln w="28575">
            <a:solidFill>
              <a:srgbClr val="00FF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52395697-043E-49B1-97D3-F0BCA6B62CDA}"/>
              </a:ext>
            </a:extLst>
          </p:cNvPr>
          <p:cNvSpPr/>
          <p:nvPr/>
        </p:nvSpPr>
        <p:spPr>
          <a:xfrm>
            <a:off x="725862" y="1027522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584EECC8-9C5C-45A4-B913-74384229DD0A}"/>
              </a:ext>
            </a:extLst>
          </p:cNvPr>
          <p:cNvSpPr/>
          <p:nvPr/>
        </p:nvSpPr>
        <p:spPr>
          <a:xfrm>
            <a:off x="4045667" y="1038518"/>
            <a:ext cx="126000" cy="126000"/>
          </a:xfrm>
          <a:prstGeom prst="flowChartConnector">
            <a:avLst/>
          </a:prstGeom>
          <a:solidFill>
            <a:srgbClr val="FFFFFF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5AD38C68-6066-44EB-AF52-A003D2D7A4A1}"/>
              </a:ext>
            </a:extLst>
          </p:cNvPr>
          <p:cNvSpPr/>
          <p:nvPr/>
        </p:nvSpPr>
        <p:spPr>
          <a:xfrm>
            <a:off x="7326192" y="1047945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4CBB7566-FCD0-4495-8775-60DD8DE732A7}"/>
              </a:ext>
            </a:extLst>
          </p:cNvPr>
          <p:cNvSpPr/>
          <p:nvPr/>
        </p:nvSpPr>
        <p:spPr>
          <a:xfrm>
            <a:off x="11342012" y="1029092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29482D-C988-49B2-AD1C-63A42AD419CC}"/>
              </a:ext>
            </a:extLst>
          </p:cNvPr>
          <p:cNvSpPr txBox="1"/>
          <p:nvPr/>
        </p:nvSpPr>
        <p:spPr>
          <a:xfrm>
            <a:off x="-14975" y="1219041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Class </a:t>
            </a:r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생성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B1CC40-9B64-4302-98C8-AA25F448543A}"/>
              </a:ext>
            </a:extLst>
          </p:cNvPr>
          <p:cNvSpPr txBox="1"/>
          <p:nvPr/>
        </p:nvSpPr>
        <p:spPr>
          <a:xfrm>
            <a:off x="3135149" y="1220611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상속 확인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758748-1F83-4C3A-81B4-6C0F326FC835}"/>
              </a:ext>
            </a:extLst>
          </p:cNvPr>
          <p:cNvSpPr txBox="1"/>
          <p:nvPr/>
        </p:nvSpPr>
        <p:spPr>
          <a:xfrm>
            <a:off x="6407818" y="1222181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필요 함수 입력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B715F6-9148-4283-89C7-748A5F8E9B4E}"/>
              </a:ext>
            </a:extLst>
          </p:cNvPr>
          <p:cNvSpPr txBox="1"/>
          <p:nvPr/>
        </p:nvSpPr>
        <p:spPr>
          <a:xfrm>
            <a:off x="10217817" y="1214322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그 외 함수 작성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D8963C-062F-4ED4-A1B9-B07BCF5300D6}"/>
              </a:ext>
            </a:extLst>
          </p:cNvPr>
          <p:cNvSpPr txBox="1"/>
          <p:nvPr/>
        </p:nvSpPr>
        <p:spPr>
          <a:xfrm>
            <a:off x="8582266" y="125532"/>
            <a:ext cx="36760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</a:t>
            </a:r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3607152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57E45E-784A-4BD6-95AE-6EDACE3EA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91" y="2006494"/>
            <a:ext cx="8391525" cy="38957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6B368F8-230C-4E64-A436-B51889AD24AD}"/>
              </a:ext>
            </a:extLst>
          </p:cNvPr>
          <p:cNvSpPr/>
          <p:nvPr/>
        </p:nvSpPr>
        <p:spPr>
          <a:xfrm>
            <a:off x="1407033" y="3265454"/>
            <a:ext cx="7567285" cy="825779"/>
          </a:xfrm>
          <a:prstGeom prst="rect">
            <a:avLst/>
          </a:prstGeom>
          <a:noFill/>
          <a:ln w="762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00FF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516383-832B-4796-94AD-FDC8AE42A5A5}"/>
              </a:ext>
            </a:extLst>
          </p:cNvPr>
          <p:cNvSpPr txBox="1"/>
          <p:nvPr/>
        </p:nvSpPr>
        <p:spPr>
          <a:xfrm>
            <a:off x="-751838" y="105109"/>
            <a:ext cx="36760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Class </a:t>
            </a:r>
            <a:r>
              <a:rPr kumimoji="1" lang="ko-KR" altLang="en-US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생성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9F8BAAF-A3C9-48C6-A55C-BB74524ED882}"/>
              </a:ext>
            </a:extLst>
          </p:cNvPr>
          <p:cNvCxnSpPr/>
          <p:nvPr/>
        </p:nvCxnSpPr>
        <p:spPr>
          <a:xfrm>
            <a:off x="737597" y="1102936"/>
            <a:ext cx="10716806" cy="0"/>
          </a:xfrm>
          <a:prstGeom prst="line">
            <a:avLst/>
          </a:prstGeom>
          <a:ln w="28575">
            <a:solidFill>
              <a:srgbClr val="00FF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9AADDBA2-29C9-4CAE-8891-597B9D30CC34}"/>
              </a:ext>
            </a:extLst>
          </p:cNvPr>
          <p:cNvSpPr/>
          <p:nvPr/>
        </p:nvSpPr>
        <p:spPr>
          <a:xfrm>
            <a:off x="725862" y="1027522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22C76B17-2221-44A0-9C30-08592B45382F}"/>
              </a:ext>
            </a:extLst>
          </p:cNvPr>
          <p:cNvSpPr/>
          <p:nvPr/>
        </p:nvSpPr>
        <p:spPr>
          <a:xfrm>
            <a:off x="4045667" y="1038518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A2622C58-FA95-4AD2-A9A1-10C6F19B8DEB}"/>
              </a:ext>
            </a:extLst>
          </p:cNvPr>
          <p:cNvSpPr/>
          <p:nvPr/>
        </p:nvSpPr>
        <p:spPr>
          <a:xfrm>
            <a:off x="7326192" y="1047945"/>
            <a:ext cx="126000" cy="126000"/>
          </a:xfrm>
          <a:prstGeom prst="flowChartConnector">
            <a:avLst/>
          </a:prstGeom>
          <a:solidFill>
            <a:srgbClr val="FFFFFF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4CA88E1F-066C-47CB-969B-1994272394A9}"/>
              </a:ext>
            </a:extLst>
          </p:cNvPr>
          <p:cNvSpPr/>
          <p:nvPr/>
        </p:nvSpPr>
        <p:spPr>
          <a:xfrm>
            <a:off x="11342012" y="1029092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2C0EE5-B710-45DD-95B7-05023A94A7D5}"/>
              </a:ext>
            </a:extLst>
          </p:cNvPr>
          <p:cNvSpPr txBox="1"/>
          <p:nvPr/>
        </p:nvSpPr>
        <p:spPr>
          <a:xfrm>
            <a:off x="-14975" y="1219041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Class </a:t>
            </a:r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생성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01C921-888A-4CEF-B9D4-09748471A00B}"/>
              </a:ext>
            </a:extLst>
          </p:cNvPr>
          <p:cNvSpPr txBox="1"/>
          <p:nvPr/>
        </p:nvSpPr>
        <p:spPr>
          <a:xfrm>
            <a:off x="3135149" y="1220611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상속 확인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29E7F-FB1F-410E-9624-AD7EBFE651CB}"/>
              </a:ext>
            </a:extLst>
          </p:cNvPr>
          <p:cNvSpPr txBox="1"/>
          <p:nvPr/>
        </p:nvSpPr>
        <p:spPr>
          <a:xfrm>
            <a:off x="6407818" y="1222181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필요 함수 입력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532451-7D20-4C47-8623-CDF9E85C5196}"/>
              </a:ext>
            </a:extLst>
          </p:cNvPr>
          <p:cNvSpPr txBox="1"/>
          <p:nvPr/>
        </p:nvSpPr>
        <p:spPr>
          <a:xfrm>
            <a:off x="10217817" y="1214322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그 외 함수 작성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8A0993-4304-4F55-BDBA-CDB2CF761DC9}"/>
              </a:ext>
            </a:extLst>
          </p:cNvPr>
          <p:cNvSpPr txBox="1"/>
          <p:nvPr/>
        </p:nvSpPr>
        <p:spPr>
          <a:xfrm>
            <a:off x="8582266" y="125532"/>
            <a:ext cx="36760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</a:t>
            </a:r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919572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57E45E-784A-4BD6-95AE-6EDACE3EA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91" y="2006494"/>
            <a:ext cx="8391525" cy="38957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6B368F8-230C-4E64-A436-B51889AD24AD}"/>
              </a:ext>
            </a:extLst>
          </p:cNvPr>
          <p:cNvSpPr/>
          <p:nvPr/>
        </p:nvSpPr>
        <p:spPr>
          <a:xfrm>
            <a:off x="1407033" y="3265454"/>
            <a:ext cx="7567285" cy="825779"/>
          </a:xfrm>
          <a:prstGeom prst="rect">
            <a:avLst/>
          </a:prstGeom>
          <a:noFill/>
          <a:ln w="762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00FF6F"/>
              </a:solidFill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4AB44BA7-475B-498D-A6BD-F0C11A70123F}"/>
              </a:ext>
            </a:extLst>
          </p:cNvPr>
          <p:cNvSpPr/>
          <p:nvPr/>
        </p:nvSpPr>
        <p:spPr>
          <a:xfrm>
            <a:off x="1097642" y="3222551"/>
            <a:ext cx="3481985" cy="412897"/>
          </a:xfrm>
          <a:prstGeom prst="flowChartConnector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BF035A-1E97-4EC1-9976-9708090AFCAE}"/>
              </a:ext>
            </a:extLst>
          </p:cNvPr>
          <p:cNvSpPr txBox="1"/>
          <p:nvPr/>
        </p:nvSpPr>
        <p:spPr>
          <a:xfrm>
            <a:off x="4249382" y="3506569"/>
            <a:ext cx="6412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000" b="1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ViewPager</a:t>
            </a:r>
            <a:r>
              <a:rPr kumimoji="1" lang="ko-KR" altLang="en-US" sz="20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에 전달할 데이터의 수 </a:t>
            </a:r>
            <a:r>
              <a:rPr kumimoji="1" lang="en-US" altLang="ko-KR" sz="20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= </a:t>
            </a:r>
            <a:r>
              <a:rPr kumimoji="1" lang="ko-KR" altLang="en-US" sz="20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몇 개 띄울 것인지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3883E5-3985-4000-B56D-ADB24487441F}"/>
              </a:ext>
            </a:extLst>
          </p:cNvPr>
          <p:cNvSpPr txBox="1"/>
          <p:nvPr/>
        </p:nvSpPr>
        <p:spPr>
          <a:xfrm>
            <a:off x="-751838" y="105109"/>
            <a:ext cx="36760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Class </a:t>
            </a:r>
            <a:r>
              <a:rPr kumimoji="1" lang="ko-KR" altLang="en-US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생성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04FAFA2-F05A-45C6-A09E-40DC6A665000}"/>
              </a:ext>
            </a:extLst>
          </p:cNvPr>
          <p:cNvCxnSpPr/>
          <p:nvPr/>
        </p:nvCxnSpPr>
        <p:spPr>
          <a:xfrm>
            <a:off x="737597" y="1102936"/>
            <a:ext cx="10716806" cy="0"/>
          </a:xfrm>
          <a:prstGeom prst="line">
            <a:avLst/>
          </a:prstGeom>
          <a:ln w="28575">
            <a:solidFill>
              <a:srgbClr val="00FF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AC1E15BA-83B3-43F2-867C-A52F5F4E39E9}"/>
              </a:ext>
            </a:extLst>
          </p:cNvPr>
          <p:cNvSpPr/>
          <p:nvPr/>
        </p:nvSpPr>
        <p:spPr>
          <a:xfrm>
            <a:off x="725862" y="1027522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8A4CE24C-A845-4934-8569-1350D9DE4E28}"/>
              </a:ext>
            </a:extLst>
          </p:cNvPr>
          <p:cNvSpPr/>
          <p:nvPr/>
        </p:nvSpPr>
        <p:spPr>
          <a:xfrm>
            <a:off x="4045667" y="1038518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86D6973E-28C3-40C3-AA7E-F7526179898E}"/>
              </a:ext>
            </a:extLst>
          </p:cNvPr>
          <p:cNvSpPr/>
          <p:nvPr/>
        </p:nvSpPr>
        <p:spPr>
          <a:xfrm>
            <a:off x="7326192" y="1047945"/>
            <a:ext cx="126000" cy="126000"/>
          </a:xfrm>
          <a:prstGeom prst="flowChartConnector">
            <a:avLst/>
          </a:prstGeom>
          <a:solidFill>
            <a:srgbClr val="FFFFFF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C51BD72F-2831-4127-B355-995A17596E68}"/>
              </a:ext>
            </a:extLst>
          </p:cNvPr>
          <p:cNvSpPr/>
          <p:nvPr/>
        </p:nvSpPr>
        <p:spPr>
          <a:xfrm>
            <a:off x="11342012" y="1029092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2804A2-B45A-47AE-B939-A9105CFB4661}"/>
              </a:ext>
            </a:extLst>
          </p:cNvPr>
          <p:cNvSpPr txBox="1"/>
          <p:nvPr/>
        </p:nvSpPr>
        <p:spPr>
          <a:xfrm>
            <a:off x="-14975" y="1219041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Class </a:t>
            </a:r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생성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8FC1CC-F09C-450A-91E5-A9EDCD3A5853}"/>
              </a:ext>
            </a:extLst>
          </p:cNvPr>
          <p:cNvSpPr txBox="1"/>
          <p:nvPr/>
        </p:nvSpPr>
        <p:spPr>
          <a:xfrm>
            <a:off x="3135149" y="1220611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상속 확인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3A4B71-61A2-48D0-A9C2-A27D111CE4A1}"/>
              </a:ext>
            </a:extLst>
          </p:cNvPr>
          <p:cNvSpPr txBox="1"/>
          <p:nvPr/>
        </p:nvSpPr>
        <p:spPr>
          <a:xfrm>
            <a:off x="6407818" y="1222181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필요 함수 입력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F92734-B4C1-407F-B6FA-8FE5A6C5A29B}"/>
              </a:ext>
            </a:extLst>
          </p:cNvPr>
          <p:cNvSpPr txBox="1"/>
          <p:nvPr/>
        </p:nvSpPr>
        <p:spPr>
          <a:xfrm>
            <a:off x="10217817" y="1214322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그 외 함수 작성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3AB42A-4AD6-467D-AC5F-CE6551F308DF}"/>
              </a:ext>
            </a:extLst>
          </p:cNvPr>
          <p:cNvSpPr txBox="1"/>
          <p:nvPr/>
        </p:nvSpPr>
        <p:spPr>
          <a:xfrm>
            <a:off x="8582266" y="125532"/>
            <a:ext cx="36760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</a:t>
            </a:r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1219157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57E45E-784A-4BD6-95AE-6EDACE3EA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25" y="2006494"/>
            <a:ext cx="8391525" cy="38957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6B368F8-230C-4E64-A436-B51889AD24AD}"/>
              </a:ext>
            </a:extLst>
          </p:cNvPr>
          <p:cNvSpPr/>
          <p:nvPr/>
        </p:nvSpPr>
        <p:spPr>
          <a:xfrm>
            <a:off x="1407033" y="3265454"/>
            <a:ext cx="7567285" cy="825779"/>
          </a:xfrm>
          <a:prstGeom prst="rect">
            <a:avLst/>
          </a:prstGeom>
          <a:noFill/>
          <a:ln w="762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00FF6F"/>
              </a:solidFill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4AB44BA7-475B-498D-A6BD-F0C11A70123F}"/>
              </a:ext>
            </a:extLst>
          </p:cNvPr>
          <p:cNvSpPr/>
          <p:nvPr/>
        </p:nvSpPr>
        <p:spPr>
          <a:xfrm>
            <a:off x="1097642" y="3769306"/>
            <a:ext cx="4530160" cy="412897"/>
          </a:xfrm>
          <a:prstGeom prst="flowChartConnector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BF035A-1E97-4EC1-9976-9708090AFCAE}"/>
              </a:ext>
            </a:extLst>
          </p:cNvPr>
          <p:cNvSpPr txBox="1"/>
          <p:nvPr/>
        </p:nvSpPr>
        <p:spPr>
          <a:xfrm>
            <a:off x="5536787" y="4052826"/>
            <a:ext cx="1975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0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Fragment </a:t>
            </a:r>
            <a:r>
              <a:rPr kumimoji="1" lang="ko-KR" altLang="en-US" sz="20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생성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41CB77-B627-4C73-B016-ACEB5EC8953F}"/>
              </a:ext>
            </a:extLst>
          </p:cNvPr>
          <p:cNvSpPr txBox="1"/>
          <p:nvPr/>
        </p:nvSpPr>
        <p:spPr>
          <a:xfrm>
            <a:off x="-751838" y="105109"/>
            <a:ext cx="36760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Class </a:t>
            </a:r>
            <a:r>
              <a:rPr kumimoji="1" lang="ko-KR" altLang="en-US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생성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F18E6EB-6545-4083-8BB1-338FB12844B7}"/>
              </a:ext>
            </a:extLst>
          </p:cNvPr>
          <p:cNvCxnSpPr/>
          <p:nvPr/>
        </p:nvCxnSpPr>
        <p:spPr>
          <a:xfrm>
            <a:off x="737597" y="1102936"/>
            <a:ext cx="10716806" cy="0"/>
          </a:xfrm>
          <a:prstGeom prst="line">
            <a:avLst/>
          </a:prstGeom>
          <a:ln w="28575">
            <a:solidFill>
              <a:srgbClr val="00FF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301AD728-2DB3-4FD3-A457-AC64095ACB25}"/>
              </a:ext>
            </a:extLst>
          </p:cNvPr>
          <p:cNvSpPr/>
          <p:nvPr/>
        </p:nvSpPr>
        <p:spPr>
          <a:xfrm>
            <a:off x="725862" y="1027522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AD80B45B-7724-4855-8ECD-D5F0B41124B7}"/>
              </a:ext>
            </a:extLst>
          </p:cNvPr>
          <p:cNvSpPr/>
          <p:nvPr/>
        </p:nvSpPr>
        <p:spPr>
          <a:xfrm>
            <a:off x="4045667" y="1038518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1F78115F-48C8-43AD-9F65-83D74CE6EE99}"/>
              </a:ext>
            </a:extLst>
          </p:cNvPr>
          <p:cNvSpPr/>
          <p:nvPr/>
        </p:nvSpPr>
        <p:spPr>
          <a:xfrm>
            <a:off x="7326192" y="1047945"/>
            <a:ext cx="126000" cy="126000"/>
          </a:xfrm>
          <a:prstGeom prst="flowChartConnector">
            <a:avLst/>
          </a:prstGeom>
          <a:solidFill>
            <a:srgbClr val="FFFFFF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EA90E652-845F-4C2D-B7E8-33F3BEFEA8EA}"/>
              </a:ext>
            </a:extLst>
          </p:cNvPr>
          <p:cNvSpPr/>
          <p:nvPr/>
        </p:nvSpPr>
        <p:spPr>
          <a:xfrm>
            <a:off x="11342012" y="1029092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148C8E-4C11-41B5-B487-13A36898BE4D}"/>
              </a:ext>
            </a:extLst>
          </p:cNvPr>
          <p:cNvSpPr txBox="1"/>
          <p:nvPr/>
        </p:nvSpPr>
        <p:spPr>
          <a:xfrm>
            <a:off x="-14975" y="1219041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Class </a:t>
            </a:r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생성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E2FF9C-59BA-4E5C-A05C-837DAA700A42}"/>
              </a:ext>
            </a:extLst>
          </p:cNvPr>
          <p:cNvSpPr txBox="1"/>
          <p:nvPr/>
        </p:nvSpPr>
        <p:spPr>
          <a:xfrm>
            <a:off x="3135149" y="1220611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상속 확인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884D89-6580-4EB4-A7B1-69BF9B0A43C2}"/>
              </a:ext>
            </a:extLst>
          </p:cNvPr>
          <p:cNvSpPr txBox="1"/>
          <p:nvPr/>
        </p:nvSpPr>
        <p:spPr>
          <a:xfrm>
            <a:off x="6407818" y="1222181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필요 함수 입력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996F90-F717-443D-92A9-718D590F865B}"/>
              </a:ext>
            </a:extLst>
          </p:cNvPr>
          <p:cNvSpPr txBox="1"/>
          <p:nvPr/>
        </p:nvSpPr>
        <p:spPr>
          <a:xfrm>
            <a:off x="10217817" y="1214322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그 외 함수 작성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B9B8BC-8317-48AE-8A29-B7C64102D62F}"/>
              </a:ext>
            </a:extLst>
          </p:cNvPr>
          <p:cNvSpPr txBox="1"/>
          <p:nvPr/>
        </p:nvSpPr>
        <p:spPr>
          <a:xfrm>
            <a:off x="8582266" y="125532"/>
            <a:ext cx="36760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</a:t>
            </a:r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4202120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57E45E-784A-4BD6-95AE-6EDACE3EA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25" y="2006494"/>
            <a:ext cx="8391525" cy="38957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6B368F8-230C-4E64-A436-B51889AD24AD}"/>
              </a:ext>
            </a:extLst>
          </p:cNvPr>
          <p:cNvSpPr/>
          <p:nvPr/>
        </p:nvSpPr>
        <p:spPr>
          <a:xfrm>
            <a:off x="1407033" y="2765833"/>
            <a:ext cx="7567285" cy="335585"/>
          </a:xfrm>
          <a:prstGeom prst="rect">
            <a:avLst/>
          </a:prstGeom>
          <a:noFill/>
          <a:ln w="762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00FF6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55A56B-5181-4645-84EC-FEB391AE742B}"/>
              </a:ext>
            </a:extLst>
          </p:cNvPr>
          <p:cNvSpPr txBox="1"/>
          <p:nvPr/>
        </p:nvSpPr>
        <p:spPr>
          <a:xfrm>
            <a:off x="3926056" y="2397488"/>
            <a:ext cx="5942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0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Fragment</a:t>
            </a:r>
            <a:r>
              <a:rPr kumimoji="1" lang="ko-KR" altLang="en-US" sz="20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가 많을 경우 </a:t>
            </a:r>
            <a:r>
              <a:rPr kumimoji="1" lang="en-US" altLang="ko-KR" sz="20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+ </a:t>
            </a:r>
            <a:r>
              <a:rPr kumimoji="1" lang="ko-KR" altLang="en-US" sz="20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따로 추가가 필요한 경우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41CDD5-535D-469C-A135-C2215AD7059D}"/>
              </a:ext>
            </a:extLst>
          </p:cNvPr>
          <p:cNvSpPr txBox="1"/>
          <p:nvPr/>
        </p:nvSpPr>
        <p:spPr>
          <a:xfrm>
            <a:off x="-751838" y="105109"/>
            <a:ext cx="36760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Class </a:t>
            </a:r>
            <a:r>
              <a:rPr kumimoji="1" lang="ko-KR" altLang="en-US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생성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DA2A43B-1CCD-4F2F-8664-C9EE8E9EE2C7}"/>
              </a:ext>
            </a:extLst>
          </p:cNvPr>
          <p:cNvCxnSpPr/>
          <p:nvPr/>
        </p:nvCxnSpPr>
        <p:spPr>
          <a:xfrm>
            <a:off x="737597" y="1102936"/>
            <a:ext cx="10716806" cy="0"/>
          </a:xfrm>
          <a:prstGeom prst="line">
            <a:avLst/>
          </a:prstGeom>
          <a:ln w="28575">
            <a:solidFill>
              <a:srgbClr val="00FF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A65CDFDD-547C-4B4A-934F-1C0867CC834D}"/>
              </a:ext>
            </a:extLst>
          </p:cNvPr>
          <p:cNvSpPr/>
          <p:nvPr/>
        </p:nvSpPr>
        <p:spPr>
          <a:xfrm>
            <a:off x="725862" y="1027522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549E375E-94E4-42B8-ABC5-97B596438809}"/>
              </a:ext>
            </a:extLst>
          </p:cNvPr>
          <p:cNvSpPr/>
          <p:nvPr/>
        </p:nvSpPr>
        <p:spPr>
          <a:xfrm>
            <a:off x="4045667" y="1038518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B434EC30-F5B2-4B69-9F35-61BD76C3F618}"/>
              </a:ext>
            </a:extLst>
          </p:cNvPr>
          <p:cNvSpPr/>
          <p:nvPr/>
        </p:nvSpPr>
        <p:spPr>
          <a:xfrm>
            <a:off x="7326192" y="1047945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ECA42889-2861-44EA-BD9C-987A89FE7F04}"/>
              </a:ext>
            </a:extLst>
          </p:cNvPr>
          <p:cNvSpPr/>
          <p:nvPr/>
        </p:nvSpPr>
        <p:spPr>
          <a:xfrm>
            <a:off x="11342012" y="1029092"/>
            <a:ext cx="126000" cy="126000"/>
          </a:xfrm>
          <a:prstGeom prst="flowChartConnector">
            <a:avLst/>
          </a:prstGeom>
          <a:solidFill>
            <a:srgbClr val="FFFFFF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03948E-8F22-43DD-B17F-56D3B86145A3}"/>
              </a:ext>
            </a:extLst>
          </p:cNvPr>
          <p:cNvSpPr txBox="1"/>
          <p:nvPr/>
        </p:nvSpPr>
        <p:spPr>
          <a:xfrm>
            <a:off x="-14975" y="1219041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Class </a:t>
            </a:r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생성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AF65B1-BB0E-40B9-94F6-B847390CF4EF}"/>
              </a:ext>
            </a:extLst>
          </p:cNvPr>
          <p:cNvSpPr txBox="1"/>
          <p:nvPr/>
        </p:nvSpPr>
        <p:spPr>
          <a:xfrm>
            <a:off x="3135149" y="1220611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상속 확인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ABD2F9-8A46-477F-A0D5-28826496E647}"/>
              </a:ext>
            </a:extLst>
          </p:cNvPr>
          <p:cNvSpPr txBox="1"/>
          <p:nvPr/>
        </p:nvSpPr>
        <p:spPr>
          <a:xfrm>
            <a:off x="6407818" y="1222181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필요 함수 입력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E7D2E5-FDEE-4ECD-A824-091D1EA0755A}"/>
              </a:ext>
            </a:extLst>
          </p:cNvPr>
          <p:cNvSpPr txBox="1"/>
          <p:nvPr/>
        </p:nvSpPr>
        <p:spPr>
          <a:xfrm>
            <a:off x="10217817" y="1214322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그 외 함수 작성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21B67E-F307-424E-8BCD-203442E94CDB}"/>
              </a:ext>
            </a:extLst>
          </p:cNvPr>
          <p:cNvSpPr txBox="1"/>
          <p:nvPr/>
        </p:nvSpPr>
        <p:spPr>
          <a:xfrm>
            <a:off x="8582266" y="125532"/>
            <a:ext cx="36760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</a:t>
            </a:r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1936601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57E45E-784A-4BD6-95AE-6EDACE3EA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25" y="2006494"/>
            <a:ext cx="8391525" cy="38957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6B368F8-230C-4E64-A436-B51889AD24AD}"/>
              </a:ext>
            </a:extLst>
          </p:cNvPr>
          <p:cNvSpPr/>
          <p:nvPr/>
        </p:nvSpPr>
        <p:spPr>
          <a:xfrm>
            <a:off x="1424544" y="4302402"/>
            <a:ext cx="7567285" cy="1202852"/>
          </a:xfrm>
          <a:prstGeom prst="rect">
            <a:avLst/>
          </a:prstGeom>
          <a:noFill/>
          <a:ln w="762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00FF6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55A56B-5181-4645-84EC-FEB391AE742B}"/>
              </a:ext>
            </a:extLst>
          </p:cNvPr>
          <p:cNvSpPr txBox="1"/>
          <p:nvPr/>
        </p:nvSpPr>
        <p:spPr>
          <a:xfrm>
            <a:off x="6096000" y="4424251"/>
            <a:ext cx="2738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0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Fragment</a:t>
            </a:r>
            <a:r>
              <a:rPr kumimoji="1" lang="ko-KR" altLang="en-US" sz="20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추가 함수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D7F4DF-6FE0-4BC3-85AA-A4C865099257}"/>
              </a:ext>
            </a:extLst>
          </p:cNvPr>
          <p:cNvSpPr txBox="1"/>
          <p:nvPr/>
        </p:nvSpPr>
        <p:spPr>
          <a:xfrm>
            <a:off x="-751838" y="105109"/>
            <a:ext cx="36760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Class </a:t>
            </a:r>
            <a:r>
              <a:rPr kumimoji="1" lang="ko-KR" altLang="en-US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생성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7B62ADD-AE2D-4717-BAFF-A26164F8A665}"/>
              </a:ext>
            </a:extLst>
          </p:cNvPr>
          <p:cNvCxnSpPr/>
          <p:nvPr/>
        </p:nvCxnSpPr>
        <p:spPr>
          <a:xfrm>
            <a:off x="737597" y="1102936"/>
            <a:ext cx="10716806" cy="0"/>
          </a:xfrm>
          <a:prstGeom prst="line">
            <a:avLst/>
          </a:prstGeom>
          <a:ln w="28575">
            <a:solidFill>
              <a:srgbClr val="00FF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F56E77A7-A732-4F5D-941B-A074D9FA5D3B}"/>
              </a:ext>
            </a:extLst>
          </p:cNvPr>
          <p:cNvSpPr/>
          <p:nvPr/>
        </p:nvSpPr>
        <p:spPr>
          <a:xfrm>
            <a:off x="725862" y="1027522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CFDFECC0-8414-4659-929B-4BC354A6CECE}"/>
              </a:ext>
            </a:extLst>
          </p:cNvPr>
          <p:cNvSpPr/>
          <p:nvPr/>
        </p:nvSpPr>
        <p:spPr>
          <a:xfrm>
            <a:off x="4045667" y="1038518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AD8C5EAC-6910-4562-A8BA-6E733424E64D}"/>
              </a:ext>
            </a:extLst>
          </p:cNvPr>
          <p:cNvSpPr/>
          <p:nvPr/>
        </p:nvSpPr>
        <p:spPr>
          <a:xfrm>
            <a:off x="7326192" y="1047945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A2E604CF-B8BC-4776-A81A-16ACF0AA83AA}"/>
              </a:ext>
            </a:extLst>
          </p:cNvPr>
          <p:cNvSpPr/>
          <p:nvPr/>
        </p:nvSpPr>
        <p:spPr>
          <a:xfrm>
            <a:off x="11342012" y="1029092"/>
            <a:ext cx="126000" cy="126000"/>
          </a:xfrm>
          <a:prstGeom prst="flowChartConnector">
            <a:avLst/>
          </a:prstGeom>
          <a:solidFill>
            <a:srgbClr val="FFFFFF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58DCAF-A958-4093-81D0-88BDB0869584}"/>
              </a:ext>
            </a:extLst>
          </p:cNvPr>
          <p:cNvSpPr txBox="1"/>
          <p:nvPr/>
        </p:nvSpPr>
        <p:spPr>
          <a:xfrm>
            <a:off x="-14975" y="1219041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Class </a:t>
            </a:r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생성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936C62-2635-4EDC-BDF7-9E092DC60B47}"/>
              </a:ext>
            </a:extLst>
          </p:cNvPr>
          <p:cNvSpPr txBox="1"/>
          <p:nvPr/>
        </p:nvSpPr>
        <p:spPr>
          <a:xfrm>
            <a:off x="3135149" y="1220611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상속 확인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2AB7E6-DBC0-48D8-814E-302E7D23ED07}"/>
              </a:ext>
            </a:extLst>
          </p:cNvPr>
          <p:cNvSpPr txBox="1"/>
          <p:nvPr/>
        </p:nvSpPr>
        <p:spPr>
          <a:xfrm>
            <a:off x="6407818" y="1222181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필요 함수 입력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0602AC-5C85-4142-A310-3C21996CDDF9}"/>
              </a:ext>
            </a:extLst>
          </p:cNvPr>
          <p:cNvSpPr txBox="1"/>
          <p:nvPr/>
        </p:nvSpPr>
        <p:spPr>
          <a:xfrm>
            <a:off x="10217817" y="1214322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그 외 함수 작성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67F333-87C1-4EED-BB70-15C259D31727}"/>
              </a:ext>
            </a:extLst>
          </p:cNvPr>
          <p:cNvSpPr txBox="1"/>
          <p:nvPr/>
        </p:nvSpPr>
        <p:spPr>
          <a:xfrm>
            <a:off x="8582266" y="125532"/>
            <a:ext cx="36760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</a:t>
            </a:r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839403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86AC5E3-A905-4B38-ABEE-3A53E8ED6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29" y="3477075"/>
            <a:ext cx="9048750" cy="13906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0887C1-63DF-4838-9F21-B00A7F6523CE}"/>
              </a:ext>
            </a:extLst>
          </p:cNvPr>
          <p:cNvSpPr/>
          <p:nvPr/>
        </p:nvSpPr>
        <p:spPr>
          <a:xfrm>
            <a:off x="878329" y="3477075"/>
            <a:ext cx="7567285" cy="429854"/>
          </a:xfrm>
          <a:prstGeom prst="rect">
            <a:avLst/>
          </a:prstGeom>
          <a:noFill/>
          <a:ln w="762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00FF6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814342-EF3E-4AF9-AA91-6AE21E9C90F4}"/>
              </a:ext>
            </a:extLst>
          </p:cNvPr>
          <p:cNvSpPr txBox="1"/>
          <p:nvPr/>
        </p:nvSpPr>
        <p:spPr>
          <a:xfrm>
            <a:off x="6367767" y="2938153"/>
            <a:ext cx="1760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0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</a:t>
            </a:r>
            <a:r>
              <a:rPr kumimoji="1" lang="ko-KR" altLang="en-US" sz="20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선언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3A646C-2E6A-47FF-9A71-108316613BD6}"/>
              </a:ext>
            </a:extLst>
          </p:cNvPr>
          <p:cNvSpPr txBox="1"/>
          <p:nvPr/>
        </p:nvSpPr>
        <p:spPr>
          <a:xfrm>
            <a:off x="-751838" y="105109"/>
            <a:ext cx="36760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Class </a:t>
            </a:r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생성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4FC386D-EC66-4CA0-9012-ECA3ADCF89FE}"/>
              </a:ext>
            </a:extLst>
          </p:cNvPr>
          <p:cNvCxnSpPr/>
          <p:nvPr/>
        </p:nvCxnSpPr>
        <p:spPr>
          <a:xfrm>
            <a:off x="737597" y="1102936"/>
            <a:ext cx="10716806" cy="0"/>
          </a:xfrm>
          <a:prstGeom prst="line">
            <a:avLst/>
          </a:prstGeom>
          <a:ln w="28575">
            <a:solidFill>
              <a:srgbClr val="00FF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463D5961-4F35-4347-B1A2-77117E382E41}"/>
              </a:ext>
            </a:extLst>
          </p:cNvPr>
          <p:cNvSpPr/>
          <p:nvPr/>
        </p:nvSpPr>
        <p:spPr>
          <a:xfrm>
            <a:off x="725862" y="1027522"/>
            <a:ext cx="126000" cy="126000"/>
          </a:xfrm>
          <a:prstGeom prst="flowChartConnector">
            <a:avLst/>
          </a:prstGeom>
          <a:solidFill>
            <a:srgbClr val="FFFFFF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255093C4-D501-4833-8014-FFD0505B1E04}"/>
              </a:ext>
            </a:extLst>
          </p:cNvPr>
          <p:cNvSpPr/>
          <p:nvPr/>
        </p:nvSpPr>
        <p:spPr>
          <a:xfrm>
            <a:off x="5384273" y="1038518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E3C4820B-0CC4-41B8-ADC9-9979B138D986}"/>
              </a:ext>
            </a:extLst>
          </p:cNvPr>
          <p:cNvSpPr/>
          <p:nvPr/>
        </p:nvSpPr>
        <p:spPr>
          <a:xfrm>
            <a:off x="11332586" y="1047945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ACE623-E805-42D2-82CB-5A8BE4F45C38}"/>
              </a:ext>
            </a:extLst>
          </p:cNvPr>
          <p:cNvSpPr txBox="1"/>
          <p:nvPr/>
        </p:nvSpPr>
        <p:spPr>
          <a:xfrm>
            <a:off x="-14975" y="1219041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</a:t>
            </a:r>
            <a:r>
              <a:rPr kumimoji="1" lang="ko-KR" altLang="en-US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선언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C39290-6E25-40D0-AEFA-B6345CBE9585}"/>
              </a:ext>
            </a:extLst>
          </p:cNvPr>
          <p:cNvSpPr txBox="1"/>
          <p:nvPr/>
        </p:nvSpPr>
        <p:spPr>
          <a:xfrm>
            <a:off x="4473755" y="1220611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Fragment </a:t>
            </a:r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추가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33247E-3FDB-42A0-BDD3-5F291F0EDC57}"/>
              </a:ext>
            </a:extLst>
          </p:cNvPr>
          <p:cNvSpPr txBox="1"/>
          <p:nvPr/>
        </p:nvSpPr>
        <p:spPr>
          <a:xfrm>
            <a:off x="10414212" y="1222181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</a:t>
            </a:r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설정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8D3097-45B5-411F-8BCB-5E79F877CBBF}"/>
              </a:ext>
            </a:extLst>
          </p:cNvPr>
          <p:cNvSpPr txBox="1"/>
          <p:nvPr/>
        </p:nvSpPr>
        <p:spPr>
          <a:xfrm>
            <a:off x="8582266" y="125532"/>
            <a:ext cx="36760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</a:t>
            </a:r>
            <a:r>
              <a:rPr kumimoji="1" lang="ko-KR" altLang="en-US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08969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86AC5E3-A905-4B38-ABEE-3A53E8ED6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29" y="3477075"/>
            <a:ext cx="9048750" cy="13906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0887C1-63DF-4838-9F21-B00A7F6523CE}"/>
              </a:ext>
            </a:extLst>
          </p:cNvPr>
          <p:cNvSpPr/>
          <p:nvPr/>
        </p:nvSpPr>
        <p:spPr>
          <a:xfrm>
            <a:off x="878329" y="3731598"/>
            <a:ext cx="7567285" cy="670719"/>
          </a:xfrm>
          <a:prstGeom prst="rect">
            <a:avLst/>
          </a:prstGeom>
          <a:noFill/>
          <a:ln w="762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00FF6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3A646C-2E6A-47FF-9A71-108316613BD6}"/>
              </a:ext>
            </a:extLst>
          </p:cNvPr>
          <p:cNvSpPr txBox="1"/>
          <p:nvPr/>
        </p:nvSpPr>
        <p:spPr>
          <a:xfrm>
            <a:off x="-751838" y="105109"/>
            <a:ext cx="36760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Class </a:t>
            </a:r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생성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4FC386D-EC66-4CA0-9012-ECA3ADCF89FE}"/>
              </a:ext>
            </a:extLst>
          </p:cNvPr>
          <p:cNvCxnSpPr/>
          <p:nvPr/>
        </p:nvCxnSpPr>
        <p:spPr>
          <a:xfrm>
            <a:off x="737597" y="1102936"/>
            <a:ext cx="10716806" cy="0"/>
          </a:xfrm>
          <a:prstGeom prst="line">
            <a:avLst/>
          </a:prstGeom>
          <a:ln w="28575">
            <a:solidFill>
              <a:srgbClr val="00FF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463D5961-4F35-4347-B1A2-77117E382E41}"/>
              </a:ext>
            </a:extLst>
          </p:cNvPr>
          <p:cNvSpPr/>
          <p:nvPr/>
        </p:nvSpPr>
        <p:spPr>
          <a:xfrm>
            <a:off x="725862" y="1027522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255093C4-D501-4833-8014-FFD0505B1E04}"/>
              </a:ext>
            </a:extLst>
          </p:cNvPr>
          <p:cNvSpPr/>
          <p:nvPr/>
        </p:nvSpPr>
        <p:spPr>
          <a:xfrm>
            <a:off x="5384273" y="1038518"/>
            <a:ext cx="126000" cy="126000"/>
          </a:xfrm>
          <a:prstGeom prst="flowChartConnector">
            <a:avLst/>
          </a:prstGeom>
          <a:solidFill>
            <a:srgbClr val="FFFFFF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E3C4820B-0CC4-41B8-ADC9-9979B138D986}"/>
              </a:ext>
            </a:extLst>
          </p:cNvPr>
          <p:cNvSpPr/>
          <p:nvPr/>
        </p:nvSpPr>
        <p:spPr>
          <a:xfrm>
            <a:off x="11332586" y="1047945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ACE623-E805-42D2-82CB-5A8BE4F45C38}"/>
              </a:ext>
            </a:extLst>
          </p:cNvPr>
          <p:cNvSpPr txBox="1"/>
          <p:nvPr/>
        </p:nvSpPr>
        <p:spPr>
          <a:xfrm>
            <a:off x="-14975" y="1219041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</a:t>
            </a:r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선언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C39290-6E25-40D0-AEFA-B6345CBE9585}"/>
              </a:ext>
            </a:extLst>
          </p:cNvPr>
          <p:cNvSpPr txBox="1"/>
          <p:nvPr/>
        </p:nvSpPr>
        <p:spPr>
          <a:xfrm>
            <a:off x="4473755" y="1220611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Fragment </a:t>
            </a:r>
            <a:r>
              <a:rPr kumimoji="1" lang="ko-KR" altLang="en-US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추가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33247E-3FDB-42A0-BDD3-5F291F0EDC57}"/>
              </a:ext>
            </a:extLst>
          </p:cNvPr>
          <p:cNvSpPr txBox="1"/>
          <p:nvPr/>
        </p:nvSpPr>
        <p:spPr>
          <a:xfrm>
            <a:off x="10414212" y="1222181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</a:t>
            </a:r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설정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8D3097-45B5-411F-8BCB-5E79F877CBBF}"/>
              </a:ext>
            </a:extLst>
          </p:cNvPr>
          <p:cNvSpPr txBox="1"/>
          <p:nvPr/>
        </p:nvSpPr>
        <p:spPr>
          <a:xfrm>
            <a:off x="8582266" y="125532"/>
            <a:ext cx="36760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</a:t>
            </a:r>
            <a:r>
              <a:rPr kumimoji="1" lang="ko-KR" altLang="en-US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사용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C30EE0-B792-48E9-A600-1699682CFB22}"/>
              </a:ext>
            </a:extLst>
          </p:cNvPr>
          <p:cNvSpPr txBox="1"/>
          <p:nvPr/>
        </p:nvSpPr>
        <p:spPr>
          <a:xfrm>
            <a:off x="7594655" y="3228945"/>
            <a:ext cx="1975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0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Fragment </a:t>
            </a:r>
            <a:r>
              <a:rPr kumimoji="1" lang="ko-KR" altLang="en-US" sz="20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320394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9255DD-E6E3-1347-B006-B72B0DCC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1B415D-6C38-A741-99B7-23A4F7AD841B}"/>
              </a:ext>
            </a:extLst>
          </p:cNvPr>
          <p:cNvSpPr txBox="1"/>
          <p:nvPr/>
        </p:nvSpPr>
        <p:spPr>
          <a:xfrm>
            <a:off x="752808" y="189987"/>
            <a:ext cx="1189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TODO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86B9A-8B88-5F42-BF4D-240F5BA81A05}"/>
              </a:ext>
            </a:extLst>
          </p:cNvPr>
          <p:cNvSpPr txBox="1"/>
          <p:nvPr/>
        </p:nvSpPr>
        <p:spPr>
          <a:xfrm>
            <a:off x="988642" y="3284291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이론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8F7586-24C8-4808-9DFC-AF29E738DCBD}"/>
              </a:ext>
            </a:extLst>
          </p:cNvPr>
          <p:cNvSpPr txBox="1"/>
          <p:nvPr/>
        </p:nvSpPr>
        <p:spPr>
          <a:xfrm>
            <a:off x="2761864" y="2802947"/>
            <a:ext cx="2795958" cy="1430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dirty="0">
                <a:solidFill>
                  <a:srgbClr val="FFFFFF"/>
                </a:solidFill>
                <a:latin typeface="Noto Sans KR Thin" panose="020B0200000000000000" pitchFamily="34" charset="-128"/>
                <a:ea typeface="Noto Sans KR Medium" panose="020B0500000000000000" pitchFamily="34" charset="-128"/>
              </a:rPr>
              <a:t>✔</a:t>
            </a:r>
            <a:r>
              <a:rPr kumimoji="1" lang="en-US" altLang="ko-KR" sz="2000" dirty="0">
                <a:solidFill>
                  <a:srgbClr val="FFFFFF"/>
                </a:solidFill>
                <a:latin typeface="Noto Sans KR Thin" panose="020B0200000000000000" pitchFamily="34" charset="-128"/>
                <a:ea typeface="Noto Sans KR Medium" panose="020B0500000000000000" pitchFamily="34" charset="-128"/>
              </a:rPr>
              <a:t> </a:t>
            </a:r>
            <a:r>
              <a:rPr kumimoji="1" lang="en-US" altLang="ko-KR" sz="2000" dirty="0" err="1">
                <a:solidFill>
                  <a:srgbClr val="FFFFFF"/>
                </a:solidFill>
                <a:latin typeface="Noto Sans KR Thin" panose="020B0200000000000000" pitchFamily="34" charset="-128"/>
                <a:ea typeface="Noto Sans KR Medium" panose="020B0500000000000000" pitchFamily="34" charset="-128"/>
              </a:rPr>
              <a:t>ViewPager</a:t>
            </a:r>
            <a:r>
              <a:rPr kumimoji="1" lang="en-US" altLang="ko-KR" sz="2000" dirty="0">
                <a:solidFill>
                  <a:srgbClr val="FFFFFF"/>
                </a:solidFill>
                <a:latin typeface="Noto Sans KR Thin" panose="020B0200000000000000" pitchFamily="34" charset="-128"/>
                <a:ea typeface="Noto Sans KR Medium" panose="020B0500000000000000" pitchFamily="34" charset="-128"/>
              </a:rPr>
              <a:t> ?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solidFill>
                  <a:srgbClr val="FFFFFF"/>
                </a:solidFill>
                <a:latin typeface="Noto Sans KR Thin" panose="020B0200000000000000" pitchFamily="34" charset="-128"/>
                <a:ea typeface="Noto Sans KR Medium" panose="020B0500000000000000" pitchFamily="34" charset="-128"/>
              </a:rPr>
              <a:t>✔</a:t>
            </a:r>
            <a:r>
              <a:rPr kumimoji="1" lang="en-US" altLang="ko-KR" sz="2000" dirty="0">
                <a:solidFill>
                  <a:srgbClr val="FFFFFF"/>
                </a:solidFill>
                <a:latin typeface="Noto Sans KR Thin" panose="020B0200000000000000" pitchFamily="34" charset="-128"/>
                <a:ea typeface="Noto Sans KR Medium" panose="020B0500000000000000" pitchFamily="34" charset="-128"/>
              </a:rPr>
              <a:t> </a:t>
            </a:r>
            <a:r>
              <a:rPr kumimoji="1" lang="en-US" altLang="ko-KR" sz="2000" dirty="0" err="1">
                <a:solidFill>
                  <a:srgbClr val="FFFFFF"/>
                </a:solidFill>
                <a:latin typeface="Noto Sans KR Thin" panose="020B0200000000000000" pitchFamily="34" charset="-128"/>
                <a:ea typeface="Noto Sans KR Medium" panose="020B0500000000000000" pitchFamily="34" charset="-128"/>
              </a:rPr>
              <a:t>TabLayout</a:t>
            </a:r>
            <a:r>
              <a:rPr kumimoji="1" lang="en-US" altLang="ko-KR" sz="2000" dirty="0">
                <a:solidFill>
                  <a:srgbClr val="FFFFFF"/>
                </a:solidFill>
                <a:latin typeface="Noto Sans KR Thin" panose="020B0200000000000000" pitchFamily="34" charset="-128"/>
                <a:ea typeface="Noto Sans KR Medium" panose="020B0500000000000000" pitchFamily="34" charset="-128"/>
              </a:rPr>
              <a:t> ?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solidFill>
                  <a:srgbClr val="FFFFFF"/>
                </a:solidFill>
                <a:latin typeface="Noto Sans KR Thin" panose="020B0200000000000000" pitchFamily="34" charset="-128"/>
                <a:ea typeface="Noto Sans KR Medium" panose="020B0500000000000000" pitchFamily="34" charset="-128"/>
              </a:rPr>
              <a:t>✔</a:t>
            </a:r>
            <a:r>
              <a:rPr kumimoji="1" lang="en-US" altLang="ko-KR" sz="2000" dirty="0">
                <a:solidFill>
                  <a:srgbClr val="FFFFFF"/>
                </a:solidFill>
                <a:latin typeface="Noto Sans KR Thin" panose="020B0200000000000000" pitchFamily="34" charset="-128"/>
                <a:ea typeface="Noto Sans KR Medium" panose="020B0500000000000000" pitchFamily="34" charset="-128"/>
              </a:rPr>
              <a:t> </a:t>
            </a:r>
            <a:r>
              <a:rPr kumimoji="1" lang="en-US" altLang="ko-KR" sz="2000" dirty="0" err="1">
                <a:solidFill>
                  <a:srgbClr val="FFFFFF"/>
                </a:solidFill>
                <a:latin typeface="Noto Sans KR Thin" panose="020B0200000000000000" pitchFamily="34" charset="-128"/>
                <a:ea typeface="Noto Sans KR Medium" panose="020B0500000000000000" pitchFamily="34" charset="-128"/>
              </a:rPr>
              <a:t>BottomNavigation</a:t>
            </a:r>
            <a:r>
              <a:rPr kumimoji="1" lang="en-US" altLang="ko-KR" sz="2000" dirty="0">
                <a:solidFill>
                  <a:srgbClr val="FFFFFF"/>
                </a:solidFill>
                <a:latin typeface="Noto Sans KR Thin" panose="020B0200000000000000" pitchFamily="34" charset="-128"/>
                <a:ea typeface="Noto Sans KR Medium" panose="020B0500000000000000" pitchFamily="34" charset="-128"/>
              </a:rPr>
              <a:t> 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A4AF36-0830-4B5A-920E-750953906AE1}"/>
              </a:ext>
            </a:extLst>
          </p:cNvPr>
          <p:cNvSpPr txBox="1"/>
          <p:nvPr/>
        </p:nvSpPr>
        <p:spPr>
          <a:xfrm>
            <a:off x="7354288" y="2936830"/>
            <a:ext cx="3004349" cy="1297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solidFill>
                  <a:srgbClr val="FFFFFF"/>
                </a:solidFill>
                <a:latin typeface="Noto Sans KR Thin" panose="020B0200000000000000" pitchFamily="34" charset="-128"/>
                <a:ea typeface="Noto Sans KR Medium" panose="020B0500000000000000" pitchFamily="34" charset="-128"/>
              </a:rPr>
              <a:t>✔ </a:t>
            </a:r>
            <a:r>
              <a:rPr kumimoji="1" lang="en-US" altLang="ko-KR" dirty="0" err="1">
                <a:solidFill>
                  <a:srgbClr val="FFFFFF"/>
                </a:solidFill>
                <a:latin typeface="Noto Sans KR Thin" panose="020B0200000000000000" pitchFamily="34" charset="-128"/>
                <a:ea typeface="Noto Sans KR Medium" panose="020B0500000000000000" pitchFamily="34" charset="-128"/>
              </a:rPr>
              <a:t>ViewPager</a:t>
            </a:r>
            <a:r>
              <a:rPr kumimoji="1" lang="ko-KR" altLang="en-US" dirty="0">
                <a:solidFill>
                  <a:srgbClr val="FFFFFF"/>
                </a:solidFill>
                <a:latin typeface="Noto Sans KR Thin" panose="020B0200000000000000" pitchFamily="34" charset="-128"/>
                <a:ea typeface="Noto Sans KR Medium" panose="020B0500000000000000" pitchFamily="34" charset="-128"/>
              </a:rPr>
              <a:t> 이용 </a:t>
            </a:r>
            <a:r>
              <a:rPr kumimoji="1" lang="en-US" altLang="ko-KR" dirty="0">
                <a:solidFill>
                  <a:srgbClr val="FFFFFF"/>
                </a:solidFill>
                <a:latin typeface="Noto Sans KR Thin" panose="020B0200000000000000" pitchFamily="34" charset="-128"/>
                <a:ea typeface="Noto Sans KR Medium" panose="020B0500000000000000" pitchFamily="34" charset="-128"/>
              </a:rPr>
              <a:t>Banner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>
                <a:solidFill>
                  <a:srgbClr val="FFFFFF"/>
                </a:solidFill>
                <a:latin typeface="Noto Sans KR Thin" panose="020B0200000000000000" pitchFamily="34" charset="-128"/>
                <a:ea typeface="Noto Sans KR Medium" panose="020B0500000000000000" pitchFamily="34" charset="-128"/>
              </a:rPr>
              <a:t>✔ </a:t>
            </a:r>
            <a:r>
              <a:rPr kumimoji="1" lang="en-US" altLang="ko-KR" dirty="0" err="1">
                <a:solidFill>
                  <a:srgbClr val="FFFFFF"/>
                </a:solidFill>
                <a:latin typeface="Noto Sans KR Thin" panose="020B0200000000000000" pitchFamily="34" charset="-128"/>
                <a:ea typeface="Noto Sans KR Medium" panose="020B0500000000000000" pitchFamily="34" charset="-128"/>
              </a:rPr>
              <a:t>ViewPager</a:t>
            </a:r>
            <a:r>
              <a:rPr kumimoji="1" lang="en-US" altLang="ko-KR" dirty="0">
                <a:solidFill>
                  <a:srgbClr val="FFFFFF"/>
                </a:solidFill>
                <a:latin typeface="Noto Sans KR Thin" panose="020B0200000000000000" pitchFamily="34" charset="-128"/>
                <a:ea typeface="Noto Sans KR Medium" panose="020B0500000000000000" pitchFamily="34" charset="-128"/>
              </a:rPr>
              <a:t> + </a:t>
            </a:r>
            <a:r>
              <a:rPr kumimoji="1" lang="en-US" altLang="ko-KR" dirty="0" err="1">
                <a:solidFill>
                  <a:srgbClr val="FFFFFF"/>
                </a:solidFill>
                <a:latin typeface="Noto Sans KR Thin" panose="020B0200000000000000" pitchFamily="34" charset="-128"/>
                <a:ea typeface="Noto Sans KR Medium" panose="020B0500000000000000" pitchFamily="34" charset="-128"/>
              </a:rPr>
              <a:t>TabLayout</a:t>
            </a:r>
            <a:endParaRPr kumimoji="1" lang="en-US" altLang="ko-KR" dirty="0">
              <a:solidFill>
                <a:srgbClr val="FFFFFF"/>
              </a:solidFill>
              <a:latin typeface="Noto Sans KR Thin" panose="020B0200000000000000" pitchFamily="34" charset="-128"/>
              <a:ea typeface="Noto Sans KR Medium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ko-KR" altLang="en-US" dirty="0">
                <a:solidFill>
                  <a:srgbClr val="FFFFFF"/>
                </a:solidFill>
                <a:latin typeface="Noto Sans KR Thin" panose="020B0200000000000000" pitchFamily="34" charset="-128"/>
                <a:ea typeface="Noto Sans KR Medium" panose="020B0500000000000000" pitchFamily="34" charset="-128"/>
              </a:rPr>
              <a:t>✔ </a:t>
            </a:r>
            <a:r>
              <a:rPr kumimoji="1" lang="en-US" altLang="ko-KR" dirty="0" err="1">
                <a:solidFill>
                  <a:srgbClr val="FFFFFF"/>
                </a:solidFill>
                <a:latin typeface="Noto Sans KR Thin" panose="020B0200000000000000" pitchFamily="34" charset="-128"/>
                <a:ea typeface="Noto Sans KR Medium" panose="020B0500000000000000" pitchFamily="34" charset="-128"/>
              </a:rPr>
              <a:t>BottonNavigation</a:t>
            </a:r>
            <a:endParaRPr kumimoji="1" lang="en-US" altLang="ko-KR" dirty="0">
              <a:solidFill>
                <a:srgbClr val="FFFFFF"/>
              </a:solidFill>
              <a:latin typeface="Noto Sans KR Thin" panose="020B02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A32A24-096E-4D5D-A654-0608F89B89A9}"/>
              </a:ext>
            </a:extLst>
          </p:cNvPr>
          <p:cNvSpPr txBox="1"/>
          <p:nvPr/>
        </p:nvSpPr>
        <p:spPr>
          <a:xfrm>
            <a:off x="5684762" y="3285863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796458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86AC5E3-A905-4B38-ABEE-3A53E8ED6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29" y="3477075"/>
            <a:ext cx="9048750" cy="13906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0887C1-63DF-4838-9F21-B00A7F6523CE}"/>
              </a:ext>
            </a:extLst>
          </p:cNvPr>
          <p:cNvSpPr/>
          <p:nvPr/>
        </p:nvSpPr>
        <p:spPr>
          <a:xfrm>
            <a:off x="851862" y="4215859"/>
            <a:ext cx="9048750" cy="670719"/>
          </a:xfrm>
          <a:prstGeom prst="rect">
            <a:avLst/>
          </a:prstGeom>
          <a:noFill/>
          <a:ln w="762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00FF6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3A646C-2E6A-47FF-9A71-108316613BD6}"/>
              </a:ext>
            </a:extLst>
          </p:cNvPr>
          <p:cNvSpPr txBox="1"/>
          <p:nvPr/>
        </p:nvSpPr>
        <p:spPr>
          <a:xfrm>
            <a:off x="-751838" y="105109"/>
            <a:ext cx="36760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Class </a:t>
            </a:r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생성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4FC386D-EC66-4CA0-9012-ECA3ADCF89FE}"/>
              </a:ext>
            </a:extLst>
          </p:cNvPr>
          <p:cNvCxnSpPr/>
          <p:nvPr/>
        </p:nvCxnSpPr>
        <p:spPr>
          <a:xfrm>
            <a:off x="737597" y="1102936"/>
            <a:ext cx="10716806" cy="0"/>
          </a:xfrm>
          <a:prstGeom prst="line">
            <a:avLst/>
          </a:prstGeom>
          <a:ln w="28575">
            <a:solidFill>
              <a:srgbClr val="00FF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463D5961-4F35-4347-B1A2-77117E382E41}"/>
              </a:ext>
            </a:extLst>
          </p:cNvPr>
          <p:cNvSpPr/>
          <p:nvPr/>
        </p:nvSpPr>
        <p:spPr>
          <a:xfrm>
            <a:off x="725862" y="1027522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255093C4-D501-4833-8014-FFD0505B1E04}"/>
              </a:ext>
            </a:extLst>
          </p:cNvPr>
          <p:cNvSpPr/>
          <p:nvPr/>
        </p:nvSpPr>
        <p:spPr>
          <a:xfrm>
            <a:off x="5384273" y="1038518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E3C4820B-0CC4-41B8-ADC9-9979B138D986}"/>
              </a:ext>
            </a:extLst>
          </p:cNvPr>
          <p:cNvSpPr/>
          <p:nvPr/>
        </p:nvSpPr>
        <p:spPr>
          <a:xfrm>
            <a:off x="11340138" y="1027522"/>
            <a:ext cx="126000" cy="126000"/>
          </a:xfrm>
          <a:prstGeom prst="flowChartConnector">
            <a:avLst/>
          </a:prstGeom>
          <a:solidFill>
            <a:srgbClr val="FFFFFF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ACE623-E805-42D2-82CB-5A8BE4F45C38}"/>
              </a:ext>
            </a:extLst>
          </p:cNvPr>
          <p:cNvSpPr txBox="1"/>
          <p:nvPr/>
        </p:nvSpPr>
        <p:spPr>
          <a:xfrm>
            <a:off x="-14975" y="1219041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</a:t>
            </a:r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선언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C39290-6E25-40D0-AEFA-B6345CBE9585}"/>
              </a:ext>
            </a:extLst>
          </p:cNvPr>
          <p:cNvSpPr txBox="1"/>
          <p:nvPr/>
        </p:nvSpPr>
        <p:spPr>
          <a:xfrm>
            <a:off x="4473755" y="1220611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Fragment </a:t>
            </a:r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추가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33247E-3FDB-42A0-BDD3-5F291F0EDC57}"/>
              </a:ext>
            </a:extLst>
          </p:cNvPr>
          <p:cNvSpPr txBox="1"/>
          <p:nvPr/>
        </p:nvSpPr>
        <p:spPr>
          <a:xfrm>
            <a:off x="10414212" y="1222181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</a:t>
            </a:r>
            <a:r>
              <a:rPr kumimoji="1" lang="ko-KR" altLang="en-US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설정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8D3097-45B5-411F-8BCB-5E79F877CBBF}"/>
              </a:ext>
            </a:extLst>
          </p:cNvPr>
          <p:cNvSpPr txBox="1"/>
          <p:nvPr/>
        </p:nvSpPr>
        <p:spPr>
          <a:xfrm>
            <a:off x="8582266" y="125532"/>
            <a:ext cx="36760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</a:t>
            </a:r>
            <a:r>
              <a:rPr kumimoji="1" lang="ko-KR" altLang="en-US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사용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A7550B-CC95-44DF-B16D-8BC2B961AD3D}"/>
              </a:ext>
            </a:extLst>
          </p:cNvPr>
          <p:cNvSpPr txBox="1"/>
          <p:nvPr/>
        </p:nvSpPr>
        <p:spPr>
          <a:xfrm>
            <a:off x="8582266" y="3772290"/>
            <a:ext cx="1943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0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</a:t>
            </a:r>
            <a:r>
              <a:rPr kumimoji="1" lang="ko-KR" altLang="en-US" sz="20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초기화</a:t>
            </a:r>
          </a:p>
        </p:txBody>
      </p:sp>
    </p:spTree>
    <p:extLst>
      <p:ext uri="{BB962C8B-B14F-4D97-AF65-F5344CB8AC3E}">
        <p14:creationId xmlns:p14="http://schemas.microsoft.com/office/powerpoint/2010/main" val="4097867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86AC5E3-A905-4B38-ABEE-3A53E8ED6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29" y="3477075"/>
            <a:ext cx="9048750" cy="13906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0887C1-63DF-4838-9F21-B00A7F6523CE}"/>
              </a:ext>
            </a:extLst>
          </p:cNvPr>
          <p:cNvSpPr/>
          <p:nvPr/>
        </p:nvSpPr>
        <p:spPr>
          <a:xfrm>
            <a:off x="851862" y="4215859"/>
            <a:ext cx="9048750" cy="670719"/>
          </a:xfrm>
          <a:prstGeom prst="rect">
            <a:avLst/>
          </a:prstGeom>
          <a:noFill/>
          <a:ln w="762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00FF6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3A646C-2E6A-47FF-9A71-108316613BD6}"/>
              </a:ext>
            </a:extLst>
          </p:cNvPr>
          <p:cNvSpPr txBox="1"/>
          <p:nvPr/>
        </p:nvSpPr>
        <p:spPr>
          <a:xfrm>
            <a:off x="-751838" y="105109"/>
            <a:ext cx="36760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Class </a:t>
            </a:r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생성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4FC386D-EC66-4CA0-9012-ECA3ADCF89FE}"/>
              </a:ext>
            </a:extLst>
          </p:cNvPr>
          <p:cNvCxnSpPr/>
          <p:nvPr/>
        </p:nvCxnSpPr>
        <p:spPr>
          <a:xfrm>
            <a:off x="737597" y="1102936"/>
            <a:ext cx="10716806" cy="0"/>
          </a:xfrm>
          <a:prstGeom prst="line">
            <a:avLst/>
          </a:prstGeom>
          <a:ln w="28575">
            <a:solidFill>
              <a:srgbClr val="00FF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463D5961-4F35-4347-B1A2-77117E382E41}"/>
              </a:ext>
            </a:extLst>
          </p:cNvPr>
          <p:cNvSpPr/>
          <p:nvPr/>
        </p:nvSpPr>
        <p:spPr>
          <a:xfrm>
            <a:off x="725862" y="1027522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255093C4-D501-4833-8014-FFD0505B1E04}"/>
              </a:ext>
            </a:extLst>
          </p:cNvPr>
          <p:cNvSpPr/>
          <p:nvPr/>
        </p:nvSpPr>
        <p:spPr>
          <a:xfrm>
            <a:off x="5384273" y="1038518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E3C4820B-0CC4-41B8-ADC9-9979B138D986}"/>
              </a:ext>
            </a:extLst>
          </p:cNvPr>
          <p:cNvSpPr/>
          <p:nvPr/>
        </p:nvSpPr>
        <p:spPr>
          <a:xfrm>
            <a:off x="11340138" y="1027522"/>
            <a:ext cx="126000" cy="126000"/>
          </a:xfrm>
          <a:prstGeom prst="flowChartConnector">
            <a:avLst/>
          </a:prstGeom>
          <a:solidFill>
            <a:srgbClr val="FFFFFF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ACE623-E805-42D2-82CB-5A8BE4F45C38}"/>
              </a:ext>
            </a:extLst>
          </p:cNvPr>
          <p:cNvSpPr txBox="1"/>
          <p:nvPr/>
        </p:nvSpPr>
        <p:spPr>
          <a:xfrm>
            <a:off x="-14975" y="1219041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</a:t>
            </a:r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선언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C39290-6E25-40D0-AEFA-B6345CBE9585}"/>
              </a:ext>
            </a:extLst>
          </p:cNvPr>
          <p:cNvSpPr txBox="1"/>
          <p:nvPr/>
        </p:nvSpPr>
        <p:spPr>
          <a:xfrm>
            <a:off x="4473755" y="1220611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Fragment </a:t>
            </a:r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추가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33247E-3FDB-42A0-BDD3-5F291F0EDC57}"/>
              </a:ext>
            </a:extLst>
          </p:cNvPr>
          <p:cNvSpPr txBox="1"/>
          <p:nvPr/>
        </p:nvSpPr>
        <p:spPr>
          <a:xfrm>
            <a:off x="10414212" y="1222181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</a:t>
            </a:r>
            <a:r>
              <a:rPr kumimoji="1" lang="ko-KR" altLang="en-US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설정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8D3097-45B5-411F-8BCB-5E79F877CBBF}"/>
              </a:ext>
            </a:extLst>
          </p:cNvPr>
          <p:cNvSpPr txBox="1"/>
          <p:nvPr/>
        </p:nvSpPr>
        <p:spPr>
          <a:xfrm>
            <a:off x="8582266" y="125532"/>
            <a:ext cx="36760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</a:t>
            </a:r>
            <a:r>
              <a:rPr kumimoji="1" lang="ko-KR" altLang="en-US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사용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D0F930-3449-4110-859D-BF468B2F5837}"/>
              </a:ext>
            </a:extLst>
          </p:cNvPr>
          <p:cNvSpPr txBox="1"/>
          <p:nvPr/>
        </p:nvSpPr>
        <p:spPr>
          <a:xfrm>
            <a:off x="8286706" y="4867725"/>
            <a:ext cx="2127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2000" b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스크롤 방향 설정</a:t>
            </a:r>
            <a:endParaRPr kumimoji="1" lang="ko-KR" altLang="en-US" sz="20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9103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9255DD-E6E3-1347-B006-B72B0DCC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1B415D-6C38-A741-99B7-23A4F7AD841B}"/>
              </a:ext>
            </a:extLst>
          </p:cNvPr>
          <p:cNvSpPr txBox="1"/>
          <p:nvPr/>
        </p:nvSpPr>
        <p:spPr>
          <a:xfrm>
            <a:off x="752808" y="189987"/>
            <a:ext cx="2012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Tab Layout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86B9A-8B88-5F42-BF4D-240F5BA81A05}"/>
              </a:ext>
            </a:extLst>
          </p:cNvPr>
          <p:cNvSpPr txBox="1"/>
          <p:nvPr/>
        </p:nvSpPr>
        <p:spPr>
          <a:xfrm>
            <a:off x="2062684" y="3074404"/>
            <a:ext cx="80666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5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View Pager + Tab Layout</a:t>
            </a:r>
            <a:endParaRPr kumimoji="1" lang="ko-KR" altLang="en-US" sz="5000" b="1" dirty="0">
              <a:solidFill>
                <a:srgbClr val="00FF6F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9183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1B415D-6C38-A741-99B7-23A4F7AD841B}"/>
              </a:ext>
            </a:extLst>
          </p:cNvPr>
          <p:cNvSpPr txBox="1"/>
          <p:nvPr/>
        </p:nvSpPr>
        <p:spPr>
          <a:xfrm>
            <a:off x="1902878" y="2540476"/>
            <a:ext cx="2085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View</a:t>
            </a:r>
            <a:r>
              <a:rPr kumimoji="1" lang="ko-KR" altLang="en-US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 </a:t>
            </a:r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Pager</a:t>
            </a:r>
          </a:p>
          <a:p>
            <a:pPr algn="ctr"/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+ </a:t>
            </a:r>
          </a:p>
          <a:p>
            <a:pPr algn="ctr"/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Tab Layout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DBAAA03-50E4-4F83-85EE-05A2529A43FC}"/>
              </a:ext>
            </a:extLst>
          </p:cNvPr>
          <p:cNvCxnSpPr>
            <a:cxnSpLocks/>
          </p:cNvCxnSpPr>
          <p:nvPr/>
        </p:nvCxnSpPr>
        <p:spPr>
          <a:xfrm flipH="1" flipV="1">
            <a:off x="7054084" y="1038518"/>
            <a:ext cx="13609" cy="4930219"/>
          </a:xfrm>
          <a:prstGeom prst="line">
            <a:avLst/>
          </a:prstGeom>
          <a:ln w="28575">
            <a:solidFill>
              <a:srgbClr val="00FF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EE73B26C-C984-437D-9283-56A634E09F1E}"/>
              </a:ext>
            </a:extLst>
          </p:cNvPr>
          <p:cNvSpPr/>
          <p:nvPr/>
        </p:nvSpPr>
        <p:spPr>
          <a:xfrm>
            <a:off x="7015494" y="1038518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3520283-1A0B-418F-A3D2-2C48691B13DF}"/>
              </a:ext>
            </a:extLst>
          </p:cNvPr>
          <p:cNvSpPr/>
          <p:nvPr/>
        </p:nvSpPr>
        <p:spPr>
          <a:xfrm>
            <a:off x="6991084" y="1952918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F2A50B2D-B98B-448D-9192-484B688B42D1}"/>
              </a:ext>
            </a:extLst>
          </p:cNvPr>
          <p:cNvSpPr/>
          <p:nvPr/>
        </p:nvSpPr>
        <p:spPr>
          <a:xfrm>
            <a:off x="7015494" y="3253818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3FA5EE-FC3B-4D6B-A4E7-C1558C82788D}"/>
              </a:ext>
            </a:extLst>
          </p:cNvPr>
          <p:cNvSpPr txBox="1"/>
          <p:nvPr/>
        </p:nvSpPr>
        <p:spPr>
          <a:xfrm>
            <a:off x="7201044" y="939935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chemeClr val="bg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Class </a:t>
            </a:r>
            <a:r>
              <a:rPr kumimoji="1" lang="ko-KR" altLang="en-US" sz="1500" b="1" dirty="0">
                <a:solidFill>
                  <a:schemeClr val="bg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생성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3F6141-D47A-429C-9644-C1D77507ABA6}"/>
              </a:ext>
            </a:extLst>
          </p:cNvPr>
          <p:cNvSpPr txBox="1"/>
          <p:nvPr/>
        </p:nvSpPr>
        <p:spPr>
          <a:xfrm>
            <a:off x="7221468" y="1893615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chemeClr val="bg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상속 확인</a:t>
            </a:r>
            <a:r>
              <a:rPr kumimoji="1" lang="en-US" altLang="ko-KR" sz="1500" b="1" dirty="0">
                <a:solidFill>
                  <a:schemeClr val="bg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, </a:t>
            </a:r>
            <a:r>
              <a:rPr kumimoji="1" lang="ko-KR" altLang="en-US" sz="1500" b="1" dirty="0">
                <a:solidFill>
                  <a:schemeClr val="bg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함수 생성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679F92-5D7D-42E0-A702-6C057EC04EC3}"/>
              </a:ext>
            </a:extLst>
          </p:cNvPr>
          <p:cNvSpPr txBox="1"/>
          <p:nvPr/>
        </p:nvSpPr>
        <p:spPr>
          <a:xfrm>
            <a:off x="7260745" y="3186661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chemeClr val="bg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</a:t>
            </a:r>
            <a:r>
              <a:rPr kumimoji="1" lang="ko-KR" altLang="en-US" sz="1500" b="1" dirty="0">
                <a:solidFill>
                  <a:schemeClr val="bg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선언</a:t>
            </a:r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A3C06775-1F26-4154-979D-1E7E910B75AE}"/>
              </a:ext>
            </a:extLst>
          </p:cNvPr>
          <p:cNvSpPr/>
          <p:nvPr/>
        </p:nvSpPr>
        <p:spPr>
          <a:xfrm>
            <a:off x="7007636" y="4631701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14012D-4A65-434B-9CB0-F4EA22C4F97F}"/>
              </a:ext>
            </a:extLst>
          </p:cNvPr>
          <p:cNvSpPr txBox="1"/>
          <p:nvPr/>
        </p:nvSpPr>
        <p:spPr>
          <a:xfrm>
            <a:off x="7262314" y="4564544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chemeClr val="bg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초기화 및 </a:t>
            </a:r>
            <a:r>
              <a:rPr kumimoji="1" lang="en-US" altLang="ko-KR" sz="1500" b="1" dirty="0">
                <a:solidFill>
                  <a:schemeClr val="bg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Fragment</a:t>
            </a:r>
            <a:endParaRPr kumimoji="1" lang="ko-KR" altLang="en-US" sz="1500" b="1" dirty="0">
              <a:solidFill>
                <a:schemeClr val="bg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7B148D32-926F-4D54-89F6-678AAD39CD20}"/>
              </a:ext>
            </a:extLst>
          </p:cNvPr>
          <p:cNvSpPr/>
          <p:nvPr/>
        </p:nvSpPr>
        <p:spPr>
          <a:xfrm>
            <a:off x="7009206" y="5924746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DB6362-493F-42C1-815D-0EAE21464393}"/>
              </a:ext>
            </a:extLst>
          </p:cNvPr>
          <p:cNvSpPr txBox="1"/>
          <p:nvPr/>
        </p:nvSpPr>
        <p:spPr>
          <a:xfrm>
            <a:off x="7282738" y="5857587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 err="1">
                <a:solidFill>
                  <a:schemeClr val="bg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TabLayoutMediator</a:t>
            </a:r>
            <a:endParaRPr kumimoji="1" lang="ko-KR" altLang="en-US" sz="1500" b="1" dirty="0">
              <a:solidFill>
                <a:schemeClr val="bg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0006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9255DD-E6E3-1347-B006-B72B0DCC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8B4579-90BC-40FD-9685-E35A202D6987}"/>
              </a:ext>
            </a:extLst>
          </p:cNvPr>
          <p:cNvSpPr txBox="1"/>
          <p:nvPr/>
        </p:nvSpPr>
        <p:spPr>
          <a:xfrm>
            <a:off x="752808" y="189987"/>
            <a:ext cx="2012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Tab Layout</a:t>
            </a:r>
            <a:endParaRPr kumimoji="1" lang="en-US" altLang="ko-KR" sz="3200" b="1" dirty="0">
              <a:solidFill>
                <a:srgbClr val="00FF6F"/>
              </a:solidFill>
              <a:latin typeface="BorisBlackBloxx" panose="02000605020000020004" pitchFamily="2" charset="0"/>
              <a:ea typeface="Black Han Sans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B19046-7CB7-4541-A46A-072BFCD58C5D}"/>
              </a:ext>
            </a:extLst>
          </p:cNvPr>
          <p:cNvSpPr txBox="1"/>
          <p:nvPr/>
        </p:nvSpPr>
        <p:spPr>
          <a:xfrm>
            <a:off x="1245895" y="3253513"/>
            <a:ext cx="31854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View Pager </a:t>
            </a:r>
            <a:r>
              <a:rPr kumimoji="1" lang="ko-KR" altLang="en-US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생성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D78289-A658-4DCA-9AA1-A70323F8FAFE}"/>
              </a:ext>
            </a:extLst>
          </p:cNvPr>
          <p:cNvSpPr txBox="1"/>
          <p:nvPr/>
        </p:nvSpPr>
        <p:spPr>
          <a:xfrm>
            <a:off x="6998008" y="3263593"/>
            <a:ext cx="31662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Tab</a:t>
            </a:r>
            <a:r>
              <a:rPr kumimoji="1" lang="ko-KR" altLang="en-US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Layout</a:t>
            </a:r>
            <a:r>
              <a:rPr kumimoji="1" lang="ko-KR" altLang="en-US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연결</a:t>
            </a:r>
          </a:p>
        </p:txBody>
      </p:sp>
    </p:spTree>
    <p:extLst>
      <p:ext uri="{BB962C8B-B14F-4D97-AF65-F5344CB8AC3E}">
        <p14:creationId xmlns:p14="http://schemas.microsoft.com/office/powerpoint/2010/main" val="3732548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9255DD-E6E3-1347-B006-B72B0DCC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8B4579-90BC-40FD-9685-E35A202D6987}"/>
              </a:ext>
            </a:extLst>
          </p:cNvPr>
          <p:cNvSpPr txBox="1"/>
          <p:nvPr/>
        </p:nvSpPr>
        <p:spPr>
          <a:xfrm>
            <a:off x="752808" y="189987"/>
            <a:ext cx="2012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Tab Layout</a:t>
            </a:r>
            <a:endParaRPr kumimoji="1" lang="en-US" altLang="ko-KR" sz="3200" b="1" dirty="0">
              <a:solidFill>
                <a:srgbClr val="00FF6F"/>
              </a:solidFill>
              <a:latin typeface="BorisBlackBloxx" panose="02000605020000020004" pitchFamily="2" charset="0"/>
              <a:ea typeface="Black Han Sans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D7E9FD-0AB8-4C47-8989-C13519BAD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826" y="919480"/>
            <a:ext cx="6629400" cy="54864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9C1EA2-BC10-469B-8A7D-C6A9D6F94C02}"/>
              </a:ext>
            </a:extLst>
          </p:cNvPr>
          <p:cNvSpPr/>
          <p:nvPr/>
        </p:nvSpPr>
        <p:spPr>
          <a:xfrm>
            <a:off x="4950810" y="4013201"/>
            <a:ext cx="1773431" cy="510342"/>
          </a:xfrm>
          <a:prstGeom prst="rect">
            <a:avLst/>
          </a:prstGeom>
          <a:noFill/>
          <a:ln w="762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00FF6F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A209AC-AF7B-402E-A81B-9DD1177F973F}"/>
              </a:ext>
            </a:extLst>
          </p:cNvPr>
          <p:cNvSpPr/>
          <p:nvPr/>
        </p:nvSpPr>
        <p:spPr>
          <a:xfrm>
            <a:off x="5348729" y="919480"/>
            <a:ext cx="1773431" cy="510342"/>
          </a:xfrm>
          <a:prstGeom prst="rect">
            <a:avLst/>
          </a:prstGeom>
          <a:noFill/>
          <a:ln w="762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00FF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548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0F18E7-A9C9-423E-A9A9-79F50BF45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60" y="1770767"/>
            <a:ext cx="7324725" cy="34861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99083C9-6376-4FCB-8E35-CE8E96EAEFDA}"/>
              </a:ext>
            </a:extLst>
          </p:cNvPr>
          <p:cNvSpPr/>
          <p:nvPr/>
        </p:nvSpPr>
        <p:spPr>
          <a:xfrm>
            <a:off x="949449" y="2629098"/>
            <a:ext cx="6101591" cy="1749861"/>
          </a:xfrm>
          <a:prstGeom prst="rect">
            <a:avLst/>
          </a:prstGeom>
          <a:noFill/>
          <a:ln w="762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00FF6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C2C578-BBA2-4475-8B59-3C3B04DA3226}"/>
              </a:ext>
            </a:extLst>
          </p:cNvPr>
          <p:cNvSpPr txBox="1"/>
          <p:nvPr/>
        </p:nvSpPr>
        <p:spPr>
          <a:xfrm>
            <a:off x="6135126" y="4531636"/>
            <a:ext cx="2048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0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Fragment</a:t>
            </a:r>
            <a:r>
              <a:rPr kumimoji="1" lang="ko-KR" altLang="en-US" sz="20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설정 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DAD33F8-AE66-4DDF-B0F4-65D9DB8D38AA}"/>
              </a:ext>
            </a:extLst>
          </p:cNvPr>
          <p:cNvCxnSpPr/>
          <p:nvPr/>
        </p:nvCxnSpPr>
        <p:spPr>
          <a:xfrm>
            <a:off x="737597" y="1102936"/>
            <a:ext cx="10716806" cy="0"/>
          </a:xfrm>
          <a:prstGeom prst="line">
            <a:avLst/>
          </a:prstGeom>
          <a:ln w="28575">
            <a:solidFill>
              <a:srgbClr val="00FF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77500049-D347-4FB4-8F96-AF97566C6CEE}"/>
              </a:ext>
            </a:extLst>
          </p:cNvPr>
          <p:cNvSpPr/>
          <p:nvPr/>
        </p:nvSpPr>
        <p:spPr>
          <a:xfrm>
            <a:off x="725862" y="1027522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28D33F7C-04AE-4E71-B203-DD8E4096E333}"/>
              </a:ext>
            </a:extLst>
          </p:cNvPr>
          <p:cNvSpPr/>
          <p:nvPr/>
        </p:nvSpPr>
        <p:spPr>
          <a:xfrm>
            <a:off x="4045667" y="1038518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7F39AD7D-8EB5-4111-B121-56C99A61ABA4}"/>
              </a:ext>
            </a:extLst>
          </p:cNvPr>
          <p:cNvSpPr/>
          <p:nvPr/>
        </p:nvSpPr>
        <p:spPr>
          <a:xfrm>
            <a:off x="7326192" y="1047945"/>
            <a:ext cx="126000" cy="126000"/>
          </a:xfrm>
          <a:prstGeom prst="flowChartConnector">
            <a:avLst/>
          </a:prstGeom>
          <a:solidFill>
            <a:srgbClr val="FFFFFF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D56D2C2B-463D-48FC-B30B-1BC126AB152B}"/>
              </a:ext>
            </a:extLst>
          </p:cNvPr>
          <p:cNvSpPr/>
          <p:nvPr/>
        </p:nvSpPr>
        <p:spPr>
          <a:xfrm>
            <a:off x="11342012" y="1029092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021676-6D86-49E7-A3FB-5BA58A89F412}"/>
              </a:ext>
            </a:extLst>
          </p:cNvPr>
          <p:cNvSpPr txBox="1"/>
          <p:nvPr/>
        </p:nvSpPr>
        <p:spPr>
          <a:xfrm>
            <a:off x="-14975" y="1219041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Class </a:t>
            </a:r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생성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EB44A3-A909-45F3-BD70-69FD026F4E58}"/>
              </a:ext>
            </a:extLst>
          </p:cNvPr>
          <p:cNvSpPr txBox="1"/>
          <p:nvPr/>
        </p:nvSpPr>
        <p:spPr>
          <a:xfrm>
            <a:off x="3135149" y="1220611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상속 확인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2BF3BD-77B6-4BBF-8F87-DAD315B94E09}"/>
              </a:ext>
            </a:extLst>
          </p:cNvPr>
          <p:cNvSpPr txBox="1"/>
          <p:nvPr/>
        </p:nvSpPr>
        <p:spPr>
          <a:xfrm>
            <a:off x="6407818" y="1222181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필요 함수 입력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394AE3-D28F-447D-ADDC-7F0BE05208BF}"/>
              </a:ext>
            </a:extLst>
          </p:cNvPr>
          <p:cNvSpPr txBox="1"/>
          <p:nvPr/>
        </p:nvSpPr>
        <p:spPr>
          <a:xfrm>
            <a:off x="10217817" y="1214322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TabLayout</a:t>
            </a:r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연결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9DC1E9-5C3F-41C5-92B6-21BBE8220AD1}"/>
              </a:ext>
            </a:extLst>
          </p:cNvPr>
          <p:cNvSpPr txBox="1"/>
          <p:nvPr/>
        </p:nvSpPr>
        <p:spPr>
          <a:xfrm>
            <a:off x="-751838" y="105109"/>
            <a:ext cx="36760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</a:t>
            </a:r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사용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BD7CFC-A8D9-43EB-AC38-A831B71FC8BC}"/>
              </a:ext>
            </a:extLst>
          </p:cNvPr>
          <p:cNvSpPr txBox="1"/>
          <p:nvPr/>
        </p:nvSpPr>
        <p:spPr>
          <a:xfrm>
            <a:off x="8582266" y="125532"/>
            <a:ext cx="36760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 err="1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TabLayout</a:t>
            </a:r>
            <a:r>
              <a:rPr kumimoji="1" lang="en-US" altLang="ko-KR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 </a:t>
            </a:r>
            <a:r>
              <a:rPr kumimoji="1" lang="ko-KR" altLang="en-US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연결</a:t>
            </a:r>
          </a:p>
        </p:txBody>
      </p:sp>
    </p:spTree>
    <p:extLst>
      <p:ext uri="{BB962C8B-B14F-4D97-AF65-F5344CB8AC3E}">
        <p14:creationId xmlns:p14="http://schemas.microsoft.com/office/powerpoint/2010/main" val="37440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780F5C4-8237-4909-95F9-364C97633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08" y="2395537"/>
            <a:ext cx="6610350" cy="17621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0875C30-8993-4209-B033-FCBBFB6E281D}"/>
              </a:ext>
            </a:extLst>
          </p:cNvPr>
          <p:cNvSpPr/>
          <p:nvPr/>
        </p:nvSpPr>
        <p:spPr>
          <a:xfrm>
            <a:off x="752808" y="2395536"/>
            <a:ext cx="5227831" cy="642303"/>
          </a:xfrm>
          <a:prstGeom prst="rect">
            <a:avLst/>
          </a:prstGeom>
          <a:noFill/>
          <a:ln w="762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00FF6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14F677-77CE-4BAF-B917-AE17ADD244E9}"/>
              </a:ext>
            </a:extLst>
          </p:cNvPr>
          <p:cNvSpPr txBox="1"/>
          <p:nvPr/>
        </p:nvSpPr>
        <p:spPr>
          <a:xfrm>
            <a:off x="5480383" y="1965221"/>
            <a:ext cx="1760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000" b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</a:t>
            </a:r>
            <a:r>
              <a:rPr kumimoji="1" lang="ko-KR" altLang="en-US" sz="20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연결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2744B31-11C5-4568-93E6-87790BA2C0D4}"/>
              </a:ext>
            </a:extLst>
          </p:cNvPr>
          <p:cNvCxnSpPr/>
          <p:nvPr/>
        </p:nvCxnSpPr>
        <p:spPr>
          <a:xfrm>
            <a:off x="737597" y="1102936"/>
            <a:ext cx="10716806" cy="0"/>
          </a:xfrm>
          <a:prstGeom prst="line">
            <a:avLst/>
          </a:prstGeom>
          <a:ln w="28575">
            <a:solidFill>
              <a:srgbClr val="00FF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B61D4003-6E62-43A7-9A55-36F3E711641C}"/>
              </a:ext>
            </a:extLst>
          </p:cNvPr>
          <p:cNvSpPr/>
          <p:nvPr/>
        </p:nvSpPr>
        <p:spPr>
          <a:xfrm>
            <a:off x="725862" y="1027522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E4B4780F-45D7-407F-A8AA-F68DA850B01F}"/>
              </a:ext>
            </a:extLst>
          </p:cNvPr>
          <p:cNvSpPr/>
          <p:nvPr/>
        </p:nvSpPr>
        <p:spPr>
          <a:xfrm>
            <a:off x="4045667" y="1038518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8A750779-BCB6-4D3D-B720-23D86C16C51B}"/>
              </a:ext>
            </a:extLst>
          </p:cNvPr>
          <p:cNvSpPr/>
          <p:nvPr/>
        </p:nvSpPr>
        <p:spPr>
          <a:xfrm>
            <a:off x="7326192" y="1047945"/>
            <a:ext cx="126000" cy="126000"/>
          </a:xfrm>
          <a:prstGeom prst="flowChartConnector">
            <a:avLst/>
          </a:prstGeom>
          <a:solidFill>
            <a:srgbClr val="FFFFFF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996B2CFA-4F3B-4F25-86A2-A97B5EE95138}"/>
              </a:ext>
            </a:extLst>
          </p:cNvPr>
          <p:cNvSpPr/>
          <p:nvPr/>
        </p:nvSpPr>
        <p:spPr>
          <a:xfrm>
            <a:off x="11342012" y="1029092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AF9201-27C0-454E-A685-7EBA864FB190}"/>
              </a:ext>
            </a:extLst>
          </p:cNvPr>
          <p:cNvSpPr txBox="1"/>
          <p:nvPr/>
        </p:nvSpPr>
        <p:spPr>
          <a:xfrm>
            <a:off x="-14975" y="1219041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Class </a:t>
            </a:r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생성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52B6F4-02AC-41F8-AE74-AC2BBC3116A0}"/>
              </a:ext>
            </a:extLst>
          </p:cNvPr>
          <p:cNvSpPr txBox="1"/>
          <p:nvPr/>
        </p:nvSpPr>
        <p:spPr>
          <a:xfrm>
            <a:off x="3135149" y="1220611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상속 확인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00320F-D782-421D-B532-A5BB8B09565E}"/>
              </a:ext>
            </a:extLst>
          </p:cNvPr>
          <p:cNvSpPr txBox="1"/>
          <p:nvPr/>
        </p:nvSpPr>
        <p:spPr>
          <a:xfrm>
            <a:off x="6407818" y="1222181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필요 함수 입력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986EC4-EFA1-40AD-BBB5-F56FAFAE835C}"/>
              </a:ext>
            </a:extLst>
          </p:cNvPr>
          <p:cNvSpPr txBox="1"/>
          <p:nvPr/>
        </p:nvSpPr>
        <p:spPr>
          <a:xfrm>
            <a:off x="10217817" y="1214322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 err="1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TabLayout</a:t>
            </a:r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연결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51AA1F-3F95-4AD3-BF00-2903A512703D}"/>
              </a:ext>
            </a:extLst>
          </p:cNvPr>
          <p:cNvSpPr txBox="1"/>
          <p:nvPr/>
        </p:nvSpPr>
        <p:spPr>
          <a:xfrm>
            <a:off x="-751838" y="105109"/>
            <a:ext cx="36760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</a:t>
            </a:r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사용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24EB47-92FE-47BD-AD6C-4F0AFC9539FF}"/>
              </a:ext>
            </a:extLst>
          </p:cNvPr>
          <p:cNvSpPr txBox="1"/>
          <p:nvPr/>
        </p:nvSpPr>
        <p:spPr>
          <a:xfrm>
            <a:off x="8582266" y="125532"/>
            <a:ext cx="36760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 err="1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TabLayout</a:t>
            </a:r>
            <a:r>
              <a:rPr kumimoji="1" lang="en-US" altLang="ko-KR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 </a:t>
            </a:r>
            <a:r>
              <a:rPr kumimoji="1" lang="ko-KR" altLang="en-US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연결</a:t>
            </a:r>
          </a:p>
        </p:txBody>
      </p:sp>
    </p:spTree>
    <p:extLst>
      <p:ext uri="{BB962C8B-B14F-4D97-AF65-F5344CB8AC3E}">
        <p14:creationId xmlns:p14="http://schemas.microsoft.com/office/powerpoint/2010/main" val="1697847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780F5C4-8237-4909-95F9-364C97633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08" y="2914011"/>
            <a:ext cx="6610350" cy="17621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0875C30-8993-4209-B033-FCBBFB6E281D}"/>
              </a:ext>
            </a:extLst>
          </p:cNvPr>
          <p:cNvSpPr/>
          <p:nvPr/>
        </p:nvSpPr>
        <p:spPr>
          <a:xfrm>
            <a:off x="752808" y="3505511"/>
            <a:ext cx="6826552" cy="1170625"/>
          </a:xfrm>
          <a:prstGeom prst="rect">
            <a:avLst/>
          </a:prstGeom>
          <a:noFill/>
          <a:ln w="762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00FF6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14F677-77CE-4BAF-B917-AE17ADD244E9}"/>
              </a:ext>
            </a:extLst>
          </p:cNvPr>
          <p:cNvSpPr txBox="1"/>
          <p:nvPr/>
        </p:nvSpPr>
        <p:spPr>
          <a:xfrm>
            <a:off x="1963073" y="5067581"/>
            <a:ext cx="263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000" b="1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TabLayoutMediator</a:t>
            </a:r>
            <a:endParaRPr kumimoji="1" lang="ko-KR" altLang="en-US" sz="20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FAB770-6CDD-4B9A-8AC8-EEFECDE7DCBB}"/>
              </a:ext>
            </a:extLst>
          </p:cNvPr>
          <p:cNvSpPr txBox="1"/>
          <p:nvPr/>
        </p:nvSpPr>
        <p:spPr>
          <a:xfrm>
            <a:off x="2678129" y="5515419"/>
            <a:ext cx="4136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000" b="1" dirty="0" err="1">
                <a:solidFill>
                  <a:schemeClr val="bg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TabLayout</a:t>
            </a:r>
            <a:r>
              <a:rPr kumimoji="1" lang="en-US" altLang="ko-KR" sz="2000" b="1" dirty="0">
                <a:solidFill>
                  <a:schemeClr val="bg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&lt;-&gt; View pager </a:t>
            </a:r>
            <a:r>
              <a:rPr kumimoji="1" lang="ko-KR" altLang="en-US" sz="2000" b="1" dirty="0">
                <a:solidFill>
                  <a:schemeClr val="bg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연결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DD1FD8-206B-47BE-BD59-A037C6C30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08" y="1975051"/>
            <a:ext cx="6410325" cy="457200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EFDB28F-C97C-4E27-AA9D-5F81801330E0}"/>
              </a:ext>
            </a:extLst>
          </p:cNvPr>
          <p:cNvCxnSpPr/>
          <p:nvPr/>
        </p:nvCxnSpPr>
        <p:spPr>
          <a:xfrm>
            <a:off x="737597" y="1102936"/>
            <a:ext cx="10716806" cy="0"/>
          </a:xfrm>
          <a:prstGeom prst="line">
            <a:avLst/>
          </a:prstGeom>
          <a:ln w="28575">
            <a:solidFill>
              <a:srgbClr val="00FF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C84BF808-0FE0-4031-8361-0CF864FD9158}"/>
              </a:ext>
            </a:extLst>
          </p:cNvPr>
          <p:cNvSpPr/>
          <p:nvPr/>
        </p:nvSpPr>
        <p:spPr>
          <a:xfrm>
            <a:off x="725862" y="1027522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02A95445-94D4-4D2E-9793-64228EE03168}"/>
              </a:ext>
            </a:extLst>
          </p:cNvPr>
          <p:cNvSpPr/>
          <p:nvPr/>
        </p:nvSpPr>
        <p:spPr>
          <a:xfrm>
            <a:off x="4045667" y="1038518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3E6ABCFF-6680-4356-AB27-EF3D30CFA629}"/>
              </a:ext>
            </a:extLst>
          </p:cNvPr>
          <p:cNvSpPr/>
          <p:nvPr/>
        </p:nvSpPr>
        <p:spPr>
          <a:xfrm>
            <a:off x="7326192" y="1047945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0900D311-D125-4102-8E1E-E5A3B5D41149}"/>
              </a:ext>
            </a:extLst>
          </p:cNvPr>
          <p:cNvSpPr/>
          <p:nvPr/>
        </p:nvSpPr>
        <p:spPr>
          <a:xfrm>
            <a:off x="11342012" y="1029092"/>
            <a:ext cx="126000" cy="126000"/>
          </a:xfrm>
          <a:prstGeom prst="flowChartConnector">
            <a:avLst/>
          </a:prstGeom>
          <a:solidFill>
            <a:srgbClr val="FFFFFF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B11D83-760E-463F-8498-44B0867E4A48}"/>
              </a:ext>
            </a:extLst>
          </p:cNvPr>
          <p:cNvSpPr txBox="1"/>
          <p:nvPr/>
        </p:nvSpPr>
        <p:spPr>
          <a:xfrm>
            <a:off x="-14975" y="1219041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Class </a:t>
            </a:r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생성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A748A5-6984-4894-91AA-4C4F09A03997}"/>
              </a:ext>
            </a:extLst>
          </p:cNvPr>
          <p:cNvSpPr txBox="1"/>
          <p:nvPr/>
        </p:nvSpPr>
        <p:spPr>
          <a:xfrm>
            <a:off x="3135149" y="1220611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상속 확인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6D7E77-990D-4C5A-92D1-B5DF73A18664}"/>
              </a:ext>
            </a:extLst>
          </p:cNvPr>
          <p:cNvSpPr txBox="1"/>
          <p:nvPr/>
        </p:nvSpPr>
        <p:spPr>
          <a:xfrm>
            <a:off x="6407818" y="1222181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필요 함수 입력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218F04-C168-4995-9105-D046D1588403}"/>
              </a:ext>
            </a:extLst>
          </p:cNvPr>
          <p:cNvSpPr txBox="1"/>
          <p:nvPr/>
        </p:nvSpPr>
        <p:spPr>
          <a:xfrm>
            <a:off x="10217817" y="1214322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 err="1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TabLayout</a:t>
            </a:r>
            <a:r>
              <a:rPr kumimoji="1" lang="ko-KR" altLang="en-US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연결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A7FE8B-39B4-4EB8-AD50-3AC0601837AD}"/>
              </a:ext>
            </a:extLst>
          </p:cNvPr>
          <p:cNvSpPr txBox="1"/>
          <p:nvPr/>
        </p:nvSpPr>
        <p:spPr>
          <a:xfrm>
            <a:off x="-751838" y="105109"/>
            <a:ext cx="36760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</a:t>
            </a:r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사용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C00764-A33B-4901-BDFC-A4CAEB5D7D1C}"/>
              </a:ext>
            </a:extLst>
          </p:cNvPr>
          <p:cNvSpPr txBox="1"/>
          <p:nvPr/>
        </p:nvSpPr>
        <p:spPr>
          <a:xfrm>
            <a:off x="8582266" y="125532"/>
            <a:ext cx="36760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 err="1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TabLayout</a:t>
            </a:r>
            <a:r>
              <a:rPr kumimoji="1" lang="en-US" altLang="ko-KR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 </a:t>
            </a:r>
            <a:r>
              <a:rPr kumimoji="1" lang="ko-KR" altLang="en-US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연결</a:t>
            </a:r>
          </a:p>
        </p:txBody>
      </p:sp>
    </p:spTree>
    <p:extLst>
      <p:ext uri="{BB962C8B-B14F-4D97-AF65-F5344CB8AC3E}">
        <p14:creationId xmlns:p14="http://schemas.microsoft.com/office/powerpoint/2010/main" val="633702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780F5C4-8237-4909-95F9-364C97633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08" y="2914011"/>
            <a:ext cx="6610350" cy="17621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FDD1FD8-206B-47BE-BD59-A037C6C30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08" y="1975051"/>
            <a:ext cx="6410325" cy="457200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EFDB28F-C97C-4E27-AA9D-5F81801330E0}"/>
              </a:ext>
            </a:extLst>
          </p:cNvPr>
          <p:cNvCxnSpPr/>
          <p:nvPr/>
        </p:nvCxnSpPr>
        <p:spPr>
          <a:xfrm>
            <a:off x="737597" y="1102936"/>
            <a:ext cx="10716806" cy="0"/>
          </a:xfrm>
          <a:prstGeom prst="line">
            <a:avLst/>
          </a:prstGeom>
          <a:ln w="28575">
            <a:solidFill>
              <a:srgbClr val="00FF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C84BF808-0FE0-4031-8361-0CF864FD9158}"/>
              </a:ext>
            </a:extLst>
          </p:cNvPr>
          <p:cNvSpPr/>
          <p:nvPr/>
        </p:nvSpPr>
        <p:spPr>
          <a:xfrm>
            <a:off x="725862" y="1027522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02A95445-94D4-4D2E-9793-64228EE03168}"/>
              </a:ext>
            </a:extLst>
          </p:cNvPr>
          <p:cNvSpPr/>
          <p:nvPr/>
        </p:nvSpPr>
        <p:spPr>
          <a:xfrm>
            <a:off x="4045667" y="1038518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3E6ABCFF-6680-4356-AB27-EF3D30CFA629}"/>
              </a:ext>
            </a:extLst>
          </p:cNvPr>
          <p:cNvSpPr/>
          <p:nvPr/>
        </p:nvSpPr>
        <p:spPr>
          <a:xfrm>
            <a:off x="7326192" y="1047945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0900D311-D125-4102-8E1E-E5A3B5D41149}"/>
              </a:ext>
            </a:extLst>
          </p:cNvPr>
          <p:cNvSpPr/>
          <p:nvPr/>
        </p:nvSpPr>
        <p:spPr>
          <a:xfrm>
            <a:off x="11342012" y="1029092"/>
            <a:ext cx="126000" cy="126000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B11D83-760E-463F-8498-44B0867E4A48}"/>
              </a:ext>
            </a:extLst>
          </p:cNvPr>
          <p:cNvSpPr txBox="1"/>
          <p:nvPr/>
        </p:nvSpPr>
        <p:spPr>
          <a:xfrm>
            <a:off x="-14975" y="1219041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Class </a:t>
            </a:r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생성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A748A5-6984-4894-91AA-4C4F09A03997}"/>
              </a:ext>
            </a:extLst>
          </p:cNvPr>
          <p:cNvSpPr txBox="1"/>
          <p:nvPr/>
        </p:nvSpPr>
        <p:spPr>
          <a:xfrm>
            <a:off x="3135149" y="1220611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상속 확인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6D7E77-990D-4C5A-92D1-B5DF73A18664}"/>
              </a:ext>
            </a:extLst>
          </p:cNvPr>
          <p:cNvSpPr txBox="1"/>
          <p:nvPr/>
        </p:nvSpPr>
        <p:spPr>
          <a:xfrm>
            <a:off x="6407818" y="1222181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필요 함수 입력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218F04-C168-4995-9105-D046D1588403}"/>
              </a:ext>
            </a:extLst>
          </p:cNvPr>
          <p:cNvSpPr txBox="1"/>
          <p:nvPr/>
        </p:nvSpPr>
        <p:spPr>
          <a:xfrm>
            <a:off x="10217817" y="1214322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 err="1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TabLayout</a:t>
            </a:r>
            <a:r>
              <a:rPr kumimoji="1" lang="ko-KR" altLang="en-US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연결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A7FE8B-39B4-4EB8-AD50-3AC0601837AD}"/>
              </a:ext>
            </a:extLst>
          </p:cNvPr>
          <p:cNvSpPr txBox="1"/>
          <p:nvPr/>
        </p:nvSpPr>
        <p:spPr>
          <a:xfrm>
            <a:off x="-751838" y="105109"/>
            <a:ext cx="36760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</a:t>
            </a:r>
            <a:r>
              <a:rPr kumimoji="1" lang="ko-KR" altLang="en-US" sz="15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사용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C00764-A33B-4901-BDFC-A4CAEB5D7D1C}"/>
              </a:ext>
            </a:extLst>
          </p:cNvPr>
          <p:cNvSpPr txBox="1"/>
          <p:nvPr/>
        </p:nvSpPr>
        <p:spPr>
          <a:xfrm>
            <a:off x="8582266" y="125532"/>
            <a:ext cx="36760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 err="1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TabLayout</a:t>
            </a:r>
            <a:r>
              <a:rPr kumimoji="1" lang="en-US" altLang="ko-KR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 </a:t>
            </a:r>
            <a:r>
              <a:rPr kumimoji="1" lang="ko-KR" altLang="en-US" sz="15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연결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7D6ADEB-BF03-4C52-B0D0-B1D814187C1F}"/>
              </a:ext>
            </a:extLst>
          </p:cNvPr>
          <p:cNvSpPr/>
          <p:nvPr/>
        </p:nvSpPr>
        <p:spPr>
          <a:xfrm>
            <a:off x="752808" y="4270343"/>
            <a:ext cx="1387077" cy="434074"/>
          </a:xfrm>
          <a:prstGeom prst="rect">
            <a:avLst/>
          </a:prstGeom>
          <a:noFill/>
          <a:ln w="762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00FF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68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9255DD-E6E3-1347-B006-B72B0DCC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1B415D-6C38-A741-99B7-23A4F7AD841B}"/>
              </a:ext>
            </a:extLst>
          </p:cNvPr>
          <p:cNvSpPr txBox="1"/>
          <p:nvPr/>
        </p:nvSpPr>
        <p:spPr>
          <a:xfrm>
            <a:off x="752808" y="189987"/>
            <a:ext cx="1189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TODO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86B9A-8B88-5F42-BF4D-240F5BA81A05}"/>
              </a:ext>
            </a:extLst>
          </p:cNvPr>
          <p:cNvSpPr txBox="1"/>
          <p:nvPr/>
        </p:nvSpPr>
        <p:spPr>
          <a:xfrm>
            <a:off x="5028827" y="2699515"/>
            <a:ext cx="198002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7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이론</a:t>
            </a:r>
          </a:p>
        </p:txBody>
      </p:sp>
    </p:spTree>
    <p:extLst>
      <p:ext uri="{BB962C8B-B14F-4D97-AF65-F5344CB8AC3E}">
        <p14:creationId xmlns:p14="http://schemas.microsoft.com/office/powerpoint/2010/main" val="2503933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1B415D-6C38-A741-99B7-23A4F7AD841B}"/>
              </a:ext>
            </a:extLst>
          </p:cNvPr>
          <p:cNvSpPr txBox="1"/>
          <p:nvPr/>
        </p:nvSpPr>
        <p:spPr>
          <a:xfrm>
            <a:off x="1902878" y="2540476"/>
            <a:ext cx="2085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View</a:t>
            </a:r>
            <a:r>
              <a:rPr kumimoji="1" lang="ko-KR" altLang="en-US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 </a:t>
            </a:r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Pager</a:t>
            </a:r>
          </a:p>
          <a:p>
            <a:pPr algn="ctr"/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+ </a:t>
            </a:r>
          </a:p>
          <a:p>
            <a:pPr algn="ctr"/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Tab Layout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DBAAA03-50E4-4F83-85EE-05A2529A43FC}"/>
              </a:ext>
            </a:extLst>
          </p:cNvPr>
          <p:cNvCxnSpPr>
            <a:cxnSpLocks/>
          </p:cNvCxnSpPr>
          <p:nvPr/>
        </p:nvCxnSpPr>
        <p:spPr>
          <a:xfrm flipH="1" flipV="1">
            <a:off x="7054084" y="1038518"/>
            <a:ext cx="13609" cy="4930219"/>
          </a:xfrm>
          <a:prstGeom prst="line">
            <a:avLst/>
          </a:prstGeom>
          <a:ln w="28575">
            <a:solidFill>
              <a:srgbClr val="00FF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EE73B26C-C984-437D-9283-56A634E09F1E}"/>
              </a:ext>
            </a:extLst>
          </p:cNvPr>
          <p:cNvSpPr/>
          <p:nvPr/>
        </p:nvSpPr>
        <p:spPr>
          <a:xfrm>
            <a:off x="7015494" y="1038518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3520283-1A0B-418F-A3D2-2C48691B13DF}"/>
              </a:ext>
            </a:extLst>
          </p:cNvPr>
          <p:cNvSpPr/>
          <p:nvPr/>
        </p:nvSpPr>
        <p:spPr>
          <a:xfrm>
            <a:off x="6991084" y="1952918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F2A50B2D-B98B-448D-9192-484B688B42D1}"/>
              </a:ext>
            </a:extLst>
          </p:cNvPr>
          <p:cNvSpPr/>
          <p:nvPr/>
        </p:nvSpPr>
        <p:spPr>
          <a:xfrm>
            <a:off x="7015494" y="3253818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3FA5EE-FC3B-4D6B-A4E7-C1558C82788D}"/>
              </a:ext>
            </a:extLst>
          </p:cNvPr>
          <p:cNvSpPr txBox="1"/>
          <p:nvPr/>
        </p:nvSpPr>
        <p:spPr>
          <a:xfrm>
            <a:off x="7201044" y="939935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chemeClr val="bg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Class </a:t>
            </a:r>
            <a:r>
              <a:rPr kumimoji="1" lang="ko-KR" altLang="en-US" sz="1500" b="1" dirty="0">
                <a:solidFill>
                  <a:schemeClr val="bg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생성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3F6141-D47A-429C-9644-C1D77507ABA6}"/>
              </a:ext>
            </a:extLst>
          </p:cNvPr>
          <p:cNvSpPr txBox="1"/>
          <p:nvPr/>
        </p:nvSpPr>
        <p:spPr>
          <a:xfrm>
            <a:off x="7221468" y="1893615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chemeClr val="bg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상속 확인</a:t>
            </a:r>
            <a:r>
              <a:rPr kumimoji="1" lang="en-US" altLang="ko-KR" sz="1500" b="1" dirty="0">
                <a:solidFill>
                  <a:schemeClr val="bg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, </a:t>
            </a:r>
            <a:r>
              <a:rPr kumimoji="1" lang="ko-KR" altLang="en-US" sz="1500" b="1" dirty="0">
                <a:solidFill>
                  <a:schemeClr val="bg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함수 생성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679F92-5D7D-42E0-A702-6C057EC04EC3}"/>
              </a:ext>
            </a:extLst>
          </p:cNvPr>
          <p:cNvSpPr txBox="1"/>
          <p:nvPr/>
        </p:nvSpPr>
        <p:spPr>
          <a:xfrm>
            <a:off x="7260745" y="3186661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chemeClr val="bg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</a:t>
            </a:r>
            <a:r>
              <a:rPr kumimoji="1" lang="ko-KR" altLang="en-US" sz="1500" b="1" dirty="0">
                <a:solidFill>
                  <a:schemeClr val="bg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선언</a:t>
            </a:r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A3C06775-1F26-4154-979D-1E7E910B75AE}"/>
              </a:ext>
            </a:extLst>
          </p:cNvPr>
          <p:cNvSpPr/>
          <p:nvPr/>
        </p:nvSpPr>
        <p:spPr>
          <a:xfrm>
            <a:off x="7007636" y="4631701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14012D-4A65-434B-9CB0-F4EA22C4F97F}"/>
              </a:ext>
            </a:extLst>
          </p:cNvPr>
          <p:cNvSpPr txBox="1"/>
          <p:nvPr/>
        </p:nvSpPr>
        <p:spPr>
          <a:xfrm>
            <a:off x="7262314" y="4564544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chemeClr val="bg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초기화 및 </a:t>
            </a:r>
            <a:r>
              <a:rPr kumimoji="1" lang="en-US" altLang="ko-KR" sz="1500" b="1" dirty="0">
                <a:solidFill>
                  <a:schemeClr val="bg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Fragment</a:t>
            </a:r>
            <a:endParaRPr kumimoji="1" lang="ko-KR" altLang="en-US" sz="1500" b="1" dirty="0">
              <a:solidFill>
                <a:schemeClr val="bg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7B148D32-926F-4D54-89F6-678AAD39CD20}"/>
              </a:ext>
            </a:extLst>
          </p:cNvPr>
          <p:cNvSpPr/>
          <p:nvPr/>
        </p:nvSpPr>
        <p:spPr>
          <a:xfrm>
            <a:off x="7009206" y="5924746"/>
            <a:ext cx="126000" cy="126000"/>
          </a:xfrm>
          <a:prstGeom prst="flowChartConnector">
            <a:avLst/>
          </a:prstGeom>
          <a:solidFill>
            <a:srgbClr val="000000"/>
          </a:solidFill>
          <a:ln w="381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DB6362-493F-42C1-815D-0EAE21464393}"/>
              </a:ext>
            </a:extLst>
          </p:cNvPr>
          <p:cNvSpPr txBox="1"/>
          <p:nvPr/>
        </p:nvSpPr>
        <p:spPr>
          <a:xfrm>
            <a:off x="7282738" y="5857587"/>
            <a:ext cx="2015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 err="1">
                <a:solidFill>
                  <a:schemeClr val="bg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TabLayoutMediator</a:t>
            </a:r>
            <a:endParaRPr kumimoji="1" lang="ko-KR" altLang="en-US" sz="1500" b="1" dirty="0">
              <a:solidFill>
                <a:schemeClr val="bg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8718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186B9A-8B88-5F42-BF4D-240F5BA81A05}"/>
              </a:ext>
            </a:extLst>
          </p:cNvPr>
          <p:cNvSpPr txBox="1"/>
          <p:nvPr/>
        </p:nvSpPr>
        <p:spPr>
          <a:xfrm>
            <a:off x="3472529" y="3074404"/>
            <a:ext cx="524695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5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Navigation</a:t>
            </a:r>
            <a:r>
              <a:rPr kumimoji="1" lang="ko-KR" altLang="en-US" sz="5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sz="5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View</a:t>
            </a:r>
            <a:endParaRPr kumimoji="1" lang="ko-KR" altLang="en-US" sz="5000" b="1" dirty="0">
              <a:solidFill>
                <a:srgbClr val="00FF6F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7707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9255DD-E6E3-1347-B006-B72B0DCC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8B4579-90BC-40FD-9685-E35A202D6987}"/>
              </a:ext>
            </a:extLst>
          </p:cNvPr>
          <p:cNvSpPr txBox="1"/>
          <p:nvPr/>
        </p:nvSpPr>
        <p:spPr>
          <a:xfrm>
            <a:off x="752808" y="189987"/>
            <a:ext cx="3056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Navigation View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1BF1A9-F6A4-47FC-BA64-8D5FFBE29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08" y="1013234"/>
            <a:ext cx="64865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1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9255DD-E6E3-1347-B006-B72B0DCC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8B4579-90BC-40FD-9685-E35A202D6987}"/>
              </a:ext>
            </a:extLst>
          </p:cNvPr>
          <p:cNvSpPr txBox="1"/>
          <p:nvPr/>
        </p:nvSpPr>
        <p:spPr>
          <a:xfrm>
            <a:off x="752808" y="189987"/>
            <a:ext cx="3056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Navigation View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36480F-2848-4587-8F6E-8FDF1C4C68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830"/>
          <a:stretch/>
        </p:blipFill>
        <p:spPr>
          <a:xfrm>
            <a:off x="937778" y="1640092"/>
            <a:ext cx="5225970" cy="357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1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89FE9FD-58D5-4303-913F-E2816FCFC0F8}"/>
              </a:ext>
            </a:extLst>
          </p:cNvPr>
          <p:cNvSpPr txBox="1"/>
          <p:nvPr/>
        </p:nvSpPr>
        <p:spPr>
          <a:xfrm>
            <a:off x="4547978" y="2301929"/>
            <a:ext cx="26212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View</a:t>
            </a:r>
            <a:r>
              <a:rPr kumimoji="1" lang="ko-KR" altLang="en-US" sz="24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sz="24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Pager</a:t>
            </a:r>
          </a:p>
          <a:p>
            <a:pPr algn="ctr"/>
            <a:endParaRPr kumimoji="1" lang="en-US" altLang="ko-KR" sz="2400" b="1" dirty="0">
              <a:solidFill>
                <a:srgbClr val="00FF6F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r>
              <a:rPr kumimoji="1" lang="en-US" altLang="ko-KR" sz="2400" b="1" dirty="0" err="1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TabLayout</a:t>
            </a:r>
            <a:endParaRPr kumimoji="1" lang="en-US" altLang="ko-KR" sz="2400" b="1" dirty="0">
              <a:solidFill>
                <a:srgbClr val="006C2E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endParaRPr kumimoji="1" lang="en-US" altLang="ko-KR" sz="2400" b="1" dirty="0">
              <a:solidFill>
                <a:srgbClr val="006C2E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r>
              <a:rPr kumimoji="1" lang="en-US" altLang="ko-KR" sz="24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Navigation View</a:t>
            </a:r>
          </a:p>
        </p:txBody>
      </p:sp>
    </p:spTree>
    <p:extLst>
      <p:ext uri="{BB962C8B-B14F-4D97-AF65-F5344CB8AC3E}">
        <p14:creationId xmlns:p14="http://schemas.microsoft.com/office/powerpoint/2010/main" val="29338648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89FE9FD-58D5-4303-913F-E2816FCFC0F8}"/>
              </a:ext>
            </a:extLst>
          </p:cNvPr>
          <p:cNvSpPr txBox="1"/>
          <p:nvPr/>
        </p:nvSpPr>
        <p:spPr>
          <a:xfrm>
            <a:off x="4547978" y="2301929"/>
            <a:ext cx="26212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View</a:t>
            </a:r>
            <a:r>
              <a:rPr kumimoji="1" lang="ko-KR" altLang="en-US" sz="24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sz="24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Pager</a:t>
            </a:r>
          </a:p>
          <a:p>
            <a:pPr algn="ctr"/>
            <a:endParaRPr kumimoji="1" lang="en-US" altLang="ko-KR" sz="2400" b="1" dirty="0">
              <a:solidFill>
                <a:srgbClr val="00FF6F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r>
              <a:rPr kumimoji="1" lang="en-US" altLang="ko-KR" sz="2400" b="1" dirty="0" err="1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TabLayout</a:t>
            </a:r>
            <a:endParaRPr kumimoji="1" lang="en-US" altLang="ko-KR" sz="2400" b="1" dirty="0">
              <a:solidFill>
                <a:srgbClr val="00FF6F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endParaRPr kumimoji="1" lang="en-US" altLang="ko-KR" sz="2400" b="1" dirty="0">
              <a:solidFill>
                <a:srgbClr val="00FF6F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r>
              <a:rPr kumimoji="1" lang="en-US" altLang="ko-KR" sz="24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Navigation View</a:t>
            </a:r>
          </a:p>
        </p:txBody>
      </p:sp>
    </p:spTree>
    <p:extLst>
      <p:ext uri="{BB962C8B-B14F-4D97-AF65-F5344CB8AC3E}">
        <p14:creationId xmlns:p14="http://schemas.microsoft.com/office/powerpoint/2010/main" val="30893161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89FE9FD-58D5-4303-913F-E2816FCFC0F8}"/>
              </a:ext>
            </a:extLst>
          </p:cNvPr>
          <p:cNvSpPr txBox="1"/>
          <p:nvPr/>
        </p:nvSpPr>
        <p:spPr>
          <a:xfrm>
            <a:off x="4547978" y="2301929"/>
            <a:ext cx="26212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View</a:t>
            </a:r>
            <a:r>
              <a:rPr kumimoji="1" lang="ko-KR" altLang="en-US" sz="24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sz="2400" b="1" dirty="0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Pager</a:t>
            </a:r>
          </a:p>
          <a:p>
            <a:pPr algn="ctr"/>
            <a:endParaRPr kumimoji="1" lang="en-US" altLang="ko-KR" sz="2400" b="1" dirty="0">
              <a:solidFill>
                <a:srgbClr val="006C2E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r>
              <a:rPr kumimoji="1" lang="en-US" altLang="ko-KR" sz="2400" b="1" dirty="0" err="1">
                <a:solidFill>
                  <a:srgbClr val="006C2E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TabLayout</a:t>
            </a:r>
            <a:endParaRPr kumimoji="1" lang="en-US" altLang="ko-KR" sz="2400" b="1" dirty="0">
              <a:solidFill>
                <a:srgbClr val="006C2E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endParaRPr kumimoji="1" lang="en-US" altLang="ko-KR" sz="2400" b="1" dirty="0">
              <a:solidFill>
                <a:srgbClr val="00FF6F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r>
              <a:rPr kumimoji="1" lang="en-US" altLang="ko-KR" sz="24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Navigation View</a:t>
            </a:r>
          </a:p>
        </p:txBody>
      </p:sp>
    </p:spTree>
    <p:extLst>
      <p:ext uri="{BB962C8B-B14F-4D97-AF65-F5344CB8AC3E}">
        <p14:creationId xmlns:p14="http://schemas.microsoft.com/office/powerpoint/2010/main" val="8820070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89FE9FD-58D5-4303-913F-E2816FCFC0F8}"/>
              </a:ext>
            </a:extLst>
          </p:cNvPr>
          <p:cNvSpPr txBox="1"/>
          <p:nvPr/>
        </p:nvSpPr>
        <p:spPr>
          <a:xfrm>
            <a:off x="5013652" y="2679000"/>
            <a:ext cx="108234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7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끝</a:t>
            </a:r>
            <a:endParaRPr kumimoji="1" lang="en-US" altLang="ko-KR" sz="7000" b="1" dirty="0">
              <a:solidFill>
                <a:srgbClr val="00FF6F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199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9255DD-E6E3-1347-B006-B72B0DCC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7F2842-08A6-4E8E-9CF7-8E76CEFB8440}"/>
              </a:ext>
            </a:extLst>
          </p:cNvPr>
          <p:cNvSpPr txBox="1"/>
          <p:nvPr/>
        </p:nvSpPr>
        <p:spPr>
          <a:xfrm>
            <a:off x="410816" y="926196"/>
            <a:ext cx="2165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View Pager</a:t>
            </a:r>
            <a:endParaRPr kumimoji="1" lang="ko-KR" altLang="en-US" sz="2800" b="1" dirty="0">
              <a:solidFill>
                <a:srgbClr val="00FF6F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0CCDE-7989-4BF7-A59C-30994118CD75}"/>
              </a:ext>
            </a:extLst>
          </p:cNvPr>
          <p:cNvSpPr txBox="1"/>
          <p:nvPr/>
        </p:nvSpPr>
        <p:spPr>
          <a:xfrm>
            <a:off x="582141" y="1642409"/>
            <a:ext cx="3666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2000" b="1">
                <a:solidFill>
                  <a:srgbClr val="FFFFF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애니메이션이 적용된 슬라이드</a:t>
            </a:r>
            <a:endParaRPr kumimoji="1" lang="ko-KR" altLang="en-US" sz="2000" b="1" dirty="0">
              <a:solidFill>
                <a:srgbClr val="FFFFFF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828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9255DD-E6E3-1347-B006-B72B0DCC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E3FEE8-6B04-4734-A665-36EA9E4DBA83}"/>
              </a:ext>
            </a:extLst>
          </p:cNvPr>
          <p:cNvSpPr txBox="1"/>
          <p:nvPr/>
        </p:nvSpPr>
        <p:spPr>
          <a:xfrm>
            <a:off x="410816" y="926196"/>
            <a:ext cx="2165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View Pager</a:t>
            </a:r>
            <a:endParaRPr kumimoji="1" lang="ko-KR" altLang="en-US" sz="2800" b="1" dirty="0">
              <a:solidFill>
                <a:srgbClr val="00FF6F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346FEC-C127-466E-9C44-6186A04A91CD}"/>
              </a:ext>
            </a:extLst>
          </p:cNvPr>
          <p:cNvSpPr txBox="1"/>
          <p:nvPr/>
        </p:nvSpPr>
        <p:spPr>
          <a:xfrm>
            <a:off x="582141" y="1642409"/>
            <a:ext cx="3666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2000" b="1">
                <a:solidFill>
                  <a:srgbClr val="FFFFF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애니메이션이 적용된 슬라이드</a:t>
            </a:r>
            <a:endParaRPr kumimoji="1" lang="ko-KR" altLang="en-US" sz="2000" b="1" dirty="0">
              <a:solidFill>
                <a:srgbClr val="FFFFFF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378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9255DD-E6E3-1347-B006-B72B0DCC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B5D3C9-46AA-4250-999A-5ED59D92FB7A}"/>
              </a:ext>
            </a:extLst>
          </p:cNvPr>
          <p:cNvSpPr txBox="1"/>
          <p:nvPr/>
        </p:nvSpPr>
        <p:spPr>
          <a:xfrm>
            <a:off x="410816" y="926196"/>
            <a:ext cx="2165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View Pager</a:t>
            </a:r>
            <a:endParaRPr kumimoji="1" lang="ko-KR" altLang="en-US" sz="2800" b="1" dirty="0">
              <a:solidFill>
                <a:srgbClr val="00FF6F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E09C8A-952D-479F-862A-0B344CDD2927}"/>
              </a:ext>
            </a:extLst>
          </p:cNvPr>
          <p:cNvSpPr txBox="1"/>
          <p:nvPr/>
        </p:nvSpPr>
        <p:spPr>
          <a:xfrm>
            <a:off x="582141" y="1642409"/>
            <a:ext cx="3666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2000" b="1">
                <a:solidFill>
                  <a:srgbClr val="FFFFF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애니메이션이 적용된 슬라이드</a:t>
            </a:r>
            <a:endParaRPr kumimoji="1" lang="ko-KR" altLang="en-US" sz="2000" b="1" dirty="0">
              <a:solidFill>
                <a:srgbClr val="FFFFFF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3B5DEE-95EE-4B63-8C5D-84228B6F37E6}"/>
              </a:ext>
            </a:extLst>
          </p:cNvPr>
          <p:cNvSpPr txBox="1"/>
          <p:nvPr/>
        </p:nvSpPr>
        <p:spPr>
          <a:xfrm>
            <a:off x="410816" y="3699159"/>
            <a:ext cx="2145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Tab Layout</a:t>
            </a:r>
            <a:endParaRPr kumimoji="1" lang="ko-KR" altLang="en-US" sz="2800" b="1" dirty="0">
              <a:solidFill>
                <a:srgbClr val="00FF6F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5B82A8-F6CC-4271-B0CE-D7B979BA5FBF}"/>
              </a:ext>
            </a:extLst>
          </p:cNvPr>
          <p:cNvSpPr txBox="1"/>
          <p:nvPr/>
        </p:nvSpPr>
        <p:spPr>
          <a:xfrm>
            <a:off x="633066" y="4415372"/>
            <a:ext cx="6561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000" b="1" dirty="0">
                <a:solidFill>
                  <a:srgbClr val="FFFFF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Tab</a:t>
            </a:r>
            <a:r>
              <a:rPr kumimoji="1" lang="ko-KR" altLang="en-US" sz="2000" b="1" dirty="0">
                <a:solidFill>
                  <a:srgbClr val="FFFFF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을 눌렀을 때 각각 다른 페이지를 보여주는 레이아웃</a:t>
            </a:r>
          </a:p>
        </p:txBody>
      </p:sp>
    </p:spTree>
    <p:extLst>
      <p:ext uri="{BB962C8B-B14F-4D97-AF65-F5344CB8AC3E}">
        <p14:creationId xmlns:p14="http://schemas.microsoft.com/office/powerpoint/2010/main" val="3646947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9255DD-E6E3-1347-B006-B72B0DCC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B5D3C9-46AA-4250-999A-5ED59D92FB7A}"/>
              </a:ext>
            </a:extLst>
          </p:cNvPr>
          <p:cNvSpPr txBox="1"/>
          <p:nvPr/>
        </p:nvSpPr>
        <p:spPr>
          <a:xfrm>
            <a:off x="410816" y="926196"/>
            <a:ext cx="3440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Bottom Navigation</a:t>
            </a:r>
            <a:endParaRPr kumimoji="1" lang="ko-KR" altLang="en-US" sz="2800" b="1" dirty="0">
              <a:solidFill>
                <a:srgbClr val="00FF6F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E09C8A-952D-479F-862A-0B344CDD2927}"/>
              </a:ext>
            </a:extLst>
          </p:cNvPr>
          <p:cNvSpPr txBox="1"/>
          <p:nvPr/>
        </p:nvSpPr>
        <p:spPr>
          <a:xfrm>
            <a:off x="633066" y="1639312"/>
            <a:ext cx="5678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2000" b="1" dirty="0">
                <a:solidFill>
                  <a:srgbClr val="FFFFF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어플 하단에 있는 </a:t>
            </a:r>
            <a:r>
              <a:rPr kumimoji="1" lang="en-US" altLang="ko-KR" sz="2000" b="1" dirty="0">
                <a:solidFill>
                  <a:srgbClr val="FFFFF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Fragment </a:t>
            </a:r>
            <a:r>
              <a:rPr kumimoji="1" lang="ko-KR" altLang="en-US" sz="2000" b="1" dirty="0">
                <a:solidFill>
                  <a:srgbClr val="FFFFF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변환을 해주는 기능</a:t>
            </a:r>
          </a:p>
        </p:txBody>
      </p:sp>
      <p:pic>
        <p:nvPicPr>
          <p:cNvPr id="9" name="그림 8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509BCA47-AB27-45EA-A019-41C4262E8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808" y="847876"/>
            <a:ext cx="3128416" cy="556162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9C2A3B6-6392-4480-BFF8-AD64A73DA990}"/>
              </a:ext>
            </a:extLst>
          </p:cNvPr>
          <p:cNvSpPr/>
          <p:nvPr/>
        </p:nvSpPr>
        <p:spPr>
          <a:xfrm>
            <a:off x="7939808" y="5599522"/>
            <a:ext cx="3128415" cy="4106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1723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9255DD-E6E3-1347-B006-B72B0DCC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1B415D-6C38-A741-99B7-23A4F7AD841B}"/>
              </a:ext>
            </a:extLst>
          </p:cNvPr>
          <p:cNvSpPr txBox="1"/>
          <p:nvPr/>
        </p:nvSpPr>
        <p:spPr>
          <a:xfrm>
            <a:off x="752808" y="189987"/>
            <a:ext cx="1189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TODO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86B9A-8B88-5F42-BF4D-240F5BA81A05}"/>
              </a:ext>
            </a:extLst>
          </p:cNvPr>
          <p:cNvSpPr txBox="1"/>
          <p:nvPr/>
        </p:nvSpPr>
        <p:spPr>
          <a:xfrm>
            <a:off x="5028826" y="2699515"/>
            <a:ext cx="198003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7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51350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9255DD-E6E3-1347-B006-B72B0DCC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1B415D-6C38-A741-99B7-23A4F7AD841B}"/>
              </a:ext>
            </a:extLst>
          </p:cNvPr>
          <p:cNvSpPr txBox="1"/>
          <p:nvPr/>
        </p:nvSpPr>
        <p:spPr>
          <a:xfrm>
            <a:off x="752808" y="189987"/>
            <a:ext cx="2085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View</a:t>
            </a:r>
            <a:r>
              <a:rPr kumimoji="1" lang="ko-KR" altLang="en-US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 </a:t>
            </a:r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Pager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86B9A-8B88-5F42-BF4D-240F5BA81A05}"/>
              </a:ext>
            </a:extLst>
          </p:cNvPr>
          <p:cNvSpPr txBox="1"/>
          <p:nvPr/>
        </p:nvSpPr>
        <p:spPr>
          <a:xfrm>
            <a:off x="1000632" y="3253513"/>
            <a:ext cx="36760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Class </a:t>
            </a:r>
            <a:r>
              <a:rPr kumimoji="1" lang="ko-KR" altLang="en-US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생성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C4FDEE-AA1E-4D87-98C0-596F13445DD4}"/>
              </a:ext>
            </a:extLst>
          </p:cNvPr>
          <p:cNvSpPr txBox="1"/>
          <p:nvPr/>
        </p:nvSpPr>
        <p:spPr>
          <a:xfrm>
            <a:off x="7110936" y="3255081"/>
            <a:ext cx="31854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View</a:t>
            </a:r>
            <a:r>
              <a:rPr kumimoji="1" lang="ko-KR" altLang="en-US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Pager</a:t>
            </a:r>
            <a:r>
              <a:rPr kumimoji="1" lang="ko-KR" altLang="en-US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2785503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436</Words>
  <Application>Microsoft Office PowerPoint</Application>
  <PresentationFormat>와이드스크린</PresentationFormat>
  <Paragraphs>179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BorisBlackBloxx</vt:lpstr>
      <vt:lpstr>Noto Sans KR</vt:lpstr>
      <vt:lpstr>Noto Sans KR Thin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김주안(***6***016)</dc:creator>
  <cp:lastModifiedBy>김 가희</cp:lastModifiedBy>
  <cp:revision>40</cp:revision>
  <dcterms:created xsi:type="dcterms:W3CDTF">2022-02-13T23:28:30Z</dcterms:created>
  <dcterms:modified xsi:type="dcterms:W3CDTF">2022-03-27T07:09:11Z</dcterms:modified>
</cp:coreProperties>
</file>