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58" r:id="rId10"/>
    <p:sldId id="279" r:id="rId11"/>
    <p:sldId id="280" r:id="rId12"/>
    <p:sldId id="281" r:id="rId13"/>
    <p:sldId id="282" r:id="rId14"/>
    <p:sldId id="310" r:id="rId15"/>
    <p:sldId id="289" r:id="rId16"/>
    <p:sldId id="290" r:id="rId17"/>
    <p:sldId id="317" r:id="rId18"/>
    <p:sldId id="311" r:id="rId19"/>
    <p:sldId id="313" r:id="rId20"/>
    <p:sldId id="272" r:id="rId21"/>
    <p:sldId id="274" r:id="rId22"/>
    <p:sldId id="291" r:id="rId23"/>
    <p:sldId id="283" r:id="rId24"/>
    <p:sldId id="295" r:id="rId25"/>
    <p:sldId id="301" r:id="rId26"/>
    <p:sldId id="302" r:id="rId27"/>
    <p:sldId id="304" r:id="rId28"/>
    <p:sldId id="305" r:id="rId29"/>
    <p:sldId id="306" r:id="rId30"/>
    <p:sldId id="307" r:id="rId31"/>
    <p:sldId id="293" r:id="rId32"/>
    <p:sldId id="314" r:id="rId33"/>
    <p:sldId id="318" r:id="rId34"/>
    <p:sldId id="319" r:id="rId35"/>
    <p:sldId id="320" r:id="rId36"/>
    <p:sldId id="321" r:id="rId3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621" autoAdjust="0"/>
  </p:normalViewPr>
  <p:slideViewPr>
    <p:cSldViewPr>
      <p:cViewPr varScale="1">
        <p:scale>
          <a:sx n="103" d="100"/>
          <a:sy n="103" d="100"/>
        </p:scale>
        <p:origin x="878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EF3F8-7F49-496F-9325-9758C0F85FE4}" type="doc">
      <dgm:prSet loTypeId="urn:microsoft.com/office/officeart/2005/8/layout/defaul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63543B0-6A65-4F64-A7DE-F96C5A0C56B9}">
      <dgm:prSet phldrT="[Text]" custT="1"/>
      <dgm:spPr/>
      <dgm:t>
        <a:bodyPr/>
        <a:lstStyle/>
        <a:p>
          <a:pPr algn="ctr"/>
          <a:r>
            <a:rPr lang="en-IN" sz="2300" dirty="0" smtClean="0"/>
            <a:t>Determine</a:t>
          </a:r>
          <a:r>
            <a:rPr lang="en-IN" sz="2300" baseline="0" dirty="0" smtClean="0"/>
            <a:t> key pressed</a:t>
          </a:r>
          <a:endParaRPr lang="en-IN" sz="2300" dirty="0"/>
        </a:p>
      </dgm:t>
    </dgm:pt>
    <dgm:pt modelId="{85FA59C8-F807-451F-B3B6-BB9CFFB6CBAE}" type="parTrans" cxnId="{D534BBA1-3913-4AB5-81EA-6B33FD31201E}">
      <dgm:prSet/>
      <dgm:spPr/>
      <dgm:t>
        <a:bodyPr/>
        <a:lstStyle/>
        <a:p>
          <a:endParaRPr lang="en-IN"/>
        </a:p>
      </dgm:t>
    </dgm:pt>
    <dgm:pt modelId="{A2A817C2-AD41-4E03-9860-9336C00B0E09}" type="sibTrans" cxnId="{D534BBA1-3913-4AB5-81EA-6B33FD31201E}">
      <dgm:prSet/>
      <dgm:spPr/>
      <dgm:t>
        <a:bodyPr/>
        <a:lstStyle/>
        <a:p>
          <a:endParaRPr lang="en-IN"/>
        </a:p>
      </dgm:t>
    </dgm:pt>
    <dgm:pt modelId="{BF8E8652-95AE-4D8A-9A88-777A6144860E}">
      <dgm:prSet phldrT="[Text]"/>
      <dgm:spPr/>
      <dgm:t>
        <a:bodyPr/>
        <a:lstStyle/>
        <a:p>
          <a:r>
            <a:rPr lang="en-IN" dirty="0" smtClean="0"/>
            <a:t>Get new stick positions</a:t>
          </a:r>
          <a:endParaRPr lang="en-IN" b="1" i="1" dirty="0"/>
        </a:p>
      </dgm:t>
    </dgm:pt>
    <dgm:pt modelId="{E7EAAEA6-62AE-48C4-9E07-D9A288546C5D}" type="parTrans" cxnId="{2DE3A0B6-4501-4E4B-907C-2EE307221CE0}">
      <dgm:prSet/>
      <dgm:spPr/>
      <dgm:t>
        <a:bodyPr/>
        <a:lstStyle/>
        <a:p>
          <a:endParaRPr lang="en-IN"/>
        </a:p>
      </dgm:t>
    </dgm:pt>
    <dgm:pt modelId="{371280D7-AD1E-44BB-AF92-70B5F811EDAE}" type="sibTrans" cxnId="{2DE3A0B6-4501-4E4B-907C-2EE307221CE0}">
      <dgm:prSet/>
      <dgm:spPr/>
      <dgm:t>
        <a:bodyPr/>
        <a:lstStyle/>
        <a:p>
          <a:endParaRPr lang="en-IN"/>
        </a:p>
      </dgm:t>
    </dgm:pt>
    <dgm:pt modelId="{90BE246D-BA36-42A8-B88C-7B545BCE7B58}">
      <dgm:prSet phldrT="[Text]"/>
      <dgm:spPr/>
      <dgm:t>
        <a:bodyPr/>
        <a:lstStyle/>
        <a:p>
          <a:r>
            <a:rPr lang="en-IN" dirty="0" smtClean="0"/>
            <a:t>Call </a:t>
          </a:r>
          <a:r>
            <a:rPr lang="en-IN" i="1" dirty="0" err="1" smtClean="0"/>
            <a:t>send_stick_cmd</a:t>
          </a:r>
          <a:r>
            <a:rPr lang="en-IN" i="1" dirty="0" smtClean="0"/>
            <a:t>() </a:t>
          </a:r>
          <a:r>
            <a:rPr lang="en-IN" i="0" dirty="0" smtClean="0"/>
            <a:t>with the new stick positions</a:t>
          </a:r>
          <a:endParaRPr lang="en-IN" dirty="0"/>
        </a:p>
      </dgm:t>
    </dgm:pt>
    <dgm:pt modelId="{AFB56FED-2D14-48E1-8EDD-E11225C11CFE}" type="parTrans" cxnId="{B2E2CC6B-0A0E-4506-A27C-A5BAFDE767FE}">
      <dgm:prSet/>
      <dgm:spPr/>
      <dgm:t>
        <a:bodyPr/>
        <a:lstStyle/>
        <a:p>
          <a:endParaRPr lang="en-IN"/>
        </a:p>
      </dgm:t>
    </dgm:pt>
    <dgm:pt modelId="{0E2067C9-C498-4F56-B01E-379F9D5025AA}" type="sibTrans" cxnId="{B2E2CC6B-0A0E-4506-A27C-A5BAFDE767FE}">
      <dgm:prSet/>
      <dgm:spPr/>
      <dgm:t>
        <a:bodyPr/>
        <a:lstStyle/>
        <a:p>
          <a:endParaRPr lang="en-IN"/>
        </a:p>
      </dgm:t>
    </dgm:pt>
    <dgm:pt modelId="{02D7091C-2699-4D21-A6D4-07FDB8A18CEC}">
      <dgm:prSet/>
      <dgm:spPr/>
      <dgm:t>
        <a:bodyPr/>
        <a:lstStyle/>
        <a:p>
          <a:pPr algn="l"/>
          <a:endParaRPr lang="en-IN" sz="3600" dirty="0"/>
        </a:p>
      </dgm:t>
    </dgm:pt>
    <dgm:pt modelId="{9E35C69F-C4C2-46AF-B1B0-5C16244E0AA3}" type="parTrans" cxnId="{FB4DE98F-23C3-4F92-B379-E8266F3865F3}">
      <dgm:prSet/>
      <dgm:spPr/>
      <dgm:t>
        <a:bodyPr/>
        <a:lstStyle/>
        <a:p>
          <a:endParaRPr lang="en-IN"/>
        </a:p>
      </dgm:t>
    </dgm:pt>
    <dgm:pt modelId="{3B304D8C-A2D1-4D64-8530-0513DA8D2752}" type="sibTrans" cxnId="{FB4DE98F-23C3-4F92-B379-E8266F3865F3}">
      <dgm:prSet/>
      <dgm:spPr/>
      <dgm:t>
        <a:bodyPr/>
        <a:lstStyle/>
        <a:p>
          <a:endParaRPr lang="en-IN"/>
        </a:p>
      </dgm:t>
    </dgm:pt>
    <dgm:pt modelId="{653653C0-AB99-4DCE-89CA-7D6233F90B39}" type="pres">
      <dgm:prSet presAssocID="{149EF3F8-7F49-496F-9325-9758C0F85F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1CCF77-44CF-4C80-8271-090365B6647E}" type="pres">
      <dgm:prSet presAssocID="{D63543B0-6A65-4F64-A7DE-F96C5A0C56B9}" presName="node" presStyleLbl="node1" presStyleIdx="0" presStyleCnt="3" custLinFactNeighborX="-50716" custLinFactNeighborY="83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55DA7C-AB04-4C0D-BB1B-C7EE98083DFA}" type="pres">
      <dgm:prSet presAssocID="{A2A817C2-AD41-4E03-9860-9336C00B0E09}" presName="sibTrans" presStyleCnt="0"/>
      <dgm:spPr/>
    </dgm:pt>
    <dgm:pt modelId="{13C22BF0-DA74-4340-AA1F-E6765ECFCA8C}" type="pres">
      <dgm:prSet presAssocID="{BF8E8652-95AE-4D8A-9A88-777A6144860E}" presName="node" presStyleLbl="node1" presStyleIdx="1" presStyleCnt="3" custLinFactNeighborX="-53502" custLinFactNeighborY="83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2DD14F-7389-4763-BE44-DAF313FD5E04}" type="pres">
      <dgm:prSet presAssocID="{371280D7-AD1E-44BB-AF92-70B5F811EDAE}" presName="sibTrans" presStyleCnt="0"/>
      <dgm:spPr/>
    </dgm:pt>
    <dgm:pt modelId="{4AA9E21B-91C9-4E4B-927E-DEA5605CC5F4}" type="pres">
      <dgm:prSet presAssocID="{90BE246D-BA36-42A8-B88C-7B545BCE7B58}" presName="node" presStyleLbl="node1" presStyleIdx="2" presStyleCnt="3" custLinFactX="11039" custLinFactY="-83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34BBA1-3913-4AB5-81EA-6B33FD31201E}" srcId="{149EF3F8-7F49-496F-9325-9758C0F85FE4}" destId="{D63543B0-6A65-4F64-A7DE-F96C5A0C56B9}" srcOrd="0" destOrd="0" parTransId="{85FA59C8-F807-451F-B3B6-BB9CFFB6CBAE}" sibTransId="{A2A817C2-AD41-4E03-9860-9336C00B0E09}"/>
    <dgm:cxn modelId="{B2E2CC6B-0A0E-4506-A27C-A5BAFDE767FE}" srcId="{149EF3F8-7F49-496F-9325-9758C0F85FE4}" destId="{90BE246D-BA36-42A8-B88C-7B545BCE7B58}" srcOrd="2" destOrd="0" parTransId="{AFB56FED-2D14-48E1-8EDD-E11225C11CFE}" sibTransId="{0E2067C9-C498-4F56-B01E-379F9D5025AA}"/>
    <dgm:cxn modelId="{A9603EF7-72E6-4460-BF1D-61032E4B16CC}" type="presOf" srcId="{149EF3F8-7F49-496F-9325-9758C0F85FE4}" destId="{653653C0-AB99-4DCE-89CA-7D6233F90B39}" srcOrd="0" destOrd="0" presId="urn:microsoft.com/office/officeart/2005/8/layout/default"/>
    <dgm:cxn modelId="{FB4DE98F-23C3-4F92-B379-E8266F3865F3}" srcId="{D63543B0-6A65-4F64-A7DE-F96C5A0C56B9}" destId="{02D7091C-2699-4D21-A6D4-07FDB8A18CEC}" srcOrd="0" destOrd="0" parTransId="{9E35C69F-C4C2-46AF-B1B0-5C16244E0AA3}" sibTransId="{3B304D8C-A2D1-4D64-8530-0513DA8D2752}"/>
    <dgm:cxn modelId="{56333D2D-6935-4D5B-8627-AB1F14F9C212}" type="presOf" srcId="{BF8E8652-95AE-4D8A-9A88-777A6144860E}" destId="{13C22BF0-DA74-4340-AA1F-E6765ECFCA8C}" srcOrd="0" destOrd="0" presId="urn:microsoft.com/office/officeart/2005/8/layout/default"/>
    <dgm:cxn modelId="{C7147ACA-A534-4B09-ADC5-0864F7DDB33A}" type="presOf" srcId="{90BE246D-BA36-42A8-B88C-7B545BCE7B58}" destId="{4AA9E21B-91C9-4E4B-927E-DEA5605CC5F4}" srcOrd="0" destOrd="0" presId="urn:microsoft.com/office/officeart/2005/8/layout/default"/>
    <dgm:cxn modelId="{2DE3A0B6-4501-4E4B-907C-2EE307221CE0}" srcId="{149EF3F8-7F49-496F-9325-9758C0F85FE4}" destId="{BF8E8652-95AE-4D8A-9A88-777A6144860E}" srcOrd="1" destOrd="0" parTransId="{E7EAAEA6-62AE-48C4-9E07-D9A288546C5D}" sibTransId="{371280D7-AD1E-44BB-AF92-70B5F811EDAE}"/>
    <dgm:cxn modelId="{BBE9CBC1-360A-42E3-B95B-718358E86CA8}" type="presOf" srcId="{D63543B0-6A65-4F64-A7DE-F96C5A0C56B9}" destId="{3F1CCF77-44CF-4C80-8271-090365B6647E}" srcOrd="0" destOrd="0" presId="urn:microsoft.com/office/officeart/2005/8/layout/default"/>
    <dgm:cxn modelId="{5EDF0D90-A0F8-4D9E-B198-0714AF2321F0}" type="presOf" srcId="{02D7091C-2699-4D21-A6D4-07FDB8A18CEC}" destId="{3F1CCF77-44CF-4C80-8271-090365B6647E}" srcOrd="0" destOrd="1" presId="urn:microsoft.com/office/officeart/2005/8/layout/default"/>
    <dgm:cxn modelId="{C44A052A-0F4D-4190-A611-019688243E0A}" type="presParOf" srcId="{653653C0-AB99-4DCE-89CA-7D6233F90B39}" destId="{3F1CCF77-44CF-4C80-8271-090365B6647E}" srcOrd="0" destOrd="0" presId="urn:microsoft.com/office/officeart/2005/8/layout/default"/>
    <dgm:cxn modelId="{FCC2BADC-DD76-468B-A60B-CE1CA1CC950C}" type="presParOf" srcId="{653653C0-AB99-4DCE-89CA-7D6233F90B39}" destId="{2B55DA7C-AB04-4C0D-BB1B-C7EE98083DFA}" srcOrd="1" destOrd="0" presId="urn:microsoft.com/office/officeart/2005/8/layout/default"/>
    <dgm:cxn modelId="{0BA6B00B-0DB7-4FC0-BEE6-78ECE6115F00}" type="presParOf" srcId="{653653C0-AB99-4DCE-89CA-7D6233F90B39}" destId="{13C22BF0-DA74-4340-AA1F-E6765ECFCA8C}" srcOrd="2" destOrd="0" presId="urn:microsoft.com/office/officeart/2005/8/layout/default"/>
    <dgm:cxn modelId="{9DD882C2-E75A-4DD9-8992-31DF09DA7421}" type="presParOf" srcId="{653653C0-AB99-4DCE-89CA-7D6233F90B39}" destId="{972DD14F-7389-4763-BE44-DAF313FD5E04}" srcOrd="3" destOrd="0" presId="urn:microsoft.com/office/officeart/2005/8/layout/default"/>
    <dgm:cxn modelId="{2216B57D-75B6-4E12-A59F-3D78F2E6BF8E}" type="presParOf" srcId="{653653C0-AB99-4DCE-89CA-7D6233F90B39}" destId="{4AA9E21B-91C9-4E4B-927E-DEA5605CC5F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EF3F8-7F49-496F-9325-9758C0F85FE4}" type="doc">
      <dgm:prSet loTypeId="urn:microsoft.com/office/officeart/2005/8/layout/defaul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63543B0-6A65-4F64-A7DE-F96C5A0C56B9}">
      <dgm:prSet phldrT="[Text]" custT="1"/>
      <dgm:spPr/>
      <dgm:t>
        <a:bodyPr/>
        <a:lstStyle/>
        <a:p>
          <a:pPr algn="ctr"/>
          <a:r>
            <a:rPr lang="en-US" sz="2000" b="1" dirty="0" err="1" smtClean="0"/>
            <a:t>wbdcb</a:t>
          </a:r>
          <a:r>
            <a:rPr lang="en-US" sz="2000" b="1" dirty="0" smtClean="0"/>
            <a:t>()</a:t>
          </a:r>
          <a:endParaRPr lang="en-IN" sz="2000" b="1" dirty="0" smtClean="0"/>
        </a:p>
        <a:p>
          <a:pPr algn="ctr"/>
          <a:r>
            <a:rPr lang="en-IN" sz="2000" dirty="0" smtClean="0"/>
            <a:t>Determine  if mouse was clicked on the right side control stick</a:t>
          </a:r>
        </a:p>
        <a:p>
          <a:pPr algn="ctr"/>
          <a:r>
            <a:rPr lang="en-IN" sz="2000" dirty="0" smtClean="0"/>
            <a:t>Set '</a:t>
          </a:r>
          <a:r>
            <a:rPr lang="en-IN" sz="2000" dirty="0" err="1" smtClean="0"/>
            <a:t>WindowButtonMotionFcn</a:t>
          </a:r>
          <a:r>
            <a:rPr lang="en-IN" sz="2000" dirty="0" smtClean="0"/>
            <a:t>’ to </a:t>
          </a:r>
          <a:r>
            <a:rPr lang="en-IN" sz="2000" i="1" dirty="0" err="1" smtClean="0"/>
            <a:t>wbmcb</a:t>
          </a:r>
          <a:r>
            <a:rPr lang="en-IN" sz="2000" i="1" dirty="0" smtClean="0"/>
            <a:t>()</a:t>
          </a:r>
          <a:endParaRPr lang="en-IN" sz="2000" dirty="0"/>
        </a:p>
      </dgm:t>
    </dgm:pt>
    <dgm:pt modelId="{85FA59C8-F807-451F-B3B6-BB9CFFB6CBAE}" type="parTrans" cxnId="{D534BBA1-3913-4AB5-81EA-6B33FD31201E}">
      <dgm:prSet/>
      <dgm:spPr/>
      <dgm:t>
        <a:bodyPr/>
        <a:lstStyle/>
        <a:p>
          <a:endParaRPr lang="en-IN"/>
        </a:p>
      </dgm:t>
    </dgm:pt>
    <dgm:pt modelId="{A2A817C2-AD41-4E03-9860-9336C00B0E09}" type="sibTrans" cxnId="{D534BBA1-3913-4AB5-81EA-6B33FD31201E}">
      <dgm:prSet/>
      <dgm:spPr/>
      <dgm:t>
        <a:bodyPr/>
        <a:lstStyle/>
        <a:p>
          <a:endParaRPr lang="en-IN"/>
        </a:p>
      </dgm:t>
    </dgm:pt>
    <dgm:pt modelId="{9CC5B413-61A0-4529-AF2B-EFC3B0C5B117}">
      <dgm:prSet custT="1"/>
      <dgm:spPr/>
      <dgm:t>
        <a:bodyPr/>
        <a:lstStyle/>
        <a:p>
          <a:pPr algn="ctr"/>
          <a:r>
            <a:rPr lang="en-US" sz="2000" b="1" dirty="0" err="1" smtClean="0"/>
            <a:t>wbmcb</a:t>
          </a:r>
          <a:r>
            <a:rPr lang="en-US" sz="2000" b="1" dirty="0" smtClean="0"/>
            <a:t>()</a:t>
          </a:r>
          <a:endParaRPr lang="en-IN" sz="2000" dirty="0" smtClean="0"/>
        </a:p>
        <a:p>
          <a:pPr algn="l"/>
          <a:r>
            <a:rPr lang="en-IN" sz="2000" dirty="0" smtClean="0"/>
            <a:t>Get current mouse pointer location</a:t>
          </a:r>
        </a:p>
        <a:p>
          <a:pPr algn="l"/>
          <a:r>
            <a:rPr lang="en-IN" sz="2000" dirty="0" smtClean="0"/>
            <a:t>Calculate </a:t>
          </a:r>
          <a:r>
            <a:rPr lang="en-IN" sz="2000" dirty="0" err="1" smtClean="0"/>
            <a:t>u_stick_cmd</a:t>
          </a:r>
          <a:endParaRPr lang="en-IN" sz="2000" dirty="0" smtClean="0"/>
        </a:p>
        <a:p>
          <a:pPr algn="l"/>
          <a:r>
            <a:rPr lang="en-IN" sz="2000" dirty="0" smtClean="0"/>
            <a:t>Call </a:t>
          </a:r>
          <a:r>
            <a:rPr lang="en-IN" sz="2000" i="1" dirty="0" err="1" smtClean="0"/>
            <a:t>send_stick_cmd</a:t>
          </a:r>
          <a:r>
            <a:rPr lang="en-IN" sz="2000" i="1" dirty="0" smtClean="0"/>
            <a:t>()</a:t>
          </a:r>
          <a:endParaRPr lang="en-IN" sz="2000" dirty="0"/>
        </a:p>
      </dgm:t>
    </dgm:pt>
    <dgm:pt modelId="{5C62CE52-7D1F-4DCC-B712-BC1D342E5D52}" type="parTrans" cxnId="{A56D219A-DBE7-47C3-8240-BF3BACF0AECF}">
      <dgm:prSet/>
      <dgm:spPr/>
      <dgm:t>
        <a:bodyPr/>
        <a:lstStyle/>
        <a:p>
          <a:endParaRPr lang="en-IN"/>
        </a:p>
      </dgm:t>
    </dgm:pt>
    <dgm:pt modelId="{521DFB06-AF16-4AC4-B76F-E8F62EC5E0C1}" type="sibTrans" cxnId="{A56D219A-DBE7-47C3-8240-BF3BACF0AECF}">
      <dgm:prSet/>
      <dgm:spPr/>
      <dgm:t>
        <a:bodyPr/>
        <a:lstStyle/>
        <a:p>
          <a:endParaRPr lang="en-IN"/>
        </a:p>
      </dgm:t>
    </dgm:pt>
    <dgm:pt modelId="{A945CFE2-1207-433C-9A90-4490D21EBD7E}">
      <dgm:prSet/>
      <dgm:spPr/>
      <dgm:t>
        <a:bodyPr/>
        <a:lstStyle/>
        <a:p>
          <a:r>
            <a:rPr lang="en-US" b="1" dirty="0" err="1" smtClean="0"/>
            <a:t>wbucb</a:t>
          </a:r>
          <a:r>
            <a:rPr lang="en-US" b="1" dirty="0" smtClean="0"/>
            <a:t>()</a:t>
          </a:r>
        </a:p>
        <a:p>
          <a:r>
            <a:rPr lang="en-IN" dirty="0" smtClean="0"/>
            <a:t>Set '</a:t>
          </a:r>
          <a:r>
            <a:rPr lang="en-IN" dirty="0" err="1" smtClean="0"/>
            <a:t>WindowButtonMotionFcn</a:t>
          </a:r>
          <a:r>
            <a:rPr lang="en-IN" dirty="0" smtClean="0"/>
            <a:t>’ to NULL</a:t>
          </a:r>
          <a:endParaRPr lang="en-IN" dirty="0"/>
        </a:p>
      </dgm:t>
    </dgm:pt>
    <dgm:pt modelId="{65B13FFE-EF5D-4516-9B3A-969962D6E6BF}" type="parTrans" cxnId="{F0574F81-C941-484C-BAE2-A16750A2130E}">
      <dgm:prSet/>
      <dgm:spPr/>
      <dgm:t>
        <a:bodyPr/>
        <a:lstStyle/>
        <a:p>
          <a:endParaRPr lang="en-IN"/>
        </a:p>
      </dgm:t>
    </dgm:pt>
    <dgm:pt modelId="{D1F6EEA1-C15A-4BCC-A831-562CC51AE9F3}" type="sibTrans" cxnId="{F0574F81-C941-484C-BAE2-A16750A2130E}">
      <dgm:prSet/>
      <dgm:spPr/>
      <dgm:t>
        <a:bodyPr/>
        <a:lstStyle/>
        <a:p>
          <a:endParaRPr lang="en-IN"/>
        </a:p>
      </dgm:t>
    </dgm:pt>
    <dgm:pt modelId="{653653C0-AB99-4DCE-89CA-7D6233F90B39}" type="pres">
      <dgm:prSet presAssocID="{149EF3F8-7F49-496F-9325-9758C0F85F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1CCF77-44CF-4C80-8271-090365B6647E}" type="pres">
      <dgm:prSet presAssocID="{D63543B0-6A65-4F64-A7DE-F96C5A0C56B9}" presName="node" presStyleLbl="node1" presStyleIdx="0" presStyleCnt="3" custScaleX="85399" custScaleY="104621" custLinFactNeighborX="2543" custLinFactNeighborY="-3891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55DA7C-AB04-4C0D-BB1B-C7EE98083DFA}" type="pres">
      <dgm:prSet presAssocID="{A2A817C2-AD41-4E03-9860-9336C00B0E09}" presName="sibTrans" presStyleCnt="0"/>
      <dgm:spPr/>
    </dgm:pt>
    <dgm:pt modelId="{AE967818-80D9-4BFE-A958-D2B726ADC904}" type="pres">
      <dgm:prSet presAssocID="{9CC5B413-61A0-4529-AF2B-EFC3B0C5B117}" presName="node" presStyleLbl="node1" presStyleIdx="1" presStyleCnt="3" custScaleX="78752" custScaleY="92264" custLinFactNeighborX="-695" custLinFactNeighborY="265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9FA459-1632-41F1-BA73-5ABAA62276FC}" type="pres">
      <dgm:prSet presAssocID="{521DFB06-AF16-4AC4-B76F-E8F62EC5E0C1}" presName="sibTrans" presStyleCnt="0"/>
      <dgm:spPr/>
    </dgm:pt>
    <dgm:pt modelId="{872A8EF0-0E48-41B6-B896-11A08702558D}" type="pres">
      <dgm:prSet presAssocID="{A945CFE2-1207-433C-9A90-4490D21EBD7E}" presName="node" presStyleLbl="node1" presStyleIdx="2" presStyleCnt="3" custScaleX="60509" custScaleY="72041" custLinFactNeighborX="-7135" custLinFactNeighborY="-5155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17E5274-0E93-432F-BE37-F5A2CA85FC7B}" type="presOf" srcId="{149EF3F8-7F49-496F-9325-9758C0F85FE4}" destId="{653653C0-AB99-4DCE-89CA-7D6233F90B39}" srcOrd="0" destOrd="0" presId="urn:microsoft.com/office/officeart/2005/8/layout/default"/>
    <dgm:cxn modelId="{D534BBA1-3913-4AB5-81EA-6B33FD31201E}" srcId="{149EF3F8-7F49-496F-9325-9758C0F85FE4}" destId="{D63543B0-6A65-4F64-A7DE-F96C5A0C56B9}" srcOrd="0" destOrd="0" parTransId="{85FA59C8-F807-451F-B3B6-BB9CFFB6CBAE}" sibTransId="{A2A817C2-AD41-4E03-9860-9336C00B0E09}"/>
    <dgm:cxn modelId="{F6AAE8D8-7E5B-499E-8DAD-75143540A963}" type="presOf" srcId="{9CC5B413-61A0-4529-AF2B-EFC3B0C5B117}" destId="{AE967818-80D9-4BFE-A958-D2B726ADC904}" srcOrd="0" destOrd="0" presId="urn:microsoft.com/office/officeart/2005/8/layout/default"/>
    <dgm:cxn modelId="{A56D219A-DBE7-47C3-8240-BF3BACF0AECF}" srcId="{149EF3F8-7F49-496F-9325-9758C0F85FE4}" destId="{9CC5B413-61A0-4529-AF2B-EFC3B0C5B117}" srcOrd="1" destOrd="0" parTransId="{5C62CE52-7D1F-4DCC-B712-BC1D342E5D52}" sibTransId="{521DFB06-AF16-4AC4-B76F-E8F62EC5E0C1}"/>
    <dgm:cxn modelId="{36B78383-2B45-43F5-B5CA-CA2D123C7013}" type="presOf" srcId="{D63543B0-6A65-4F64-A7DE-F96C5A0C56B9}" destId="{3F1CCF77-44CF-4C80-8271-090365B6647E}" srcOrd="0" destOrd="0" presId="urn:microsoft.com/office/officeart/2005/8/layout/default"/>
    <dgm:cxn modelId="{17D818A0-2DFF-4F1C-ACDA-74D7262BA87B}" type="presOf" srcId="{A945CFE2-1207-433C-9A90-4490D21EBD7E}" destId="{872A8EF0-0E48-41B6-B896-11A08702558D}" srcOrd="0" destOrd="0" presId="urn:microsoft.com/office/officeart/2005/8/layout/default"/>
    <dgm:cxn modelId="{F0574F81-C941-484C-BAE2-A16750A2130E}" srcId="{149EF3F8-7F49-496F-9325-9758C0F85FE4}" destId="{A945CFE2-1207-433C-9A90-4490D21EBD7E}" srcOrd="2" destOrd="0" parTransId="{65B13FFE-EF5D-4516-9B3A-969962D6E6BF}" sibTransId="{D1F6EEA1-C15A-4BCC-A831-562CC51AE9F3}"/>
    <dgm:cxn modelId="{6A9F6474-0504-4334-846A-6823CECF837D}" type="presParOf" srcId="{653653C0-AB99-4DCE-89CA-7D6233F90B39}" destId="{3F1CCF77-44CF-4C80-8271-090365B6647E}" srcOrd="0" destOrd="0" presId="urn:microsoft.com/office/officeart/2005/8/layout/default"/>
    <dgm:cxn modelId="{355D6D23-01CC-4136-86D1-780E481E3EAB}" type="presParOf" srcId="{653653C0-AB99-4DCE-89CA-7D6233F90B39}" destId="{2B55DA7C-AB04-4C0D-BB1B-C7EE98083DFA}" srcOrd="1" destOrd="0" presId="urn:microsoft.com/office/officeart/2005/8/layout/default"/>
    <dgm:cxn modelId="{3E4543BF-D4CC-4739-9267-64A0339EF981}" type="presParOf" srcId="{653653C0-AB99-4DCE-89CA-7D6233F90B39}" destId="{AE967818-80D9-4BFE-A958-D2B726ADC904}" srcOrd="2" destOrd="0" presId="urn:microsoft.com/office/officeart/2005/8/layout/default"/>
    <dgm:cxn modelId="{C471F98E-C171-4414-AC70-2D05B5B287AA}" type="presParOf" srcId="{653653C0-AB99-4DCE-89CA-7D6233F90B39}" destId="{6F9FA459-1632-41F1-BA73-5ABAA62276FC}" srcOrd="3" destOrd="0" presId="urn:microsoft.com/office/officeart/2005/8/layout/default"/>
    <dgm:cxn modelId="{EF7E3F5B-48E3-478F-A3D4-223603486D00}" type="presParOf" srcId="{653653C0-AB99-4DCE-89CA-7D6233F90B39}" destId="{872A8EF0-0E48-41B6-B896-11A08702558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9EF3F8-7F49-496F-9325-9758C0F85FE4}" type="doc">
      <dgm:prSet loTypeId="urn:microsoft.com/office/officeart/2005/8/layout/defaul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63543B0-6A65-4F64-A7DE-F96C5A0C56B9}">
      <dgm:prSet phldrT="[Text]" custT="1"/>
      <dgm:spPr/>
      <dgm:t>
        <a:bodyPr/>
        <a:lstStyle/>
        <a:p>
          <a:pPr algn="ctr"/>
          <a:r>
            <a:rPr lang="en-IN" sz="1600" dirty="0" smtClean="0"/>
            <a:t>Receive  current stick position and trim slider values from calling function</a:t>
          </a:r>
          <a:endParaRPr lang="en-IN" sz="2300" dirty="0"/>
        </a:p>
      </dgm:t>
    </dgm:pt>
    <dgm:pt modelId="{85FA59C8-F807-451F-B3B6-BB9CFFB6CBAE}" type="parTrans" cxnId="{D534BBA1-3913-4AB5-81EA-6B33FD31201E}">
      <dgm:prSet/>
      <dgm:spPr/>
      <dgm:t>
        <a:bodyPr/>
        <a:lstStyle/>
        <a:p>
          <a:endParaRPr lang="en-IN"/>
        </a:p>
      </dgm:t>
    </dgm:pt>
    <dgm:pt modelId="{A2A817C2-AD41-4E03-9860-9336C00B0E09}" type="sibTrans" cxnId="{D534BBA1-3913-4AB5-81EA-6B33FD31201E}">
      <dgm:prSet/>
      <dgm:spPr/>
      <dgm:t>
        <a:bodyPr/>
        <a:lstStyle/>
        <a:p>
          <a:endParaRPr lang="en-IN"/>
        </a:p>
      </dgm:t>
    </dgm:pt>
    <dgm:pt modelId="{BF8E8652-95AE-4D8A-9A88-777A6144860E}">
      <dgm:prSet phldrT="[Text]"/>
      <dgm:spPr/>
      <dgm:t>
        <a:bodyPr/>
        <a:lstStyle/>
        <a:p>
          <a:r>
            <a:rPr lang="en-IN" dirty="0" smtClean="0"/>
            <a:t>If received values are not infinity, update persistent variables </a:t>
          </a:r>
          <a:r>
            <a:rPr lang="en-IN" b="1" i="1" dirty="0" err="1" smtClean="0"/>
            <a:t>u_stick</a:t>
          </a:r>
          <a:r>
            <a:rPr lang="en-IN" dirty="0" smtClean="0"/>
            <a:t> and </a:t>
          </a:r>
          <a:r>
            <a:rPr lang="en-IN" b="1" i="1" dirty="0" smtClean="0"/>
            <a:t>trim1</a:t>
          </a:r>
          <a:endParaRPr lang="en-IN" b="1" i="1" dirty="0"/>
        </a:p>
      </dgm:t>
    </dgm:pt>
    <dgm:pt modelId="{E7EAAEA6-62AE-48C4-9E07-D9A288546C5D}" type="parTrans" cxnId="{2DE3A0B6-4501-4E4B-907C-2EE307221CE0}">
      <dgm:prSet/>
      <dgm:spPr/>
      <dgm:t>
        <a:bodyPr/>
        <a:lstStyle/>
        <a:p>
          <a:endParaRPr lang="en-IN"/>
        </a:p>
      </dgm:t>
    </dgm:pt>
    <dgm:pt modelId="{371280D7-AD1E-44BB-AF92-70B5F811EDAE}" type="sibTrans" cxnId="{2DE3A0B6-4501-4E4B-907C-2EE307221CE0}">
      <dgm:prSet/>
      <dgm:spPr/>
      <dgm:t>
        <a:bodyPr/>
        <a:lstStyle/>
        <a:p>
          <a:endParaRPr lang="en-IN"/>
        </a:p>
      </dgm:t>
    </dgm:pt>
    <dgm:pt modelId="{2A8F0D47-841B-4AB8-B860-38F3B4300217}">
      <dgm:prSet phldrT="[Text]"/>
      <dgm:spPr/>
      <dgm:t>
        <a:bodyPr/>
        <a:lstStyle/>
        <a:p>
          <a:r>
            <a:rPr lang="en-IN" dirty="0" smtClean="0"/>
            <a:t>Draw  control sticks at new positions on the GUI</a:t>
          </a:r>
          <a:endParaRPr lang="en-IN" dirty="0"/>
        </a:p>
      </dgm:t>
    </dgm:pt>
    <dgm:pt modelId="{7E58B684-3E15-4F7A-B9D5-98CB89054488}" type="parTrans" cxnId="{5E093667-087E-4F01-A76D-6201FB75F31F}">
      <dgm:prSet/>
      <dgm:spPr/>
      <dgm:t>
        <a:bodyPr/>
        <a:lstStyle/>
        <a:p>
          <a:endParaRPr lang="en-IN"/>
        </a:p>
      </dgm:t>
    </dgm:pt>
    <dgm:pt modelId="{6FBBF4BC-6E02-4156-AA82-ABE71DC76DA7}" type="sibTrans" cxnId="{5E093667-087E-4F01-A76D-6201FB75F31F}">
      <dgm:prSet/>
      <dgm:spPr/>
      <dgm:t>
        <a:bodyPr/>
        <a:lstStyle/>
        <a:p>
          <a:endParaRPr lang="en-IN"/>
        </a:p>
      </dgm:t>
    </dgm:pt>
    <dgm:pt modelId="{90BE246D-BA36-42A8-B88C-7B545BCE7B58}">
      <dgm:prSet phldrT="[Text]"/>
      <dgm:spPr/>
      <dgm:t>
        <a:bodyPr/>
        <a:lstStyle/>
        <a:p>
          <a:r>
            <a:rPr lang="en-IN" dirty="0" smtClean="0"/>
            <a:t>Calculate </a:t>
          </a:r>
          <a:r>
            <a:rPr lang="en-IN" dirty="0" err="1" smtClean="0"/>
            <a:t>u_stick_net</a:t>
          </a:r>
          <a:r>
            <a:rPr lang="en-IN" dirty="0" smtClean="0"/>
            <a:t>; normalise to [-1 1]</a:t>
          </a:r>
          <a:endParaRPr lang="en-IN" dirty="0"/>
        </a:p>
      </dgm:t>
    </dgm:pt>
    <dgm:pt modelId="{AFB56FED-2D14-48E1-8EDD-E11225C11CFE}" type="parTrans" cxnId="{B2E2CC6B-0A0E-4506-A27C-A5BAFDE767FE}">
      <dgm:prSet/>
      <dgm:spPr/>
      <dgm:t>
        <a:bodyPr/>
        <a:lstStyle/>
        <a:p>
          <a:endParaRPr lang="en-IN"/>
        </a:p>
      </dgm:t>
    </dgm:pt>
    <dgm:pt modelId="{0E2067C9-C498-4F56-B01E-379F9D5025AA}" type="sibTrans" cxnId="{B2E2CC6B-0A0E-4506-A27C-A5BAFDE767FE}">
      <dgm:prSet/>
      <dgm:spPr/>
      <dgm:t>
        <a:bodyPr/>
        <a:lstStyle/>
        <a:p>
          <a:endParaRPr lang="en-IN"/>
        </a:p>
      </dgm:t>
    </dgm:pt>
    <dgm:pt modelId="{FD30FDF5-42A4-42F6-804B-EC2B72695CB9}">
      <dgm:prSet phldrT="[Text]"/>
      <dgm:spPr/>
      <dgm:t>
        <a:bodyPr/>
        <a:lstStyle/>
        <a:p>
          <a:r>
            <a:rPr lang="en-IN" dirty="0" smtClean="0"/>
            <a:t>Scale </a:t>
          </a:r>
          <a:r>
            <a:rPr lang="en-IN" dirty="0" err="1" smtClean="0"/>
            <a:t>u_stick_net</a:t>
          </a:r>
          <a:r>
            <a:rPr lang="en-IN" dirty="0" smtClean="0"/>
            <a:t> to [1000 9000] and print to COM port.</a:t>
          </a:r>
          <a:endParaRPr lang="en-IN" dirty="0"/>
        </a:p>
      </dgm:t>
    </dgm:pt>
    <dgm:pt modelId="{81AE9BB9-C9B4-49BC-83D2-B14C15502195}" type="parTrans" cxnId="{7AC89C2E-0079-474A-AE93-9EC9369F8173}">
      <dgm:prSet/>
      <dgm:spPr/>
      <dgm:t>
        <a:bodyPr/>
        <a:lstStyle/>
        <a:p>
          <a:endParaRPr lang="en-IN"/>
        </a:p>
      </dgm:t>
    </dgm:pt>
    <dgm:pt modelId="{9405030E-F5BC-4D77-BA53-1B6E5FF9E29F}" type="sibTrans" cxnId="{7AC89C2E-0079-474A-AE93-9EC9369F8173}">
      <dgm:prSet/>
      <dgm:spPr/>
      <dgm:t>
        <a:bodyPr/>
        <a:lstStyle/>
        <a:p>
          <a:endParaRPr lang="en-IN"/>
        </a:p>
      </dgm:t>
    </dgm:pt>
    <dgm:pt modelId="{ACDB2DAD-76DF-49ED-8983-307ADBD82223}">
      <dgm:prSet phldrT="[Text]"/>
      <dgm:spPr/>
      <dgm:t>
        <a:bodyPr/>
        <a:lstStyle/>
        <a:p>
          <a:r>
            <a:rPr lang="en-IN" dirty="0" smtClean="0"/>
            <a:t>Update stick position information in the GUI display</a:t>
          </a:r>
          <a:endParaRPr lang="en-IN" dirty="0"/>
        </a:p>
      </dgm:t>
    </dgm:pt>
    <dgm:pt modelId="{B449ABB0-1529-4387-852B-77B3A0BC4F4B}" type="parTrans" cxnId="{58354081-A92D-4D8A-9C66-14C4719CB792}">
      <dgm:prSet/>
      <dgm:spPr/>
      <dgm:t>
        <a:bodyPr/>
        <a:lstStyle/>
        <a:p>
          <a:endParaRPr lang="en-IN"/>
        </a:p>
      </dgm:t>
    </dgm:pt>
    <dgm:pt modelId="{A92CFF41-C8ED-43C4-AC27-0097BC7BC29D}" type="sibTrans" cxnId="{58354081-A92D-4D8A-9C66-14C4719CB792}">
      <dgm:prSet/>
      <dgm:spPr/>
      <dgm:t>
        <a:bodyPr/>
        <a:lstStyle/>
        <a:p>
          <a:endParaRPr lang="en-IN"/>
        </a:p>
      </dgm:t>
    </dgm:pt>
    <dgm:pt modelId="{02D7091C-2699-4D21-A6D4-07FDB8A18CEC}">
      <dgm:prSet/>
      <dgm:spPr/>
      <dgm:t>
        <a:bodyPr/>
        <a:lstStyle/>
        <a:p>
          <a:pPr algn="l"/>
          <a:endParaRPr lang="en-IN" sz="3600" dirty="0"/>
        </a:p>
      </dgm:t>
    </dgm:pt>
    <dgm:pt modelId="{9E35C69F-C4C2-46AF-B1B0-5C16244E0AA3}" type="parTrans" cxnId="{FB4DE98F-23C3-4F92-B379-E8266F3865F3}">
      <dgm:prSet/>
      <dgm:spPr/>
      <dgm:t>
        <a:bodyPr/>
        <a:lstStyle/>
        <a:p>
          <a:endParaRPr lang="en-IN"/>
        </a:p>
      </dgm:t>
    </dgm:pt>
    <dgm:pt modelId="{3B304D8C-A2D1-4D64-8530-0513DA8D2752}" type="sibTrans" cxnId="{FB4DE98F-23C3-4F92-B379-E8266F3865F3}">
      <dgm:prSet/>
      <dgm:spPr/>
      <dgm:t>
        <a:bodyPr/>
        <a:lstStyle/>
        <a:p>
          <a:endParaRPr lang="en-IN"/>
        </a:p>
      </dgm:t>
    </dgm:pt>
    <dgm:pt modelId="{653653C0-AB99-4DCE-89CA-7D6233F90B39}" type="pres">
      <dgm:prSet presAssocID="{149EF3F8-7F49-496F-9325-9758C0F85F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1CCF77-44CF-4C80-8271-090365B6647E}" type="pres">
      <dgm:prSet presAssocID="{D63543B0-6A65-4F64-A7DE-F96C5A0C56B9}" presName="node" presStyleLbl="node1" presStyleIdx="0" presStyleCnt="6" custLinFactNeighborX="5328" custLinFactNeighborY="46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55DA7C-AB04-4C0D-BB1B-C7EE98083DFA}" type="pres">
      <dgm:prSet presAssocID="{A2A817C2-AD41-4E03-9860-9336C00B0E09}" presName="sibTrans" presStyleCnt="0"/>
      <dgm:spPr/>
    </dgm:pt>
    <dgm:pt modelId="{13C22BF0-DA74-4340-AA1F-E6765ECFCA8C}" type="pres">
      <dgm:prSet presAssocID="{BF8E8652-95AE-4D8A-9A88-777A6144860E}" presName="node" presStyleLbl="node1" presStyleIdx="1" presStyleCnt="6" custLinFactNeighborX="-1613" custLinFactNeighborY="-13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2DD14F-7389-4763-BE44-DAF313FD5E04}" type="pres">
      <dgm:prSet presAssocID="{371280D7-AD1E-44BB-AF92-70B5F811EDAE}" presName="sibTrans" presStyleCnt="0"/>
      <dgm:spPr/>
    </dgm:pt>
    <dgm:pt modelId="{0AE8B5BF-3654-4372-A5F6-F106FA443AB3}" type="pres">
      <dgm:prSet presAssocID="{2A8F0D47-841B-4AB8-B860-38F3B4300217}" presName="node" presStyleLbl="node1" presStyleIdx="2" presStyleCnt="6" custLinFactX="-11613" custLinFactY="6183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A76011-A38F-4051-A9C4-8AAFA98D467E}" type="pres">
      <dgm:prSet presAssocID="{6FBBF4BC-6E02-4156-AA82-ABE71DC76DA7}" presName="sibTrans" presStyleCnt="0"/>
      <dgm:spPr/>
    </dgm:pt>
    <dgm:pt modelId="{4AA9E21B-91C9-4E4B-927E-DEA5605CC5F4}" type="pres">
      <dgm:prSet presAssocID="{90BE246D-BA36-42A8-B88C-7B545BCE7B58}" presName="node" presStyleLbl="node1" presStyleIdx="3" presStyleCnt="6" custLinFactX="100000" custLinFactY="-16799" custLinFactNeighborX="11100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422CE2-2115-47C7-859A-0A06F25B9F7E}" type="pres">
      <dgm:prSet presAssocID="{0E2067C9-C498-4F56-B01E-379F9D5025AA}" presName="sibTrans" presStyleCnt="0"/>
      <dgm:spPr/>
    </dgm:pt>
    <dgm:pt modelId="{73EB7B8F-C683-4ECD-9B28-268FA19236A4}" type="pres">
      <dgm:prSet presAssocID="{FD30FDF5-42A4-42F6-804B-EC2B72695CB9}" presName="node" presStyleLbl="node1" presStyleIdx="4" presStyleCnt="6" custLinFactX="-4672" custLinFactNeighborX="-100000" custLinFactNeighborY="-83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FC89B5-4537-4F1E-8914-CDD86EFDAE4E}" type="pres">
      <dgm:prSet presAssocID="{9405030E-F5BC-4D77-BA53-1B6E5FF9E29F}" presName="sibTrans" presStyleCnt="0"/>
      <dgm:spPr/>
    </dgm:pt>
    <dgm:pt modelId="{60A9D65B-3F62-4662-9839-D0EA7E9B8CD7}" type="pres">
      <dgm:prSet presAssocID="{ACDB2DAD-76DF-49ED-8983-307ADBD82223}" presName="node" presStyleLbl="node1" presStyleIdx="5" presStyleCnt="6" custLinFactNeighborX="-8992" custLinFactNeighborY="-112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5C8536-C56E-4AB4-83FB-0BDDED5B612D}" type="presOf" srcId="{149EF3F8-7F49-496F-9325-9758C0F85FE4}" destId="{653653C0-AB99-4DCE-89CA-7D6233F90B39}" srcOrd="0" destOrd="0" presId="urn:microsoft.com/office/officeart/2005/8/layout/default"/>
    <dgm:cxn modelId="{D538EDC4-5742-4056-9955-8A342C0EC2A2}" type="presOf" srcId="{90BE246D-BA36-42A8-B88C-7B545BCE7B58}" destId="{4AA9E21B-91C9-4E4B-927E-DEA5605CC5F4}" srcOrd="0" destOrd="0" presId="urn:microsoft.com/office/officeart/2005/8/layout/default"/>
    <dgm:cxn modelId="{A94C2C70-299D-4478-A516-66F6FA80A1B4}" type="presOf" srcId="{FD30FDF5-42A4-42F6-804B-EC2B72695CB9}" destId="{73EB7B8F-C683-4ECD-9B28-268FA19236A4}" srcOrd="0" destOrd="0" presId="urn:microsoft.com/office/officeart/2005/8/layout/default"/>
    <dgm:cxn modelId="{5E093667-087E-4F01-A76D-6201FB75F31F}" srcId="{149EF3F8-7F49-496F-9325-9758C0F85FE4}" destId="{2A8F0D47-841B-4AB8-B860-38F3B4300217}" srcOrd="2" destOrd="0" parTransId="{7E58B684-3E15-4F7A-B9D5-98CB89054488}" sibTransId="{6FBBF4BC-6E02-4156-AA82-ABE71DC76DA7}"/>
    <dgm:cxn modelId="{D534BBA1-3913-4AB5-81EA-6B33FD31201E}" srcId="{149EF3F8-7F49-496F-9325-9758C0F85FE4}" destId="{D63543B0-6A65-4F64-A7DE-F96C5A0C56B9}" srcOrd="0" destOrd="0" parTransId="{85FA59C8-F807-451F-B3B6-BB9CFFB6CBAE}" sibTransId="{A2A817C2-AD41-4E03-9860-9336C00B0E09}"/>
    <dgm:cxn modelId="{8D510FA4-9356-43A8-B64F-88E0BE2AF7D1}" type="presOf" srcId="{BF8E8652-95AE-4D8A-9A88-777A6144860E}" destId="{13C22BF0-DA74-4340-AA1F-E6765ECFCA8C}" srcOrd="0" destOrd="0" presId="urn:microsoft.com/office/officeart/2005/8/layout/default"/>
    <dgm:cxn modelId="{2DE3A0B6-4501-4E4B-907C-2EE307221CE0}" srcId="{149EF3F8-7F49-496F-9325-9758C0F85FE4}" destId="{BF8E8652-95AE-4D8A-9A88-777A6144860E}" srcOrd="1" destOrd="0" parTransId="{E7EAAEA6-62AE-48C4-9E07-D9A288546C5D}" sibTransId="{371280D7-AD1E-44BB-AF92-70B5F811EDAE}"/>
    <dgm:cxn modelId="{58354081-A92D-4D8A-9C66-14C4719CB792}" srcId="{149EF3F8-7F49-496F-9325-9758C0F85FE4}" destId="{ACDB2DAD-76DF-49ED-8983-307ADBD82223}" srcOrd="5" destOrd="0" parTransId="{B449ABB0-1529-4387-852B-77B3A0BC4F4B}" sibTransId="{A92CFF41-C8ED-43C4-AC27-0097BC7BC29D}"/>
    <dgm:cxn modelId="{A3C9125B-BF63-47BC-8FE2-F9DA6B064AE0}" type="presOf" srcId="{02D7091C-2699-4D21-A6D4-07FDB8A18CEC}" destId="{3F1CCF77-44CF-4C80-8271-090365B6647E}" srcOrd="0" destOrd="1" presId="urn:microsoft.com/office/officeart/2005/8/layout/default"/>
    <dgm:cxn modelId="{64C9DD7B-059C-4E19-888E-5D30D9FB6939}" type="presOf" srcId="{D63543B0-6A65-4F64-A7DE-F96C5A0C56B9}" destId="{3F1CCF77-44CF-4C80-8271-090365B6647E}" srcOrd="0" destOrd="0" presId="urn:microsoft.com/office/officeart/2005/8/layout/default"/>
    <dgm:cxn modelId="{7AC89C2E-0079-474A-AE93-9EC9369F8173}" srcId="{149EF3F8-7F49-496F-9325-9758C0F85FE4}" destId="{FD30FDF5-42A4-42F6-804B-EC2B72695CB9}" srcOrd="4" destOrd="0" parTransId="{81AE9BB9-C9B4-49BC-83D2-B14C15502195}" sibTransId="{9405030E-F5BC-4D77-BA53-1B6E5FF9E29F}"/>
    <dgm:cxn modelId="{1089ADD8-35C1-454D-A6A0-FAFA3166ACE9}" type="presOf" srcId="{2A8F0D47-841B-4AB8-B860-38F3B4300217}" destId="{0AE8B5BF-3654-4372-A5F6-F106FA443AB3}" srcOrd="0" destOrd="0" presId="urn:microsoft.com/office/officeart/2005/8/layout/default"/>
    <dgm:cxn modelId="{6676144D-7433-475A-8BBA-9AAC05E43BB5}" type="presOf" srcId="{ACDB2DAD-76DF-49ED-8983-307ADBD82223}" destId="{60A9D65B-3F62-4662-9839-D0EA7E9B8CD7}" srcOrd="0" destOrd="0" presId="urn:microsoft.com/office/officeart/2005/8/layout/default"/>
    <dgm:cxn modelId="{B2E2CC6B-0A0E-4506-A27C-A5BAFDE767FE}" srcId="{149EF3F8-7F49-496F-9325-9758C0F85FE4}" destId="{90BE246D-BA36-42A8-B88C-7B545BCE7B58}" srcOrd="3" destOrd="0" parTransId="{AFB56FED-2D14-48E1-8EDD-E11225C11CFE}" sibTransId="{0E2067C9-C498-4F56-B01E-379F9D5025AA}"/>
    <dgm:cxn modelId="{FB4DE98F-23C3-4F92-B379-E8266F3865F3}" srcId="{D63543B0-6A65-4F64-A7DE-F96C5A0C56B9}" destId="{02D7091C-2699-4D21-A6D4-07FDB8A18CEC}" srcOrd="0" destOrd="0" parTransId="{9E35C69F-C4C2-46AF-B1B0-5C16244E0AA3}" sibTransId="{3B304D8C-A2D1-4D64-8530-0513DA8D2752}"/>
    <dgm:cxn modelId="{07017963-A84F-4511-AE35-593BD2BFFECB}" type="presParOf" srcId="{653653C0-AB99-4DCE-89CA-7D6233F90B39}" destId="{3F1CCF77-44CF-4C80-8271-090365B6647E}" srcOrd="0" destOrd="0" presId="urn:microsoft.com/office/officeart/2005/8/layout/default"/>
    <dgm:cxn modelId="{E57E6020-D0E8-473F-A9FA-8F7F75B469CD}" type="presParOf" srcId="{653653C0-AB99-4DCE-89CA-7D6233F90B39}" destId="{2B55DA7C-AB04-4C0D-BB1B-C7EE98083DFA}" srcOrd="1" destOrd="0" presId="urn:microsoft.com/office/officeart/2005/8/layout/default"/>
    <dgm:cxn modelId="{672E9A0B-0BE0-4A81-B4EB-0824E9AB1792}" type="presParOf" srcId="{653653C0-AB99-4DCE-89CA-7D6233F90B39}" destId="{13C22BF0-DA74-4340-AA1F-E6765ECFCA8C}" srcOrd="2" destOrd="0" presId="urn:microsoft.com/office/officeart/2005/8/layout/default"/>
    <dgm:cxn modelId="{5D2535C2-4170-4212-9701-AC0DB35DCBF8}" type="presParOf" srcId="{653653C0-AB99-4DCE-89CA-7D6233F90B39}" destId="{972DD14F-7389-4763-BE44-DAF313FD5E04}" srcOrd="3" destOrd="0" presId="urn:microsoft.com/office/officeart/2005/8/layout/default"/>
    <dgm:cxn modelId="{6B7C4D01-3526-49F9-9562-D154F22C55A5}" type="presParOf" srcId="{653653C0-AB99-4DCE-89CA-7D6233F90B39}" destId="{0AE8B5BF-3654-4372-A5F6-F106FA443AB3}" srcOrd="4" destOrd="0" presId="urn:microsoft.com/office/officeart/2005/8/layout/default"/>
    <dgm:cxn modelId="{4059E2B7-2C68-4A8A-8B06-D490EA4129FA}" type="presParOf" srcId="{653653C0-AB99-4DCE-89CA-7D6233F90B39}" destId="{55A76011-A38F-4051-A9C4-8AAFA98D467E}" srcOrd="5" destOrd="0" presId="urn:microsoft.com/office/officeart/2005/8/layout/default"/>
    <dgm:cxn modelId="{94E5A299-9DC9-4DF9-9D15-A4CEE3415DA5}" type="presParOf" srcId="{653653C0-AB99-4DCE-89CA-7D6233F90B39}" destId="{4AA9E21B-91C9-4E4B-927E-DEA5605CC5F4}" srcOrd="6" destOrd="0" presId="urn:microsoft.com/office/officeart/2005/8/layout/default"/>
    <dgm:cxn modelId="{C7B9F4AF-1E85-47E3-A267-106ACAB179C8}" type="presParOf" srcId="{653653C0-AB99-4DCE-89CA-7D6233F90B39}" destId="{36422CE2-2115-47C7-859A-0A06F25B9F7E}" srcOrd="7" destOrd="0" presId="urn:microsoft.com/office/officeart/2005/8/layout/default"/>
    <dgm:cxn modelId="{6EFC7836-7D5B-40B9-A848-19FAF8F0D45A}" type="presParOf" srcId="{653653C0-AB99-4DCE-89CA-7D6233F90B39}" destId="{73EB7B8F-C683-4ECD-9B28-268FA19236A4}" srcOrd="8" destOrd="0" presId="urn:microsoft.com/office/officeart/2005/8/layout/default"/>
    <dgm:cxn modelId="{039EBC78-6E12-4353-B6B2-37483F173177}" type="presParOf" srcId="{653653C0-AB99-4DCE-89CA-7D6233F90B39}" destId="{52FC89B5-4537-4F1E-8914-CDD86EFDAE4E}" srcOrd="9" destOrd="0" presId="urn:microsoft.com/office/officeart/2005/8/layout/default"/>
    <dgm:cxn modelId="{F0FFED99-220A-456B-BC56-78E2E91B892E}" type="presParOf" srcId="{653653C0-AB99-4DCE-89CA-7D6233F90B39}" destId="{60A9D65B-3F62-4662-9839-D0EA7E9B8CD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866270-7D55-4452-A97F-70C2B82CE086}" type="doc">
      <dgm:prSet loTypeId="urn:microsoft.com/office/officeart/2005/8/layout/defaul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99F0FA9-ED1F-44DC-B083-FDB8625213E5}">
      <dgm:prSet phldrT="[Text]"/>
      <dgm:spPr/>
      <dgm:t>
        <a:bodyPr/>
        <a:lstStyle/>
        <a:p>
          <a:r>
            <a:rPr lang="en-IN" dirty="0" smtClean="0"/>
            <a:t>Display current IMU and lidar data in GUI display</a:t>
          </a:r>
          <a:endParaRPr lang="en-IN" dirty="0"/>
        </a:p>
      </dgm:t>
    </dgm:pt>
    <dgm:pt modelId="{68BD560F-2281-4914-8CB4-653502D5438F}" type="parTrans" cxnId="{FDAE81BE-F295-4772-9858-DC3520FAC59D}">
      <dgm:prSet/>
      <dgm:spPr/>
      <dgm:t>
        <a:bodyPr/>
        <a:lstStyle/>
        <a:p>
          <a:endParaRPr lang="en-IN"/>
        </a:p>
      </dgm:t>
    </dgm:pt>
    <dgm:pt modelId="{BC1AE356-00A9-473E-B227-295E50007286}" type="sibTrans" cxnId="{FDAE81BE-F295-4772-9858-DC3520FAC59D}">
      <dgm:prSet/>
      <dgm:spPr/>
      <dgm:t>
        <a:bodyPr/>
        <a:lstStyle/>
        <a:p>
          <a:endParaRPr lang="en-IN"/>
        </a:p>
      </dgm:t>
    </dgm:pt>
    <dgm:pt modelId="{329367C3-5709-4EBB-AFC2-6C5A19991C15}">
      <dgm:prSet phldrT="[Text]"/>
      <dgm:spPr/>
      <dgm:t>
        <a:bodyPr/>
        <a:lstStyle/>
        <a:p>
          <a:r>
            <a:rPr lang="en-IN" dirty="0" smtClean="0"/>
            <a:t>If yaw control toggle button is depressed,  execute yaw control</a:t>
          </a:r>
          <a:endParaRPr lang="en-IN" dirty="0"/>
        </a:p>
      </dgm:t>
    </dgm:pt>
    <dgm:pt modelId="{7A5E30C4-E590-4341-B050-F7150630B1AE}" type="parTrans" cxnId="{0C6A1451-B352-402B-948A-F9B3E667F02C}">
      <dgm:prSet/>
      <dgm:spPr/>
      <dgm:t>
        <a:bodyPr/>
        <a:lstStyle/>
        <a:p>
          <a:endParaRPr lang="en-IN"/>
        </a:p>
      </dgm:t>
    </dgm:pt>
    <dgm:pt modelId="{5549B12A-0822-4BA5-A515-454BE43171C9}" type="sibTrans" cxnId="{0C6A1451-B352-402B-948A-F9B3E667F02C}">
      <dgm:prSet/>
      <dgm:spPr/>
      <dgm:t>
        <a:bodyPr/>
        <a:lstStyle/>
        <a:p>
          <a:endParaRPr lang="en-IN"/>
        </a:p>
      </dgm:t>
    </dgm:pt>
    <dgm:pt modelId="{83BFFDF5-40C2-409F-BE72-47E1107C2F08}">
      <dgm:prSet phldrT="[Text]"/>
      <dgm:spPr/>
      <dgm:t>
        <a:bodyPr/>
        <a:lstStyle/>
        <a:p>
          <a:r>
            <a:rPr lang="en-IN" dirty="0" smtClean="0"/>
            <a:t>If altitude control toggle button is depressed, execute altitude control</a:t>
          </a:r>
          <a:endParaRPr lang="en-IN" dirty="0"/>
        </a:p>
      </dgm:t>
    </dgm:pt>
    <dgm:pt modelId="{CAB2F4BE-548A-4593-AFF7-D2AAB3CA7F49}" type="parTrans" cxnId="{2B6F82D2-1503-40AF-AD6F-5288CD8F5FDC}">
      <dgm:prSet/>
      <dgm:spPr/>
      <dgm:t>
        <a:bodyPr/>
        <a:lstStyle/>
        <a:p>
          <a:endParaRPr lang="en-IN"/>
        </a:p>
      </dgm:t>
    </dgm:pt>
    <dgm:pt modelId="{D501E73E-236B-40D3-857A-F3E4E4D460B6}" type="sibTrans" cxnId="{2B6F82D2-1503-40AF-AD6F-5288CD8F5FDC}">
      <dgm:prSet/>
      <dgm:spPr/>
      <dgm:t>
        <a:bodyPr/>
        <a:lstStyle/>
        <a:p>
          <a:endParaRPr lang="en-IN"/>
        </a:p>
      </dgm:t>
    </dgm:pt>
    <dgm:pt modelId="{F30C05C4-8AA2-4159-A8A1-8A80369EA350}">
      <dgm:prSet phldrT="[Text]"/>
      <dgm:spPr/>
      <dgm:t>
        <a:bodyPr/>
        <a:lstStyle/>
        <a:p>
          <a:r>
            <a:rPr lang="en-IN" dirty="0" smtClean="0"/>
            <a:t>Call </a:t>
          </a:r>
          <a:r>
            <a:rPr lang="en-IN" i="1" dirty="0" err="1" smtClean="0"/>
            <a:t>send_stick_cmd</a:t>
          </a:r>
          <a:r>
            <a:rPr lang="en-IN" i="1" dirty="0" smtClean="0"/>
            <a:t>()</a:t>
          </a:r>
          <a:r>
            <a:rPr lang="en-IN" dirty="0" smtClean="0"/>
            <a:t> with the calculated positions of throttle and yaw sticks </a:t>
          </a:r>
          <a:endParaRPr lang="en-IN" dirty="0"/>
        </a:p>
      </dgm:t>
    </dgm:pt>
    <dgm:pt modelId="{8C0B39A0-F705-4550-8689-15660E96755E}" type="parTrans" cxnId="{6FF70B49-BFD0-496A-AC3F-2AC39B3829E5}">
      <dgm:prSet/>
      <dgm:spPr/>
      <dgm:t>
        <a:bodyPr/>
        <a:lstStyle/>
        <a:p>
          <a:endParaRPr lang="en-IN"/>
        </a:p>
      </dgm:t>
    </dgm:pt>
    <dgm:pt modelId="{09F1B62A-97D7-4A3E-A918-6E0ECE8CD1CE}" type="sibTrans" cxnId="{6FF70B49-BFD0-496A-AC3F-2AC39B3829E5}">
      <dgm:prSet/>
      <dgm:spPr/>
      <dgm:t>
        <a:bodyPr/>
        <a:lstStyle/>
        <a:p>
          <a:endParaRPr lang="en-IN"/>
        </a:p>
      </dgm:t>
    </dgm:pt>
    <dgm:pt modelId="{F14FA94D-8157-41A6-B7F3-F21147FCCAA3}" type="pres">
      <dgm:prSet presAssocID="{C8866270-7D55-4452-A97F-70C2B82CE08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458D5A6-1E31-4B5A-B290-6F9BDC66E8BD}" type="pres">
      <dgm:prSet presAssocID="{099F0FA9-ED1F-44DC-B083-FDB8625213E5}" presName="node" presStyleLbl="node1" presStyleIdx="0" presStyleCnt="4" custLinFactNeighborX="7950" custLinFactNeighborY="-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640F42-22AE-44F6-B94E-36FB9F9278D9}" type="pres">
      <dgm:prSet presAssocID="{BC1AE356-00A9-473E-B227-295E50007286}" presName="sibTrans" presStyleCnt="0"/>
      <dgm:spPr/>
    </dgm:pt>
    <dgm:pt modelId="{AAE6A7F5-94C1-4BB2-9F55-294E03122132}" type="pres">
      <dgm:prSet presAssocID="{329367C3-5709-4EBB-AFC2-6C5A19991C1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20E59B-7B96-4154-81D5-BDDCBC2BCB15}" type="pres">
      <dgm:prSet presAssocID="{5549B12A-0822-4BA5-A515-454BE43171C9}" presName="sibTrans" presStyleCnt="0"/>
      <dgm:spPr/>
    </dgm:pt>
    <dgm:pt modelId="{DC634E09-7392-452A-BBFC-E96342CA1D98}" type="pres">
      <dgm:prSet presAssocID="{83BFFDF5-40C2-409F-BE72-47E1107C2F08}" presName="node" presStyleLbl="node1" presStyleIdx="2" presStyleCnt="4" custLinFactNeighborX="8442" custLinFactNeighborY="-134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827B69-450B-47D0-9C69-CE0D770F73E6}" type="pres">
      <dgm:prSet presAssocID="{D501E73E-236B-40D3-857A-F3E4E4D460B6}" presName="sibTrans" presStyleCnt="0"/>
      <dgm:spPr/>
    </dgm:pt>
    <dgm:pt modelId="{DF5CB360-5855-4282-90A9-CD837FB7084C}" type="pres">
      <dgm:prSet presAssocID="{F30C05C4-8AA2-4159-A8A1-8A80369EA350}" presName="node" presStyleLbl="node1" presStyleIdx="3" presStyleCnt="4" custLinFactNeighborX="-355" custLinFactNeighborY="-134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6A1451-B352-402B-948A-F9B3E667F02C}" srcId="{C8866270-7D55-4452-A97F-70C2B82CE086}" destId="{329367C3-5709-4EBB-AFC2-6C5A19991C15}" srcOrd="1" destOrd="0" parTransId="{7A5E30C4-E590-4341-B050-F7150630B1AE}" sibTransId="{5549B12A-0822-4BA5-A515-454BE43171C9}"/>
    <dgm:cxn modelId="{ECF61196-B19A-42B5-BD73-897EA736B930}" type="presOf" srcId="{329367C3-5709-4EBB-AFC2-6C5A19991C15}" destId="{AAE6A7F5-94C1-4BB2-9F55-294E03122132}" srcOrd="0" destOrd="0" presId="urn:microsoft.com/office/officeart/2005/8/layout/default"/>
    <dgm:cxn modelId="{D59AF017-2A7D-4293-A1C4-4A125BBEE488}" type="presOf" srcId="{83BFFDF5-40C2-409F-BE72-47E1107C2F08}" destId="{DC634E09-7392-452A-BBFC-E96342CA1D98}" srcOrd="0" destOrd="0" presId="urn:microsoft.com/office/officeart/2005/8/layout/default"/>
    <dgm:cxn modelId="{6FF70B49-BFD0-496A-AC3F-2AC39B3829E5}" srcId="{C8866270-7D55-4452-A97F-70C2B82CE086}" destId="{F30C05C4-8AA2-4159-A8A1-8A80369EA350}" srcOrd="3" destOrd="0" parTransId="{8C0B39A0-F705-4550-8689-15660E96755E}" sibTransId="{09F1B62A-97D7-4A3E-A918-6E0ECE8CD1CE}"/>
    <dgm:cxn modelId="{E76B38EE-D5DE-45D1-B411-42386515CE35}" type="presOf" srcId="{F30C05C4-8AA2-4159-A8A1-8A80369EA350}" destId="{DF5CB360-5855-4282-90A9-CD837FB7084C}" srcOrd="0" destOrd="0" presId="urn:microsoft.com/office/officeart/2005/8/layout/default"/>
    <dgm:cxn modelId="{2B6F82D2-1503-40AF-AD6F-5288CD8F5FDC}" srcId="{C8866270-7D55-4452-A97F-70C2B82CE086}" destId="{83BFFDF5-40C2-409F-BE72-47E1107C2F08}" srcOrd="2" destOrd="0" parTransId="{CAB2F4BE-548A-4593-AFF7-D2AAB3CA7F49}" sibTransId="{D501E73E-236B-40D3-857A-F3E4E4D460B6}"/>
    <dgm:cxn modelId="{54A59EF5-8462-40BF-B660-2B62E7D58D46}" type="presOf" srcId="{C8866270-7D55-4452-A97F-70C2B82CE086}" destId="{F14FA94D-8157-41A6-B7F3-F21147FCCAA3}" srcOrd="0" destOrd="0" presId="urn:microsoft.com/office/officeart/2005/8/layout/default"/>
    <dgm:cxn modelId="{FDAE81BE-F295-4772-9858-DC3520FAC59D}" srcId="{C8866270-7D55-4452-A97F-70C2B82CE086}" destId="{099F0FA9-ED1F-44DC-B083-FDB8625213E5}" srcOrd="0" destOrd="0" parTransId="{68BD560F-2281-4914-8CB4-653502D5438F}" sibTransId="{BC1AE356-00A9-473E-B227-295E50007286}"/>
    <dgm:cxn modelId="{7D854D24-FB0F-4A5D-8CD8-87ECDC35DF1F}" type="presOf" srcId="{099F0FA9-ED1F-44DC-B083-FDB8625213E5}" destId="{9458D5A6-1E31-4B5A-B290-6F9BDC66E8BD}" srcOrd="0" destOrd="0" presId="urn:microsoft.com/office/officeart/2005/8/layout/default"/>
    <dgm:cxn modelId="{E721D926-2FCF-4DDA-8D77-222357ADC817}" type="presParOf" srcId="{F14FA94D-8157-41A6-B7F3-F21147FCCAA3}" destId="{9458D5A6-1E31-4B5A-B290-6F9BDC66E8BD}" srcOrd="0" destOrd="0" presId="urn:microsoft.com/office/officeart/2005/8/layout/default"/>
    <dgm:cxn modelId="{2ABB269F-27D0-4947-861C-6F473DB5C9BF}" type="presParOf" srcId="{F14FA94D-8157-41A6-B7F3-F21147FCCAA3}" destId="{0B640F42-22AE-44F6-B94E-36FB9F9278D9}" srcOrd="1" destOrd="0" presId="urn:microsoft.com/office/officeart/2005/8/layout/default"/>
    <dgm:cxn modelId="{DE45C5B1-ED70-4EC3-AE78-0C40650D7B72}" type="presParOf" srcId="{F14FA94D-8157-41A6-B7F3-F21147FCCAA3}" destId="{AAE6A7F5-94C1-4BB2-9F55-294E03122132}" srcOrd="2" destOrd="0" presId="urn:microsoft.com/office/officeart/2005/8/layout/default"/>
    <dgm:cxn modelId="{10C8472B-7D2F-4381-A6A2-FD4F9C0AFA02}" type="presParOf" srcId="{F14FA94D-8157-41A6-B7F3-F21147FCCAA3}" destId="{A620E59B-7B96-4154-81D5-BDDCBC2BCB15}" srcOrd="3" destOrd="0" presId="urn:microsoft.com/office/officeart/2005/8/layout/default"/>
    <dgm:cxn modelId="{DD212BF6-3642-463F-BF3B-37BCA5C70EF9}" type="presParOf" srcId="{F14FA94D-8157-41A6-B7F3-F21147FCCAA3}" destId="{DC634E09-7392-452A-BBFC-E96342CA1D98}" srcOrd="4" destOrd="0" presId="urn:microsoft.com/office/officeart/2005/8/layout/default"/>
    <dgm:cxn modelId="{E19BCCD7-B7DF-477C-8CC5-BF09528E9849}" type="presParOf" srcId="{F14FA94D-8157-41A6-B7F3-F21147FCCAA3}" destId="{85827B69-450B-47D0-9C69-CE0D770F73E6}" srcOrd="5" destOrd="0" presId="urn:microsoft.com/office/officeart/2005/8/layout/default"/>
    <dgm:cxn modelId="{204BA768-4567-4433-A293-254644850EE8}" type="presParOf" srcId="{F14FA94D-8157-41A6-B7F3-F21147FCCAA3}" destId="{DF5CB360-5855-4282-90A9-CD837FB7084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CCF77-44CF-4C80-8271-090365B6647E}">
      <dsp:nvSpPr>
        <dsp:cNvPr id="0" name=""/>
        <dsp:cNvSpPr/>
      </dsp:nvSpPr>
      <dsp:spPr>
        <a:xfrm>
          <a:off x="72013" y="144022"/>
          <a:ext cx="2820829" cy="16924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Determine</a:t>
          </a:r>
          <a:r>
            <a:rPr lang="en-IN" sz="2300" kern="1200" baseline="0" dirty="0" smtClean="0"/>
            <a:t> key pressed</a:t>
          </a:r>
          <a:endParaRPr lang="en-IN" sz="23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3600" kern="1200" dirty="0"/>
        </a:p>
      </dsp:txBody>
      <dsp:txXfrm>
        <a:off x="72013" y="144022"/>
        <a:ext cx="2820829" cy="1692497"/>
      </dsp:txXfrm>
    </dsp:sp>
    <dsp:sp modelId="{13C22BF0-DA74-4340-AA1F-E6765ECFCA8C}">
      <dsp:nvSpPr>
        <dsp:cNvPr id="0" name=""/>
        <dsp:cNvSpPr/>
      </dsp:nvSpPr>
      <dsp:spPr>
        <a:xfrm>
          <a:off x="3096337" y="144022"/>
          <a:ext cx="2820829" cy="1692497"/>
        </a:xfrm>
        <a:prstGeom prst="rect">
          <a:avLst/>
        </a:prstGeom>
        <a:solidFill>
          <a:schemeClr val="accent3">
            <a:hueOff val="5812304"/>
            <a:satOff val="-18573"/>
            <a:lumOff val="-470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Get new stick positions</a:t>
          </a:r>
          <a:endParaRPr lang="en-IN" sz="2900" b="1" i="1" kern="1200" dirty="0"/>
        </a:p>
      </dsp:txBody>
      <dsp:txXfrm>
        <a:off x="3096337" y="144022"/>
        <a:ext cx="2820829" cy="1692497"/>
      </dsp:txXfrm>
    </dsp:sp>
    <dsp:sp modelId="{4AA9E21B-91C9-4E4B-927E-DEA5605CC5F4}">
      <dsp:nvSpPr>
        <dsp:cNvPr id="0" name=""/>
        <dsp:cNvSpPr/>
      </dsp:nvSpPr>
      <dsp:spPr>
        <a:xfrm>
          <a:off x="6108162" y="144016"/>
          <a:ext cx="2820829" cy="1692497"/>
        </a:xfrm>
        <a:prstGeom prst="rect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Call </a:t>
          </a:r>
          <a:r>
            <a:rPr lang="en-IN" sz="2900" i="1" kern="1200" dirty="0" err="1" smtClean="0"/>
            <a:t>send_stick_cmd</a:t>
          </a:r>
          <a:r>
            <a:rPr lang="en-IN" sz="2900" i="1" kern="1200" dirty="0" smtClean="0"/>
            <a:t>() </a:t>
          </a:r>
          <a:r>
            <a:rPr lang="en-IN" sz="2900" i="0" kern="1200" dirty="0" smtClean="0"/>
            <a:t>with the new stick positions</a:t>
          </a:r>
          <a:endParaRPr lang="en-IN" sz="2900" kern="1200" dirty="0"/>
        </a:p>
      </dsp:txBody>
      <dsp:txXfrm>
        <a:off x="6108162" y="144016"/>
        <a:ext cx="2820829" cy="1692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CCF77-44CF-4C80-8271-090365B6647E}">
      <dsp:nvSpPr>
        <dsp:cNvPr id="0" name=""/>
        <dsp:cNvSpPr/>
      </dsp:nvSpPr>
      <dsp:spPr>
        <a:xfrm>
          <a:off x="93226" y="0"/>
          <a:ext cx="3116382" cy="22906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wbdcb</a:t>
          </a:r>
          <a:r>
            <a:rPr lang="en-US" sz="2000" b="1" kern="1200" dirty="0" smtClean="0"/>
            <a:t>()</a:t>
          </a:r>
          <a:endParaRPr lang="en-IN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Determine  if mouse was clicked on the right side control stick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Set '</a:t>
          </a:r>
          <a:r>
            <a:rPr lang="en-IN" sz="2000" kern="1200" dirty="0" err="1" smtClean="0"/>
            <a:t>WindowButtonMotionFcn</a:t>
          </a:r>
          <a:r>
            <a:rPr lang="en-IN" sz="2000" kern="1200" dirty="0" smtClean="0"/>
            <a:t>’ to </a:t>
          </a:r>
          <a:r>
            <a:rPr lang="en-IN" sz="2000" i="1" kern="1200" dirty="0" err="1" smtClean="0"/>
            <a:t>wbmcb</a:t>
          </a:r>
          <a:r>
            <a:rPr lang="en-IN" sz="2000" i="1" kern="1200" dirty="0" smtClean="0"/>
            <a:t>()</a:t>
          </a:r>
          <a:endParaRPr lang="en-IN" sz="2000" kern="1200" dirty="0"/>
        </a:p>
      </dsp:txBody>
      <dsp:txXfrm>
        <a:off x="93226" y="0"/>
        <a:ext cx="3116382" cy="2290699"/>
      </dsp:txXfrm>
    </dsp:sp>
    <dsp:sp modelId="{AE967818-80D9-4BFE-A958-D2B726ADC904}">
      <dsp:nvSpPr>
        <dsp:cNvPr id="0" name=""/>
        <dsp:cNvSpPr/>
      </dsp:nvSpPr>
      <dsp:spPr>
        <a:xfrm>
          <a:off x="3456367" y="1407627"/>
          <a:ext cx="2873819" cy="2020140"/>
        </a:xfrm>
        <a:prstGeom prst="rect">
          <a:avLst/>
        </a:prstGeom>
        <a:solidFill>
          <a:schemeClr val="accent3">
            <a:hueOff val="5812304"/>
            <a:satOff val="-18573"/>
            <a:lumOff val="-470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wbmcb</a:t>
          </a:r>
          <a:r>
            <a:rPr lang="en-US" sz="2000" b="1" kern="1200" dirty="0" smtClean="0"/>
            <a:t>()</a:t>
          </a:r>
          <a:endParaRPr lang="en-IN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Get current mouse pointer location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Calculate </a:t>
          </a:r>
          <a:r>
            <a:rPr lang="en-IN" sz="2000" kern="1200" dirty="0" err="1" smtClean="0"/>
            <a:t>u_stick_cmd</a:t>
          </a:r>
          <a:endParaRPr lang="en-IN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Call </a:t>
          </a:r>
          <a:r>
            <a:rPr lang="en-IN" sz="2000" i="1" kern="1200" dirty="0" err="1" smtClean="0"/>
            <a:t>send_stick_cmd</a:t>
          </a:r>
          <a:r>
            <a:rPr lang="en-IN" sz="2000" i="1" kern="1200" dirty="0" smtClean="0"/>
            <a:t>()</a:t>
          </a:r>
          <a:endParaRPr lang="en-IN" sz="2000" kern="1200" dirty="0"/>
        </a:p>
      </dsp:txBody>
      <dsp:txXfrm>
        <a:off x="3456367" y="1407627"/>
        <a:ext cx="2873819" cy="2020140"/>
      </dsp:txXfrm>
    </dsp:sp>
    <dsp:sp modelId="{872A8EF0-0E48-41B6-B896-11A08702558D}">
      <dsp:nvSpPr>
        <dsp:cNvPr id="0" name=""/>
        <dsp:cNvSpPr/>
      </dsp:nvSpPr>
      <dsp:spPr>
        <a:xfrm>
          <a:off x="6460098" y="0"/>
          <a:ext cx="2208095" cy="1577353"/>
        </a:xfrm>
        <a:prstGeom prst="rect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wbucb</a:t>
          </a:r>
          <a:r>
            <a:rPr lang="en-US" sz="1600" b="1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Set '</a:t>
          </a:r>
          <a:r>
            <a:rPr lang="en-IN" sz="1600" kern="1200" dirty="0" err="1" smtClean="0"/>
            <a:t>WindowButtonMotionFcn</a:t>
          </a:r>
          <a:r>
            <a:rPr lang="en-IN" sz="1600" kern="1200" dirty="0" smtClean="0"/>
            <a:t>’ to NULL</a:t>
          </a:r>
          <a:endParaRPr lang="en-IN" sz="1600" kern="1200" dirty="0"/>
        </a:p>
      </dsp:txBody>
      <dsp:txXfrm>
        <a:off x="6460098" y="0"/>
        <a:ext cx="2208095" cy="1577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CCF77-44CF-4C80-8271-090365B6647E}">
      <dsp:nvSpPr>
        <dsp:cNvPr id="0" name=""/>
        <dsp:cNvSpPr/>
      </dsp:nvSpPr>
      <dsp:spPr>
        <a:xfrm>
          <a:off x="104307" y="78013"/>
          <a:ext cx="1957717" cy="117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Receive  current stick position and trim slider values from calling function</a:t>
          </a:r>
          <a:endParaRPr lang="en-IN" sz="23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3600" kern="1200" dirty="0"/>
        </a:p>
      </dsp:txBody>
      <dsp:txXfrm>
        <a:off x="104307" y="78013"/>
        <a:ext cx="1957717" cy="1174630"/>
      </dsp:txXfrm>
    </dsp:sp>
    <dsp:sp modelId="{13C22BF0-DA74-4340-AA1F-E6765ECFCA8C}">
      <dsp:nvSpPr>
        <dsp:cNvPr id="0" name=""/>
        <dsp:cNvSpPr/>
      </dsp:nvSpPr>
      <dsp:spPr>
        <a:xfrm>
          <a:off x="2121911" y="7840"/>
          <a:ext cx="1957717" cy="1174630"/>
        </a:xfrm>
        <a:prstGeom prst="rect">
          <a:avLst/>
        </a:prstGeom>
        <a:solidFill>
          <a:schemeClr val="accent3">
            <a:hueOff val="2324921"/>
            <a:satOff val="-7429"/>
            <a:lumOff val="-1882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If received values are not infinity, update persistent variables </a:t>
          </a:r>
          <a:r>
            <a:rPr lang="en-IN" sz="1600" b="1" i="1" kern="1200" dirty="0" err="1" smtClean="0"/>
            <a:t>u_stick</a:t>
          </a:r>
          <a:r>
            <a:rPr lang="en-IN" sz="1600" kern="1200" dirty="0" smtClean="0"/>
            <a:t> and </a:t>
          </a:r>
          <a:r>
            <a:rPr lang="en-IN" sz="1600" b="1" i="1" kern="1200" dirty="0" smtClean="0"/>
            <a:t>trim1</a:t>
          </a:r>
          <a:endParaRPr lang="en-IN" sz="1600" b="1" i="1" kern="1200" dirty="0"/>
        </a:p>
      </dsp:txBody>
      <dsp:txXfrm>
        <a:off x="2121911" y="7840"/>
        <a:ext cx="1957717" cy="1174630"/>
      </dsp:txXfrm>
    </dsp:sp>
    <dsp:sp modelId="{0AE8B5BF-3654-4372-A5F6-F106FA443AB3}">
      <dsp:nvSpPr>
        <dsp:cNvPr id="0" name=""/>
        <dsp:cNvSpPr/>
      </dsp:nvSpPr>
      <dsp:spPr>
        <a:xfrm>
          <a:off x="2121911" y="1270885"/>
          <a:ext cx="1957717" cy="1174630"/>
        </a:xfrm>
        <a:prstGeom prst="rect">
          <a:avLst/>
        </a:prstGeom>
        <a:solidFill>
          <a:schemeClr val="accent3">
            <a:hueOff val="4649843"/>
            <a:satOff val="-14858"/>
            <a:lumOff val="-3765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Draw  control sticks at new positions on the GUI</a:t>
          </a:r>
          <a:endParaRPr lang="en-IN" sz="1600" kern="1200" dirty="0"/>
        </a:p>
      </dsp:txBody>
      <dsp:txXfrm>
        <a:off x="2121911" y="1270885"/>
        <a:ext cx="1957717" cy="1174630"/>
      </dsp:txXfrm>
    </dsp:sp>
    <dsp:sp modelId="{4AA9E21B-91C9-4E4B-927E-DEA5605CC5F4}">
      <dsp:nvSpPr>
        <dsp:cNvPr id="0" name=""/>
        <dsp:cNvSpPr/>
      </dsp:nvSpPr>
      <dsp:spPr>
        <a:xfrm>
          <a:off x="4130940" y="22073"/>
          <a:ext cx="1957717" cy="1174630"/>
        </a:xfrm>
        <a:prstGeom prst="rect">
          <a:avLst/>
        </a:prstGeom>
        <a:solidFill>
          <a:schemeClr val="accent3">
            <a:hueOff val="6974765"/>
            <a:satOff val="-22287"/>
            <a:lumOff val="-564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Calculate </a:t>
          </a:r>
          <a:r>
            <a:rPr lang="en-IN" sz="1600" kern="1200" dirty="0" err="1" smtClean="0"/>
            <a:t>u_stick_net</a:t>
          </a:r>
          <a:r>
            <a:rPr lang="en-IN" sz="1600" kern="1200" dirty="0" smtClean="0"/>
            <a:t>; normalise to [-1 1]</a:t>
          </a:r>
          <a:endParaRPr lang="en-IN" sz="1600" kern="1200" dirty="0"/>
        </a:p>
      </dsp:txBody>
      <dsp:txXfrm>
        <a:off x="4130940" y="22073"/>
        <a:ext cx="1957717" cy="1174630"/>
      </dsp:txXfrm>
    </dsp:sp>
    <dsp:sp modelId="{73EB7B8F-C683-4ECD-9B28-268FA19236A4}">
      <dsp:nvSpPr>
        <dsp:cNvPr id="0" name=""/>
        <dsp:cNvSpPr/>
      </dsp:nvSpPr>
      <dsp:spPr>
        <a:xfrm>
          <a:off x="104307" y="1296147"/>
          <a:ext cx="1957717" cy="1174630"/>
        </a:xfrm>
        <a:prstGeom prst="rect">
          <a:avLst/>
        </a:prstGeom>
        <a:solidFill>
          <a:schemeClr val="accent3">
            <a:hueOff val="9299686"/>
            <a:satOff val="-29716"/>
            <a:lumOff val="-753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Scale </a:t>
          </a:r>
          <a:r>
            <a:rPr lang="en-IN" sz="1600" kern="1200" dirty="0" err="1" smtClean="0"/>
            <a:t>u_stick_net</a:t>
          </a:r>
          <a:r>
            <a:rPr lang="en-IN" sz="1600" kern="1200" dirty="0" smtClean="0"/>
            <a:t> to [1000 9000] and print to COM port.</a:t>
          </a:r>
          <a:endParaRPr lang="en-IN" sz="1600" kern="1200" dirty="0"/>
        </a:p>
      </dsp:txBody>
      <dsp:txXfrm>
        <a:off x="104307" y="1296147"/>
        <a:ext cx="1957717" cy="1174630"/>
      </dsp:txXfrm>
    </dsp:sp>
    <dsp:sp modelId="{60A9D65B-3F62-4662-9839-D0EA7E9B8CD7}">
      <dsp:nvSpPr>
        <dsp:cNvPr id="0" name=""/>
        <dsp:cNvSpPr/>
      </dsp:nvSpPr>
      <dsp:spPr>
        <a:xfrm>
          <a:off x="4130940" y="1261707"/>
          <a:ext cx="1957717" cy="1174630"/>
        </a:xfrm>
        <a:prstGeom prst="rect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Update stick position information in the GUI display</a:t>
          </a:r>
          <a:endParaRPr lang="en-IN" sz="1600" kern="1200" dirty="0"/>
        </a:p>
      </dsp:txBody>
      <dsp:txXfrm>
        <a:off x="4130940" y="1261707"/>
        <a:ext cx="1957717" cy="11746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8D5A6-1E31-4B5A-B290-6F9BDC66E8BD}">
      <dsp:nvSpPr>
        <dsp:cNvPr id="0" name=""/>
        <dsp:cNvSpPr/>
      </dsp:nvSpPr>
      <dsp:spPr>
        <a:xfrm>
          <a:off x="371469" y="0"/>
          <a:ext cx="2325422" cy="13952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Display current IMU and lidar data in GUI display</a:t>
          </a:r>
          <a:endParaRPr lang="en-IN" sz="2000" kern="1200" dirty="0"/>
        </a:p>
      </dsp:txBody>
      <dsp:txXfrm>
        <a:off x="371469" y="0"/>
        <a:ext cx="2325422" cy="1395253"/>
      </dsp:txXfrm>
    </dsp:sp>
    <dsp:sp modelId="{AAE6A7F5-94C1-4BB2-9F55-294E03122132}">
      <dsp:nvSpPr>
        <dsp:cNvPr id="0" name=""/>
        <dsp:cNvSpPr/>
      </dsp:nvSpPr>
      <dsp:spPr>
        <a:xfrm>
          <a:off x="2744563" y="643"/>
          <a:ext cx="2325422" cy="1395253"/>
        </a:xfrm>
        <a:prstGeom prst="rect">
          <a:avLst/>
        </a:prstGeom>
        <a:solidFill>
          <a:schemeClr val="accent3">
            <a:hueOff val="3874869"/>
            <a:satOff val="-12382"/>
            <a:lumOff val="-313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If yaw control toggle button is depressed,  execute yaw control</a:t>
          </a:r>
          <a:endParaRPr lang="en-IN" sz="2000" kern="1200" dirty="0"/>
        </a:p>
      </dsp:txBody>
      <dsp:txXfrm>
        <a:off x="2744563" y="643"/>
        <a:ext cx="2325422" cy="1395253"/>
      </dsp:txXfrm>
    </dsp:sp>
    <dsp:sp modelId="{DC634E09-7392-452A-BBFC-E96342CA1D98}">
      <dsp:nvSpPr>
        <dsp:cNvPr id="0" name=""/>
        <dsp:cNvSpPr/>
      </dsp:nvSpPr>
      <dsp:spPr>
        <a:xfrm>
          <a:off x="382910" y="1440163"/>
          <a:ext cx="2325422" cy="1395253"/>
        </a:xfrm>
        <a:prstGeom prst="rect">
          <a:avLst/>
        </a:prstGeom>
        <a:solidFill>
          <a:schemeClr val="accent3">
            <a:hueOff val="7749738"/>
            <a:satOff val="-24763"/>
            <a:lumOff val="-6275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If altitude control toggle button is depressed, execute altitude control</a:t>
          </a:r>
          <a:endParaRPr lang="en-IN" sz="2000" kern="1200" dirty="0"/>
        </a:p>
      </dsp:txBody>
      <dsp:txXfrm>
        <a:off x="382910" y="1440163"/>
        <a:ext cx="2325422" cy="1395253"/>
      </dsp:txXfrm>
    </dsp:sp>
    <dsp:sp modelId="{DF5CB360-5855-4282-90A9-CD837FB7084C}">
      <dsp:nvSpPr>
        <dsp:cNvPr id="0" name=""/>
        <dsp:cNvSpPr/>
      </dsp:nvSpPr>
      <dsp:spPr>
        <a:xfrm>
          <a:off x="2736307" y="1440163"/>
          <a:ext cx="2325422" cy="1395253"/>
        </a:xfrm>
        <a:prstGeom prst="rect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Call </a:t>
          </a:r>
          <a:r>
            <a:rPr lang="en-IN" sz="2000" i="1" kern="1200" dirty="0" err="1" smtClean="0"/>
            <a:t>send_stick_cmd</a:t>
          </a:r>
          <a:r>
            <a:rPr lang="en-IN" sz="2000" i="1" kern="1200" dirty="0" smtClean="0"/>
            <a:t>()</a:t>
          </a:r>
          <a:r>
            <a:rPr lang="en-IN" sz="2000" kern="1200" dirty="0" smtClean="0"/>
            <a:t> with the calculated positions of throttle and yaw sticks </a:t>
          </a:r>
          <a:endParaRPr lang="en-IN" sz="2000" kern="1200" dirty="0"/>
        </a:p>
      </dsp:txBody>
      <dsp:txXfrm>
        <a:off x="2736307" y="1440163"/>
        <a:ext cx="2325422" cy="1395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5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9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Initialises GUI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Runs each time call-back function for a GUI object is executed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No modification required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 smtClean="0"/>
              <a:t>Varargin</a:t>
            </a:r>
            <a:r>
              <a:rPr lang="en-IN" dirty="0" smtClean="0"/>
              <a:t>: command line arguments</a:t>
            </a:r>
            <a:r>
              <a:rPr lang="en-IN" baseline="0" dirty="0" smtClean="0"/>
              <a:t> to virtual transmitter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3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Executes exactly once, during GUI initialisation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closes open COM ports;  </a:t>
            </a:r>
            <a:r>
              <a:rPr lang="en-IN" baseline="0" dirty="0" smtClean="0"/>
              <a:t> </a:t>
            </a:r>
            <a:r>
              <a:rPr lang="en-IN" dirty="0" smtClean="0"/>
              <a:t>Clears any persistent variables; Sets initial stick and trim positions;</a:t>
            </a:r>
            <a:r>
              <a:rPr lang="en-IN" baseline="0" dirty="0" smtClean="0"/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 smtClean="0"/>
              <a:t>Intialises</a:t>
            </a:r>
            <a:r>
              <a:rPr lang="en-IN" dirty="0" smtClean="0"/>
              <a:t> ROS node</a:t>
            </a:r>
            <a:r>
              <a:rPr lang="en-IN" baseline="0" dirty="0" smtClean="0"/>
              <a:t> ; </a:t>
            </a:r>
            <a:r>
              <a:rPr lang="en-IN" dirty="0" smtClean="0"/>
              <a:t>Initialises Timer object- calls </a:t>
            </a:r>
            <a:r>
              <a:rPr lang="en-IN" dirty="0" err="1" smtClean="0"/>
              <a:t>controller_fcn.m</a:t>
            </a:r>
            <a:r>
              <a:rPr lang="en-IN" dirty="0" smtClean="0"/>
              <a:t> at rate specified by ‘</a:t>
            </a:r>
            <a:r>
              <a:rPr lang="en-IN" dirty="0" err="1" smtClean="0"/>
              <a:t>time_period</a:t>
            </a:r>
            <a:r>
              <a:rPr lang="en-IN" dirty="0" smtClean="0"/>
              <a:t>’</a:t>
            </a:r>
            <a:r>
              <a:rPr lang="en-IN" baseline="0" dirty="0" smtClean="0"/>
              <a:t> ; </a:t>
            </a:r>
            <a:r>
              <a:rPr lang="en-IN" dirty="0" smtClean="0"/>
              <a:t>Creates </a:t>
            </a:r>
            <a:r>
              <a:rPr lang="en-IN" dirty="0" err="1" smtClean="0"/>
              <a:t>imu</a:t>
            </a:r>
            <a:r>
              <a:rPr lang="en-IN" dirty="0" smtClean="0"/>
              <a:t> and lidar data subscribers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dirty="0" err="1" smtClean="0"/>
              <a:t>KeyPressFcn</a:t>
            </a:r>
            <a:r>
              <a:rPr lang="en-IN" dirty="0" smtClean="0"/>
              <a:t> - </a:t>
            </a:r>
            <a:r>
              <a:rPr lang="en-IN" dirty="0" err="1" smtClean="0"/>
              <a:t>kpcb.m</a:t>
            </a:r>
            <a:r>
              <a:rPr lang="en-IN" baseline="0" dirty="0" smtClean="0"/>
              <a:t> ; </a:t>
            </a:r>
            <a:r>
              <a:rPr lang="en-IN" dirty="0" err="1" smtClean="0"/>
              <a:t>WindowButtonDownFcn</a:t>
            </a:r>
            <a:r>
              <a:rPr lang="en-IN" dirty="0" smtClean="0"/>
              <a:t> - </a:t>
            </a:r>
            <a:r>
              <a:rPr lang="en-IN" dirty="0" err="1" smtClean="0"/>
              <a:t>wbdcb.m</a:t>
            </a:r>
            <a:r>
              <a:rPr lang="en-IN" baseline="0" dirty="0" smtClean="0"/>
              <a:t> ;</a:t>
            </a:r>
            <a:r>
              <a:rPr lang="en-IN" dirty="0" err="1" smtClean="0"/>
              <a:t>windowButtonUpFcn</a:t>
            </a:r>
            <a:r>
              <a:rPr lang="en-IN" dirty="0" smtClean="0"/>
              <a:t> -</a:t>
            </a:r>
            <a:r>
              <a:rPr lang="en-IN" dirty="0" err="1" smtClean="0"/>
              <a:t>wbucb.m</a:t>
            </a:r>
            <a:r>
              <a:rPr lang="en-IN" dirty="0" smtClean="0"/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 smtClean="0"/>
              <a:t>hObject</a:t>
            </a:r>
            <a:r>
              <a:rPr lang="en-IN" dirty="0" smtClean="0"/>
              <a:t>: handles</a:t>
            </a:r>
            <a:r>
              <a:rPr lang="en-IN" baseline="0" dirty="0" smtClean="0"/>
              <a:t> to </a:t>
            </a:r>
            <a:r>
              <a:rPr lang="en-IN" baseline="0" dirty="0" err="1" smtClean="0"/>
              <a:t>gui</a:t>
            </a:r>
            <a:r>
              <a:rPr lang="en-IN" baseline="0" dirty="0" smtClean="0"/>
              <a:t> figure; </a:t>
            </a:r>
            <a:r>
              <a:rPr lang="en-IN" baseline="0" dirty="0" err="1" smtClean="0"/>
              <a:t>eventdata</a:t>
            </a:r>
            <a:r>
              <a:rPr lang="en-IN" baseline="0" dirty="0" smtClean="0"/>
              <a:t>: reserved to be defined in a future version of Matlab; handles: structure with handles and user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1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</a:t>
            </a:r>
            <a:r>
              <a:rPr lang="en-IN" baseline="0" dirty="0" smtClean="0"/>
              <a:t> inputs no outputs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9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Maps keyboard inputs to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1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Map mouse inputs to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4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6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0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Executes once, during GUI initialisation</a:t>
            </a:r>
          </a:p>
          <a:p>
            <a:r>
              <a:rPr lang="en-IN" dirty="0" smtClean="0"/>
              <a:t>No modifications made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6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53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9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6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8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3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Similarly</a:t>
            </a:r>
            <a:r>
              <a:rPr lang="en-US" baseline="0" dirty="0" smtClean="0"/>
              <a:t> for yaw control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IN" sz="1200" dirty="0" smtClean="0"/>
              <a:t>Creates GUI figure window</a:t>
            </a:r>
          </a:p>
          <a:p>
            <a:r>
              <a:rPr lang="en-IN" sz="1200" dirty="0" smtClean="0"/>
              <a:t>Contains call-back function definitions for GUI objects in  GUI figure window</a:t>
            </a:r>
          </a:p>
          <a:p>
            <a:r>
              <a:rPr lang="en-IN" sz="1200" dirty="0" smtClean="0"/>
              <a:t>Contains parameters (viz. ROS master IP, </a:t>
            </a:r>
            <a:r>
              <a:rPr lang="en-IN" sz="1200" dirty="0" err="1" smtClean="0"/>
              <a:t>seial</a:t>
            </a:r>
            <a:r>
              <a:rPr lang="en-IN" sz="1200" dirty="0" smtClean="0"/>
              <a:t> port etc.) needed for running </a:t>
            </a:r>
            <a:r>
              <a:rPr lang="en-IN" sz="1200" dirty="0" err="1" smtClean="0"/>
              <a:t>virtual_transmitter.m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5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Executes when GUI figure window is closed; </a:t>
            </a:r>
            <a:r>
              <a:rPr lang="en-IN" baseline="0" dirty="0" smtClean="0"/>
              <a:t> </a:t>
            </a:r>
            <a:r>
              <a:rPr lang="en-IN" dirty="0" smtClean="0"/>
              <a:t>Deletes timer object and any global variables</a:t>
            </a:r>
          </a:p>
          <a:p>
            <a:r>
              <a:rPr lang="en-IN" dirty="0" smtClean="0"/>
              <a:t>Shuts down ROS node</a:t>
            </a:r>
          </a:p>
          <a:p>
            <a:r>
              <a:rPr lang="en-IN" dirty="0" smtClean="0"/>
              <a:t>Saves trim values and gains to file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Call-back functions for keyboard and mouse control of GUI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Converts throttle, roll, pitch and yaw commands to PWM signals and send to transmitter via arduino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IN" sz="1200" dirty="0" smtClean="0"/>
              <a:t>Contains low-level controller definitions (yaw control &amp; altitude control)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Text files  storing trim values and controller gains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6/27/2018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6/27/2018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6/27/2018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6/27/2018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6/27/2018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6/27/2018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6/27/2018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6/27/2018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6/27/2018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6/27/2018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07504" y="700064"/>
            <a:ext cx="8928992" cy="1872208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DESIGN OF A MATLAB-BASED VIRTUAL TRANSMITTER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Autonomous DRONE DEVELOPMENT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5147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SUMMER RESEARCH PROJECT : CODE REVIEW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2727767"/>
            <a:ext cx="69884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IN" dirty="0" smtClean="0"/>
          </a:p>
          <a:p>
            <a:pPr algn="r"/>
            <a:r>
              <a:rPr lang="en-IN" sz="1600" dirty="0" smtClean="0">
                <a:solidFill>
                  <a:schemeClr val="bg1"/>
                </a:solidFill>
              </a:rPr>
              <a:t>-SHUBHAM JENA</a:t>
            </a:r>
          </a:p>
          <a:p>
            <a:pPr algn="r"/>
            <a:r>
              <a:rPr lang="en-IN" sz="1600" dirty="0" smtClean="0">
                <a:solidFill>
                  <a:schemeClr val="bg1"/>
                </a:solidFill>
              </a:rPr>
              <a:t>Research Intern under Dr. Derek </a:t>
            </a:r>
            <a:r>
              <a:rPr lang="en-IN" sz="1600" dirty="0">
                <a:solidFill>
                  <a:schemeClr val="bg1"/>
                </a:solidFill>
              </a:rPr>
              <a:t>A. Paley, </a:t>
            </a:r>
            <a:endParaRPr lang="en-IN" sz="1600" dirty="0" smtClean="0">
              <a:solidFill>
                <a:schemeClr val="bg1"/>
              </a:solidFill>
            </a:endParaRPr>
          </a:p>
          <a:p>
            <a:pPr algn="r"/>
            <a:r>
              <a:rPr lang="en-IN" sz="1600" dirty="0" smtClean="0">
                <a:solidFill>
                  <a:schemeClr val="bg1"/>
                </a:solidFill>
              </a:rPr>
              <a:t>Willis </a:t>
            </a:r>
            <a:r>
              <a:rPr lang="en-IN" sz="1600" dirty="0">
                <a:solidFill>
                  <a:schemeClr val="bg1"/>
                </a:solidFill>
              </a:rPr>
              <a:t>H. Young Jr. Professor of Aerospace Engineering </a:t>
            </a:r>
            <a:r>
              <a:rPr lang="en-IN" sz="1600" dirty="0" smtClean="0">
                <a:solidFill>
                  <a:schemeClr val="bg1"/>
                </a:solidFill>
              </a:rPr>
              <a:t>Education</a:t>
            </a:r>
          </a:p>
          <a:p>
            <a:pPr algn="r"/>
            <a:r>
              <a:rPr lang="en-IN" sz="1600" dirty="0" smtClean="0">
                <a:solidFill>
                  <a:schemeClr val="bg1"/>
                </a:solidFill>
              </a:rPr>
              <a:t>  </a:t>
            </a:r>
            <a:r>
              <a:rPr lang="en-IN" sz="1600" dirty="0">
                <a:solidFill>
                  <a:schemeClr val="bg1"/>
                </a:solidFill>
              </a:rPr>
              <a:t>Director, Collective Dynamics and Control </a:t>
            </a:r>
            <a:r>
              <a:rPr lang="en-IN" sz="1600" dirty="0" smtClean="0">
                <a:solidFill>
                  <a:schemeClr val="bg1"/>
                </a:solidFill>
              </a:rPr>
              <a:t>Laboratory </a:t>
            </a:r>
          </a:p>
          <a:p>
            <a:pPr algn="r"/>
            <a:r>
              <a:rPr lang="en-IN" sz="1600" dirty="0" smtClean="0">
                <a:solidFill>
                  <a:schemeClr val="bg1"/>
                </a:solidFill>
              </a:rPr>
              <a:t>Department </a:t>
            </a:r>
            <a:r>
              <a:rPr lang="en-IN" sz="1600" dirty="0">
                <a:solidFill>
                  <a:schemeClr val="bg1"/>
                </a:solidFill>
              </a:rPr>
              <a:t>of Aerospace </a:t>
            </a:r>
            <a:r>
              <a:rPr lang="en-IN" sz="1600" dirty="0" smtClean="0">
                <a:solidFill>
                  <a:schemeClr val="bg1"/>
                </a:solidFill>
              </a:rPr>
              <a:t>Engineering</a:t>
            </a:r>
            <a:r>
              <a:rPr lang="en-IN" sz="1600" dirty="0" smtClean="0"/>
              <a:t>  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597038" y="4515966"/>
            <a:ext cx="6515100" cy="514350"/>
          </a:xfrm>
        </p:spPr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pPr algn="r"/>
            <a:r>
              <a:rPr lang="en-IN" sz="7200" dirty="0" smtClean="0"/>
              <a:t>University </a:t>
            </a:r>
            <a:r>
              <a:rPr lang="en-IN" sz="7200" dirty="0"/>
              <a:t>of Maryland, College Park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BREAKDOWN:virtual_transmitter.fig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52550"/>
            <a:ext cx="8712967" cy="3740150"/>
          </a:xfrm>
        </p:spPr>
      </p:pic>
      <p:sp>
        <p:nvSpPr>
          <p:cNvPr id="3" name="Rectangle 2"/>
          <p:cNvSpPr/>
          <p:nvPr/>
        </p:nvSpPr>
        <p:spPr>
          <a:xfrm>
            <a:off x="2411760" y="1707654"/>
            <a:ext cx="504056" cy="10081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BREAKDOWN:virtual_transmitter.fig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52550"/>
            <a:ext cx="8712967" cy="3740150"/>
          </a:xfrm>
        </p:spPr>
      </p:pic>
      <p:sp>
        <p:nvSpPr>
          <p:cNvPr id="3" name="Rectangle 2"/>
          <p:cNvSpPr/>
          <p:nvPr/>
        </p:nvSpPr>
        <p:spPr>
          <a:xfrm>
            <a:off x="2843808" y="1779662"/>
            <a:ext cx="3600400" cy="29523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732241" y="2283718"/>
            <a:ext cx="2411760" cy="160043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err="1" smtClean="0"/>
              <a:t>CreateFcn</a:t>
            </a:r>
            <a:endParaRPr lang="en-IN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err="1" smtClean="0"/>
              <a:t>CloseRequestFcn</a:t>
            </a:r>
            <a:endParaRPr lang="en-IN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err="1" smtClean="0"/>
              <a:t>WindowButtonDownFcn</a:t>
            </a:r>
            <a:endParaRPr lang="en-IN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err="1" smtClean="0"/>
              <a:t>WindowButtonUpFcn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err="1" smtClean="0"/>
              <a:t>KeyPressFcn</a:t>
            </a:r>
            <a:endParaRPr lang="en-IN" sz="1600" dirty="0" smtClean="0"/>
          </a:p>
          <a:p>
            <a:endParaRPr lang="en-IN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444208" y="1851670"/>
            <a:ext cx="115212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BREAKDOWN:virtual_transmitter.fig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52550"/>
            <a:ext cx="8712967" cy="3740150"/>
          </a:xfrm>
        </p:spPr>
      </p:pic>
      <p:sp>
        <p:nvSpPr>
          <p:cNvPr id="3" name="Oval 2"/>
          <p:cNvSpPr/>
          <p:nvPr/>
        </p:nvSpPr>
        <p:spPr>
          <a:xfrm>
            <a:off x="2843808" y="1923678"/>
            <a:ext cx="3456384" cy="273630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160876" y="2787774"/>
            <a:ext cx="172819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 err="1" smtClean="0"/>
              <a:t>CreateFcn</a:t>
            </a:r>
            <a:endParaRPr lang="en-IN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 err="1"/>
              <a:t>C</a:t>
            </a:r>
            <a:r>
              <a:rPr lang="en-IN" sz="1600" dirty="0" err="1" smtClean="0"/>
              <a:t>allbackFcn</a:t>
            </a:r>
            <a:endParaRPr lang="en-IN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00192" y="307580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39552" y="1275606"/>
            <a:ext cx="6588224" cy="427113"/>
          </a:xfrm>
        </p:spPr>
        <p:txBody>
          <a:bodyPr>
            <a:normAutofit/>
          </a:bodyPr>
          <a:lstStyle/>
          <a:p>
            <a:r>
              <a:rPr lang="en-IN" sz="1700" dirty="0" smtClean="0"/>
              <a:t>Auto-generated script file containing a collection of function definitions</a:t>
            </a:r>
            <a:endParaRPr lang="en-IN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3311860" y="1669709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irtual_transmitter.m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583872"/>
            <a:ext cx="20882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083957"/>
            <a:ext cx="32423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irtual_transmitter_OpeningFcn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584042"/>
            <a:ext cx="3530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virtual_transmitter_OutputFcn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090218" y="3040672"/>
            <a:ext cx="367278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Call-back &amp; </a:t>
            </a:r>
            <a:r>
              <a:rPr lang="en-IN" dirty="0" err="1"/>
              <a:t>CreateFcn</a:t>
            </a:r>
            <a:r>
              <a:rPr lang="en-IN" dirty="0"/>
              <a:t> function </a:t>
            </a:r>
            <a:r>
              <a:rPr lang="en-IN" dirty="0" err="1"/>
              <a:t>definations</a:t>
            </a:r>
            <a:r>
              <a:rPr lang="en-IN" dirty="0"/>
              <a:t> for GUI objects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7437" y="2072051"/>
            <a:ext cx="20547" cy="22253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H="1">
            <a:off x="2411760" y="2768538"/>
            <a:ext cx="2016224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54212" y="3768708"/>
            <a:ext cx="553225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42147" y="3363838"/>
            <a:ext cx="633909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565848" y="3237193"/>
            <a:ext cx="862136" cy="6859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707" y="4084127"/>
            <a:ext cx="3530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figure1_CloseRequestFcn()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826587" y="4289358"/>
            <a:ext cx="580850" cy="8012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39552" y="1275606"/>
            <a:ext cx="6588224" cy="427113"/>
          </a:xfrm>
        </p:spPr>
        <p:txBody>
          <a:bodyPr>
            <a:normAutofit/>
          </a:bodyPr>
          <a:lstStyle/>
          <a:p>
            <a:r>
              <a:rPr lang="en-IN" sz="1700" dirty="0" smtClean="0"/>
              <a:t>Auto-generated script file containing a collection of function definitions</a:t>
            </a:r>
            <a:endParaRPr lang="en-IN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3311860" y="1669709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irtual_transmitter.m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583872"/>
            <a:ext cx="20882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083957"/>
            <a:ext cx="32423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irtual_transmitter_OpeningFcn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584042"/>
            <a:ext cx="3530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virtual_transmitter_OutputFcn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7437" y="2072051"/>
            <a:ext cx="20547" cy="22253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H="1">
            <a:off x="2411760" y="2768538"/>
            <a:ext cx="2016224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54212" y="3768708"/>
            <a:ext cx="553225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42147" y="3363838"/>
            <a:ext cx="633909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565848" y="3237193"/>
            <a:ext cx="862136" cy="6859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707" y="4084127"/>
            <a:ext cx="3530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figure1_CloseRequestFcn()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826587" y="4289358"/>
            <a:ext cx="580850" cy="8012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0610" y="2583872"/>
            <a:ext cx="2088232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090218" y="3040672"/>
            <a:ext cx="367278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Call-back &amp; </a:t>
            </a:r>
            <a:r>
              <a:rPr lang="en-IN" dirty="0" err="1"/>
              <a:t>CreateFcn</a:t>
            </a:r>
            <a:r>
              <a:rPr lang="en-IN" dirty="0"/>
              <a:t> function </a:t>
            </a:r>
            <a:r>
              <a:rPr lang="en-IN" dirty="0" err="1"/>
              <a:t>definations</a:t>
            </a:r>
            <a:r>
              <a:rPr lang="en-IN" dirty="0"/>
              <a:t> for GUI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111" y="1812375"/>
            <a:ext cx="1325066" cy="519351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varargin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2"/>
            <a:endCxn id="19" idx="0"/>
          </p:cNvCxnSpPr>
          <p:nvPr/>
        </p:nvCxnSpPr>
        <p:spPr>
          <a:xfrm>
            <a:off x="1367644" y="2331726"/>
            <a:ext cx="7082" cy="252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39552" y="1275606"/>
            <a:ext cx="6588224" cy="427113"/>
          </a:xfrm>
        </p:spPr>
        <p:txBody>
          <a:bodyPr>
            <a:normAutofit/>
          </a:bodyPr>
          <a:lstStyle/>
          <a:p>
            <a:r>
              <a:rPr lang="en-IN" sz="1700" dirty="0" smtClean="0"/>
              <a:t>Auto-generated script file containing a collection of function definitions</a:t>
            </a:r>
            <a:endParaRPr lang="en-IN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3311860" y="1669709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irtual_transmitter.m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583872"/>
            <a:ext cx="20882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083957"/>
            <a:ext cx="32423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irtual_transmitter_OpeningFcn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584042"/>
            <a:ext cx="3530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virtual_transmitter_OutputFcn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7437" y="2072051"/>
            <a:ext cx="20547" cy="22253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H="1">
            <a:off x="2411760" y="2768538"/>
            <a:ext cx="2016224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54212" y="3768708"/>
            <a:ext cx="553225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42147" y="3363838"/>
            <a:ext cx="633909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565848" y="3237193"/>
            <a:ext cx="862136" cy="6859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707" y="4084127"/>
            <a:ext cx="3530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figure1_CloseRequestFcn()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826587" y="4289358"/>
            <a:ext cx="580850" cy="8012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324" y="3078795"/>
            <a:ext cx="3242320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irtual_transmitter_OpeningFcn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090218" y="3040672"/>
            <a:ext cx="367278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Call-back &amp; </a:t>
            </a:r>
            <a:r>
              <a:rPr lang="en-IN" dirty="0" err="1"/>
              <a:t>CreateFcn</a:t>
            </a:r>
            <a:r>
              <a:rPr lang="en-IN" dirty="0"/>
              <a:t> function </a:t>
            </a:r>
            <a:r>
              <a:rPr lang="en-IN" dirty="0" err="1"/>
              <a:t>definations</a:t>
            </a:r>
            <a:r>
              <a:rPr lang="en-IN" dirty="0"/>
              <a:t> for GUI objects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951" y="1511431"/>
            <a:ext cx="3147473" cy="908864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hObject</a:t>
            </a:r>
            <a:r>
              <a:rPr lang="en-IN" dirty="0" smtClean="0"/>
              <a:t>, </a:t>
            </a:r>
            <a:r>
              <a:rPr lang="en-IN" dirty="0" err="1" smtClean="0"/>
              <a:t>eventData</a:t>
            </a:r>
            <a:r>
              <a:rPr lang="en-IN" dirty="0" smtClean="0"/>
              <a:t>,</a:t>
            </a:r>
          </a:p>
          <a:p>
            <a:pPr algn="ctr"/>
            <a:r>
              <a:rPr lang="en-IN" dirty="0"/>
              <a:t>h</a:t>
            </a:r>
            <a:r>
              <a:rPr lang="en-IN" dirty="0" smtClean="0"/>
              <a:t>andles, </a:t>
            </a:r>
            <a:r>
              <a:rPr lang="en-IN" dirty="0" err="1" smtClean="0"/>
              <a:t>varargin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>
            <a:off x="1944688" y="2420295"/>
            <a:ext cx="3796" cy="65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33997" y="1699250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p</a:t>
            </a:r>
            <a:r>
              <a:rPr lang="en-IN" dirty="0" err="1" smtClean="0"/>
              <a:t>aram.m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0" idx="3"/>
            <a:endCxn id="12" idx="1"/>
          </p:cNvCxnSpPr>
          <p:nvPr/>
        </p:nvCxnSpPr>
        <p:spPr>
          <a:xfrm flipV="1">
            <a:off x="3565848" y="1883916"/>
            <a:ext cx="2268149" cy="1384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77845" y="2671628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w</a:t>
            </a:r>
            <a:r>
              <a:rPr lang="en-IN" dirty="0" err="1" smtClean="0"/>
              <a:t>bdcb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877845" y="3135586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w</a:t>
            </a:r>
            <a:r>
              <a:rPr lang="en-IN" dirty="0" err="1" smtClean="0"/>
              <a:t>bmcb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858928" y="3625863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wbucb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19" idx="3"/>
          </p:cNvCxnSpPr>
          <p:nvPr/>
        </p:nvCxnSpPr>
        <p:spPr>
          <a:xfrm flipV="1">
            <a:off x="3569644" y="2866274"/>
            <a:ext cx="2308201" cy="397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29" idx="1"/>
          </p:cNvCxnSpPr>
          <p:nvPr/>
        </p:nvCxnSpPr>
        <p:spPr>
          <a:xfrm>
            <a:off x="3565848" y="3268623"/>
            <a:ext cx="2311997" cy="5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30" idx="1"/>
          </p:cNvCxnSpPr>
          <p:nvPr/>
        </p:nvCxnSpPr>
        <p:spPr>
          <a:xfrm>
            <a:off x="3565848" y="3268623"/>
            <a:ext cx="2293080" cy="541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53746" y="4117634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c</a:t>
            </a:r>
            <a:r>
              <a:rPr lang="en-IN" dirty="0" err="1" smtClean="0"/>
              <a:t>ontroller_fcn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40" name="Straight Arrow Connector 39"/>
          <p:cNvCxnSpPr>
            <a:stCxn id="10" idx="3"/>
            <a:endCxn id="38" idx="1"/>
          </p:cNvCxnSpPr>
          <p:nvPr/>
        </p:nvCxnSpPr>
        <p:spPr>
          <a:xfrm>
            <a:off x="3565848" y="3268623"/>
            <a:ext cx="2287898" cy="1033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53746" y="4631635"/>
            <a:ext cx="174259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s</a:t>
            </a:r>
            <a:r>
              <a:rPr lang="en-IN" dirty="0" err="1" smtClean="0"/>
              <a:t>end_stick_cmd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49" name="Straight Arrow Connector 48"/>
          <p:cNvCxnSpPr>
            <a:stCxn id="19" idx="3"/>
            <a:endCxn id="48" idx="1"/>
          </p:cNvCxnSpPr>
          <p:nvPr/>
        </p:nvCxnSpPr>
        <p:spPr>
          <a:xfrm>
            <a:off x="3569644" y="3263461"/>
            <a:ext cx="2284102" cy="1552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43698" y="2197718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k</a:t>
            </a:r>
            <a:r>
              <a:rPr lang="en-IN" dirty="0" err="1" smtClean="0"/>
              <a:t>pcb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55" name="Straight Arrow Connector 54"/>
          <p:cNvCxnSpPr>
            <a:stCxn id="19" idx="3"/>
            <a:endCxn id="54" idx="1"/>
          </p:cNvCxnSpPr>
          <p:nvPr/>
        </p:nvCxnSpPr>
        <p:spPr>
          <a:xfrm flipV="1">
            <a:off x="3569644" y="2382384"/>
            <a:ext cx="2274054" cy="88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1600" y="4698444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</a:t>
            </a:r>
            <a:r>
              <a:rPr lang="en-IN" dirty="0" smtClean="0"/>
              <a:t>ains.txt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2915816" y="4698444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</a:t>
            </a:r>
            <a:r>
              <a:rPr lang="en-IN" dirty="0" smtClean="0"/>
              <a:t>rims.txt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10" idx="3"/>
            <a:endCxn id="58" idx="0"/>
          </p:cNvCxnSpPr>
          <p:nvPr/>
        </p:nvCxnSpPr>
        <p:spPr>
          <a:xfrm flipH="1">
            <a:off x="1799692" y="3268623"/>
            <a:ext cx="1766156" cy="1429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59" idx="0"/>
          </p:cNvCxnSpPr>
          <p:nvPr/>
        </p:nvCxnSpPr>
        <p:spPr>
          <a:xfrm>
            <a:off x="3569644" y="3263461"/>
            <a:ext cx="174264" cy="1434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CODE </a:t>
            </a:r>
            <a:r>
              <a:rPr lang="en-US" sz="3600" dirty="0" err="1" smtClean="0"/>
              <a:t>BREAKDOWN:param.m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778824" cy="3268624"/>
          </a:xfrm>
        </p:spPr>
        <p:txBody>
          <a:bodyPr>
            <a:normAutofit/>
          </a:bodyPr>
          <a:lstStyle/>
          <a:p>
            <a:r>
              <a:rPr lang="en-IN" dirty="0" err="1"/>
              <a:t>com_port</a:t>
            </a:r>
            <a:r>
              <a:rPr lang="en-IN" dirty="0"/>
              <a:t> = 'COM3';</a:t>
            </a:r>
          </a:p>
          <a:p>
            <a:r>
              <a:rPr lang="en-IN" dirty="0" err="1"/>
              <a:t>baud_rate</a:t>
            </a:r>
            <a:r>
              <a:rPr lang="en-IN" dirty="0"/>
              <a:t> = 57600;</a:t>
            </a:r>
          </a:p>
          <a:p>
            <a:r>
              <a:rPr lang="en-IN" dirty="0" err="1"/>
              <a:t>stick_lim</a:t>
            </a:r>
            <a:r>
              <a:rPr lang="en-IN" dirty="0"/>
              <a:t> = [100; 100; 100; 100];</a:t>
            </a:r>
          </a:p>
          <a:p>
            <a:r>
              <a:rPr lang="pt-BR" dirty="0"/>
              <a:t>trim_lim = [29; 29; 29; 29];</a:t>
            </a:r>
          </a:p>
          <a:p>
            <a:r>
              <a:rPr lang="en-IN" dirty="0" err="1"/>
              <a:t>ros_master_ip</a:t>
            </a:r>
            <a:r>
              <a:rPr lang="en-IN" dirty="0"/>
              <a:t> = '10.1.10.178'; </a:t>
            </a:r>
            <a:endParaRPr lang="en-IN" dirty="0" smtClean="0"/>
          </a:p>
          <a:p>
            <a:r>
              <a:rPr lang="en-IN" dirty="0" err="1"/>
              <a:t>time_period</a:t>
            </a:r>
            <a:r>
              <a:rPr lang="en-IN" dirty="0"/>
              <a:t> = 0.01;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4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BREAKDOWN: </a:t>
            </a:r>
            <a:r>
              <a:rPr lang="en-US" sz="3600" dirty="0" err="1" smtClean="0"/>
              <a:t>kpcb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60448961"/>
              </p:ext>
            </p:extLst>
          </p:nvPr>
        </p:nvGraphicFramePr>
        <p:xfrm>
          <a:off x="107504" y="1347614"/>
          <a:ext cx="892899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3939902"/>
            <a:ext cx="1928311" cy="519351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src</a:t>
            </a:r>
            <a:r>
              <a:rPr lang="en-IN" dirty="0" smtClean="0"/>
              <a:t>, </a:t>
            </a:r>
            <a:r>
              <a:rPr lang="en-IN" dirty="0" err="1" smtClean="0"/>
              <a:t>evnt</a:t>
            </a:r>
            <a:r>
              <a:rPr lang="en-IN" dirty="0" smtClean="0"/>
              <a:t>, handles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09" y="1419622"/>
            <a:ext cx="9001000" cy="194421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1359691" y="3363838"/>
            <a:ext cx="1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0745" y="4089921"/>
            <a:ext cx="174259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s</a:t>
            </a:r>
            <a:r>
              <a:rPr lang="en-IN" dirty="0" err="1" smtClean="0"/>
              <a:t>end_stick_cmd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4915711" y="3363838"/>
            <a:ext cx="16329" cy="726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8153400" cy="933832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sz="3600" dirty="0" smtClean="0"/>
              <a:t>CODE BREAKDOWN: </a:t>
            </a:r>
            <a:br>
              <a:rPr lang="en-US" sz="3600" dirty="0" smtClean="0"/>
            </a:br>
            <a:r>
              <a:rPr lang="en-US" sz="3600" dirty="0" err="1" smtClean="0"/>
              <a:t>wbdcb.m</a:t>
            </a:r>
            <a:r>
              <a:rPr lang="en-US" sz="3600" dirty="0" smtClean="0"/>
              <a:t>, </a:t>
            </a:r>
            <a:r>
              <a:rPr lang="en-US" sz="3600" dirty="0" err="1" smtClean="0"/>
              <a:t>wbmcb.m</a:t>
            </a:r>
            <a:r>
              <a:rPr lang="en-US" sz="3600" dirty="0" smtClean="0"/>
              <a:t>, </a:t>
            </a:r>
            <a:r>
              <a:rPr lang="en-US" sz="3600" dirty="0" err="1" smtClean="0"/>
              <a:t>wbucb.m</a:t>
            </a:r>
            <a:endParaRPr lang="en-US" sz="36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74424808"/>
              </p:ext>
            </p:extLst>
          </p:nvPr>
        </p:nvGraphicFramePr>
        <p:xfrm>
          <a:off x="107504" y="1347614"/>
          <a:ext cx="892899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4227934"/>
            <a:ext cx="1928311" cy="519351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src</a:t>
            </a:r>
            <a:r>
              <a:rPr lang="en-IN" dirty="0" smtClean="0"/>
              <a:t>, </a:t>
            </a:r>
            <a:r>
              <a:rPr lang="en-IN" dirty="0" err="1" smtClean="0"/>
              <a:t>evnt</a:t>
            </a:r>
            <a:r>
              <a:rPr lang="en-IN" dirty="0" smtClean="0"/>
              <a:t>, handles</a:t>
            </a: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1431699" y="3651870"/>
            <a:ext cx="1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812359" y="2931790"/>
            <a:ext cx="1" cy="7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3928" y="1459904"/>
            <a:ext cx="1928311" cy="908864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src</a:t>
            </a:r>
            <a:r>
              <a:rPr lang="en-IN" dirty="0" smtClean="0"/>
              <a:t>, </a:t>
            </a:r>
            <a:r>
              <a:rPr lang="en-IN" dirty="0" err="1" smtClean="0"/>
              <a:t>evnt</a:t>
            </a:r>
            <a:r>
              <a:rPr lang="en-IN" dirty="0" smtClean="0"/>
              <a:t>, handles, </a:t>
            </a:r>
            <a:r>
              <a:rPr lang="en-IN" dirty="0" err="1" smtClean="0"/>
              <a:t>ax</a:t>
            </a:r>
            <a:endParaRPr lang="en-I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48204" y="3680226"/>
            <a:ext cx="1928311" cy="519351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src</a:t>
            </a:r>
            <a:r>
              <a:rPr lang="en-IN" dirty="0" smtClean="0"/>
              <a:t>, </a:t>
            </a:r>
            <a:r>
              <a:rPr lang="en-IN" dirty="0" err="1" smtClean="0"/>
              <a:t>evnt</a:t>
            </a:r>
            <a:r>
              <a:rPr lang="en-IN" dirty="0" smtClean="0"/>
              <a:t>, handles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88083" y="2368768"/>
            <a:ext cx="0" cy="402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BREAKDOWN: </a:t>
            </a:r>
            <a:r>
              <a:rPr lang="en-US" sz="3600" dirty="0" err="1" smtClean="0"/>
              <a:t>send_stick_cmd.m</a:t>
            </a:r>
            <a:endParaRPr lang="en-US" sz="36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39015677"/>
              </p:ext>
            </p:extLst>
          </p:nvPr>
        </p:nvGraphicFramePr>
        <p:xfrm>
          <a:off x="2627784" y="1779662"/>
          <a:ext cx="626469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2643758"/>
            <a:ext cx="1728192" cy="908864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u_stick_cmd</a:t>
            </a:r>
            <a:r>
              <a:rPr lang="en-IN" dirty="0" smtClean="0"/>
              <a:t>, trim, handles</a:t>
            </a:r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 flipV="1">
            <a:off x="1907704" y="3075806"/>
            <a:ext cx="720080" cy="22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69464"/>
          </a:xfrm>
        </p:spPr>
        <p:txBody>
          <a:bodyPr>
            <a:normAutofit/>
          </a:bodyPr>
          <a:lstStyle>
            <a:extLst/>
          </a:lstStyle>
          <a:p>
            <a:r>
              <a:rPr lang="en-US" sz="3800" dirty="0" smtClean="0"/>
              <a:t>MATLAB CODE OVERVIEW</a:t>
            </a:r>
            <a:endParaRPr lang="en-US" sz="38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7701" y="1256886"/>
            <a:ext cx="7130752" cy="499119"/>
          </a:xfrm>
        </p:spPr>
        <p:txBody>
          <a:bodyPr>
            <a:normAutofit fontScale="77500" lnSpcReduction="20000"/>
          </a:bodyPr>
          <a:lstStyle/>
          <a:p>
            <a:r>
              <a:rPr lang="en-IN" sz="1800" dirty="0" smtClean="0"/>
              <a:t>Consists of 7 Matlab function files, 1 Matlab script file, 1 Matlab figure file &amp; 2 text files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045" y="1806527"/>
            <a:ext cx="2465257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virtual_transmitter.fig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virtual_transmitter.m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param.m</a:t>
            </a:r>
            <a:endParaRPr lang="en-I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1756005"/>
            <a:ext cx="138317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kpcb.m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wbdcb.m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wbucb.m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wbmcb.m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580367" y="1756005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send_stick_cmd.m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580367" y="2252425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controller_fcn.m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1790603"/>
            <a:ext cx="12961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trim.txt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gains.txt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440073" y="2859782"/>
            <a:ext cx="1296144" cy="408623"/>
          </a:xfrm>
          <a:prstGeom prst="round2DiagRect">
            <a:avLst>
              <a:gd name="adj1" fmla="val 50000"/>
              <a:gd name="adj2" fmla="val 0"/>
            </a:avLst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n>
                <a:solidFill>
                  <a:schemeClr val="tx1"/>
                </a:solidFill>
                <a:prstDash val="lgDashDot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69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BREAKDOWN: </a:t>
            </a:r>
            <a:r>
              <a:rPr lang="en-US" sz="3600" dirty="0" err="1" smtClean="0"/>
              <a:t>controller_fcn.m</a:t>
            </a:r>
            <a:endParaRPr lang="en-US" sz="36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14533660"/>
              </p:ext>
            </p:extLst>
          </p:nvPr>
        </p:nvGraphicFramePr>
        <p:xfrm>
          <a:off x="2136672" y="1347614"/>
          <a:ext cx="525658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2416266"/>
            <a:ext cx="1944216" cy="519351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obj,evnt,handles</a:t>
            </a:r>
            <a:endParaRPr lang="en-IN" dirty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2051720" y="2675941"/>
            <a:ext cx="43204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4708013"/>
            <a:ext cx="174259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s</a:t>
            </a:r>
            <a:r>
              <a:rPr lang="en-IN" dirty="0" err="1" smtClean="0"/>
              <a:t>end_stick_cmd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4723215" y="4227934"/>
            <a:ext cx="0" cy="480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39552" y="1275606"/>
            <a:ext cx="6588224" cy="427113"/>
          </a:xfrm>
        </p:spPr>
        <p:txBody>
          <a:bodyPr>
            <a:normAutofit/>
          </a:bodyPr>
          <a:lstStyle/>
          <a:p>
            <a:r>
              <a:rPr lang="en-IN" sz="1700" dirty="0" smtClean="0"/>
              <a:t>Auto-generated script file containing a collection of function definitions</a:t>
            </a:r>
            <a:endParaRPr lang="en-IN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3311860" y="1669709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irtual_transmitter.m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583872"/>
            <a:ext cx="20882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083957"/>
            <a:ext cx="32423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irtual_transmitter_OpeningFcn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584042"/>
            <a:ext cx="3530684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virtual_transmitter_OutputFcn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7437" y="2072051"/>
            <a:ext cx="20547" cy="22253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H="1">
            <a:off x="2411760" y="2768538"/>
            <a:ext cx="2016224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54212" y="3768708"/>
            <a:ext cx="553225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42147" y="3363838"/>
            <a:ext cx="633909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565848" y="3237193"/>
            <a:ext cx="862136" cy="6859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707" y="4084127"/>
            <a:ext cx="3530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figure1_CloseRequestFcn()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826587" y="4289358"/>
            <a:ext cx="580850" cy="8012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90218" y="3040672"/>
            <a:ext cx="367278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Call-back &amp; </a:t>
            </a:r>
            <a:r>
              <a:rPr lang="en-IN" dirty="0" err="1"/>
              <a:t>CreateFcn</a:t>
            </a:r>
            <a:r>
              <a:rPr lang="en-IN" dirty="0"/>
              <a:t> function </a:t>
            </a:r>
            <a:r>
              <a:rPr lang="en-IN" dirty="0" err="1"/>
              <a:t>definations</a:t>
            </a:r>
            <a:r>
              <a:rPr lang="en-IN" dirty="0"/>
              <a:t> for GUI 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2051" y="1879125"/>
            <a:ext cx="2713797" cy="908864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/>
              <a:t>hObject</a:t>
            </a:r>
            <a:r>
              <a:rPr lang="en-IN" dirty="0" smtClean="0"/>
              <a:t>, </a:t>
            </a:r>
            <a:r>
              <a:rPr lang="en-IN" dirty="0" err="1" smtClean="0"/>
              <a:t>eventdata,handles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2088870" y="2787989"/>
            <a:ext cx="0" cy="7960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39552" y="1275606"/>
            <a:ext cx="6588224" cy="427113"/>
          </a:xfrm>
        </p:spPr>
        <p:txBody>
          <a:bodyPr>
            <a:normAutofit/>
          </a:bodyPr>
          <a:lstStyle/>
          <a:p>
            <a:r>
              <a:rPr lang="en-IN" sz="1700" dirty="0" smtClean="0"/>
              <a:t>Auto-generated script file containing a collection of function definitions</a:t>
            </a:r>
            <a:endParaRPr lang="en-IN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3311860" y="1669709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irtual_transmitter.m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583872"/>
            <a:ext cx="20882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083957"/>
            <a:ext cx="32423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irtual_transmitter_OpeningFcn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584042"/>
            <a:ext cx="3530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virtual_transmitter_OutputFcn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090218" y="3040672"/>
            <a:ext cx="367278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Call-back &amp; </a:t>
            </a:r>
            <a:r>
              <a:rPr lang="en-IN" dirty="0" err="1"/>
              <a:t>CreateFcn</a:t>
            </a:r>
            <a:r>
              <a:rPr lang="en-IN" dirty="0"/>
              <a:t> function </a:t>
            </a:r>
            <a:r>
              <a:rPr lang="en-IN" dirty="0" err="1"/>
              <a:t>definations</a:t>
            </a:r>
            <a:r>
              <a:rPr lang="en-IN" dirty="0"/>
              <a:t> for GUI objects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7437" y="2072051"/>
            <a:ext cx="20547" cy="22253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H="1">
            <a:off x="2411760" y="2768538"/>
            <a:ext cx="2016224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54212" y="3768708"/>
            <a:ext cx="553225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42147" y="3363838"/>
            <a:ext cx="633909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565848" y="3237193"/>
            <a:ext cx="862136" cy="6859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707" y="4084127"/>
            <a:ext cx="3530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figure1_CloseRequestFcn()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826587" y="4289358"/>
            <a:ext cx="580850" cy="8012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2151" y="1669709"/>
            <a:ext cx="2577167" cy="908864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/>
              <a:t>hObject,eventdata</a:t>
            </a:r>
            <a:r>
              <a:rPr lang="en-IN" dirty="0" smtClean="0"/>
              <a:t>, handles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7150734" y="2578573"/>
            <a:ext cx="1" cy="462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83718"/>
            <a:ext cx="273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139702"/>
            <a:ext cx="2446312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Uipanel1_CreateFcn()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46" y="1419622"/>
            <a:ext cx="3142154" cy="364141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6732240" y="1694944"/>
            <a:ext cx="216024" cy="2287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3508" y="1371779"/>
            <a:ext cx="532859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Call-back &amp; </a:t>
            </a:r>
            <a:r>
              <a:rPr lang="en-IN" dirty="0" err="1" smtClean="0"/>
              <a:t>CreateFcn</a:t>
            </a:r>
            <a:r>
              <a:rPr lang="en-IN" dirty="0" smtClean="0"/>
              <a:t> function </a:t>
            </a:r>
            <a:r>
              <a:rPr lang="en-IN" dirty="0" err="1" smtClean="0"/>
              <a:t>definations</a:t>
            </a:r>
            <a:r>
              <a:rPr lang="en-IN" dirty="0" smtClean="0"/>
              <a:t> for GUI objects</a:t>
            </a:r>
          </a:p>
        </p:txBody>
      </p:sp>
    </p:spTree>
    <p:extLst>
      <p:ext uri="{BB962C8B-B14F-4D97-AF65-F5344CB8AC3E}">
        <p14:creationId xmlns:p14="http://schemas.microsoft.com/office/powerpoint/2010/main" val="12188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83718"/>
            <a:ext cx="273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139702"/>
            <a:ext cx="2446312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Uipanel1_CreateFcn()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46" y="1419622"/>
            <a:ext cx="3142154" cy="364141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6645575" y="1694944"/>
            <a:ext cx="446705" cy="4806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3508" y="1371779"/>
            <a:ext cx="532859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Call-back &amp; </a:t>
            </a:r>
            <a:r>
              <a:rPr lang="en-IN" dirty="0" err="1" smtClean="0"/>
              <a:t>CreateFcn</a:t>
            </a:r>
            <a:r>
              <a:rPr lang="en-IN" dirty="0" smtClean="0"/>
              <a:t> function </a:t>
            </a:r>
            <a:r>
              <a:rPr lang="en-IN" dirty="0" err="1" smtClean="0"/>
              <a:t>definations</a:t>
            </a:r>
            <a:r>
              <a:rPr lang="en-IN" dirty="0" smtClean="0"/>
              <a:t> for GUI objects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92280" y="1694944"/>
            <a:ext cx="504056" cy="4806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7054" y="2583921"/>
            <a:ext cx="244631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axes4_CreateFcn</a:t>
            </a:r>
          </a:p>
          <a:p>
            <a:r>
              <a:rPr lang="en-IN" dirty="0" smtClean="0"/>
              <a:t>axes5_CreateFcn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83718"/>
            <a:ext cx="273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139702"/>
            <a:ext cx="2446312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Uipanel1_CreateFcn()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46" y="1419622"/>
            <a:ext cx="3142154" cy="364141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6060238" y="1779288"/>
            <a:ext cx="1104050" cy="569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91923" y="1779288"/>
            <a:ext cx="273375" cy="11384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7054" y="2583921"/>
            <a:ext cx="2446312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axes4_CreateFcn()</a:t>
            </a:r>
          </a:p>
          <a:p>
            <a:r>
              <a:rPr lang="en-IN" dirty="0" smtClean="0"/>
              <a:t>axes5_CreateFcn()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740028" y="2084149"/>
            <a:ext cx="2446312" cy="230832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slider2_Callback()</a:t>
            </a:r>
            <a:endParaRPr lang="en-IN" dirty="0"/>
          </a:p>
          <a:p>
            <a:r>
              <a:rPr lang="en-IN" dirty="0" smtClean="0"/>
              <a:t>slider2_CreateFcn()</a:t>
            </a:r>
          </a:p>
          <a:p>
            <a:r>
              <a:rPr lang="en-IN" dirty="0" smtClean="0"/>
              <a:t>slider6_Callback</a:t>
            </a:r>
            <a:r>
              <a:rPr lang="en-IN" dirty="0"/>
              <a:t>()</a:t>
            </a:r>
          </a:p>
          <a:p>
            <a:r>
              <a:rPr lang="en-IN" dirty="0" smtClean="0"/>
              <a:t>slider6_CreateFcn()</a:t>
            </a:r>
          </a:p>
          <a:p>
            <a:r>
              <a:rPr lang="en-IN" dirty="0" smtClean="0"/>
              <a:t>slider5_Callback</a:t>
            </a:r>
            <a:r>
              <a:rPr lang="en-IN" dirty="0"/>
              <a:t>()</a:t>
            </a:r>
          </a:p>
          <a:p>
            <a:r>
              <a:rPr lang="en-IN" dirty="0" smtClean="0"/>
              <a:t>slider5_CreateFcn</a:t>
            </a:r>
            <a:r>
              <a:rPr lang="en-IN" dirty="0"/>
              <a:t>()</a:t>
            </a:r>
          </a:p>
          <a:p>
            <a:r>
              <a:rPr lang="en-IN" dirty="0" smtClean="0"/>
              <a:t>slider3_Callback</a:t>
            </a:r>
            <a:r>
              <a:rPr lang="en-IN" dirty="0"/>
              <a:t>()</a:t>
            </a:r>
          </a:p>
          <a:p>
            <a:r>
              <a:rPr lang="en-IN" dirty="0" smtClean="0"/>
              <a:t>slider3_CreateFcn()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70304" y="1779288"/>
            <a:ext cx="193984" cy="11384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91923" y="1779288"/>
            <a:ext cx="1052485" cy="569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08" y="1371779"/>
            <a:ext cx="532859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Call-back &amp; </a:t>
            </a:r>
            <a:r>
              <a:rPr lang="en-IN" dirty="0" err="1" smtClean="0"/>
              <a:t>CreateFcn</a:t>
            </a:r>
            <a:r>
              <a:rPr lang="en-IN" dirty="0" smtClean="0"/>
              <a:t> function </a:t>
            </a:r>
            <a:r>
              <a:rPr lang="en-IN" dirty="0" err="1" smtClean="0"/>
              <a:t>definations</a:t>
            </a:r>
            <a:r>
              <a:rPr lang="en-IN" dirty="0" smtClean="0"/>
              <a:t> for GUI objects</a:t>
            </a:r>
          </a:p>
        </p:txBody>
      </p:sp>
    </p:spTree>
    <p:extLst>
      <p:ext uri="{BB962C8B-B14F-4D97-AF65-F5344CB8AC3E}">
        <p14:creationId xmlns:p14="http://schemas.microsoft.com/office/powerpoint/2010/main" val="32007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83718"/>
            <a:ext cx="273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46" y="1419622"/>
            <a:ext cx="3142154" cy="36414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472100" y="2746123"/>
            <a:ext cx="440417" cy="2302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823" y="2099792"/>
            <a:ext cx="3386834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thrust_trim_textbox_Callback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thrust_trim_textbox_CreateFcn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43508" y="1371779"/>
            <a:ext cx="532859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Call-back &amp; </a:t>
            </a:r>
            <a:r>
              <a:rPr lang="en-IN" dirty="0" err="1" smtClean="0"/>
              <a:t>CreateFcn</a:t>
            </a:r>
            <a:r>
              <a:rPr lang="en-IN" dirty="0" smtClean="0"/>
              <a:t> function </a:t>
            </a:r>
            <a:r>
              <a:rPr lang="en-IN" dirty="0" err="1" smtClean="0"/>
              <a:t>definations</a:t>
            </a:r>
            <a:r>
              <a:rPr lang="en-IN" dirty="0" smtClean="0"/>
              <a:t> for GUI objects</a:t>
            </a:r>
          </a:p>
        </p:txBody>
      </p:sp>
    </p:spTree>
    <p:extLst>
      <p:ext uri="{BB962C8B-B14F-4D97-AF65-F5344CB8AC3E}">
        <p14:creationId xmlns:p14="http://schemas.microsoft.com/office/powerpoint/2010/main" val="2039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83718"/>
            <a:ext cx="273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46" y="1419622"/>
            <a:ext cx="3142154" cy="36414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868144" y="3435846"/>
            <a:ext cx="512425" cy="717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823" y="2099792"/>
            <a:ext cx="338683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thrust_trim_textbox_Callback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thrust_trim_textbox_CreateFcn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3508" y="2861272"/>
            <a:ext cx="3386834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thrustDisplay_Callback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thrustDisplay_CreateFcn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43508" y="1371779"/>
            <a:ext cx="532859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Call-back &amp; </a:t>
            </a:r>
            <a:r>
              <a:rPr lang="en-IN" dirty="0" err="1" smtClean="0"/>
              <a:t>CreateFcn</a:t>
            </a:r>
            <a:r>
              <a:rPr lang="en-IN" dirty="0" smtClean="0"/>
              <a:t> function </a:t>
            </a:r>
            <a:r>
              <a:rPr lang="en-IN" dirty="0" err="1" smtClean="0"/>
              <a:t>definations</a:t>
            </a:r>
            <a:r>
              <a:rPr lang="en-IN" dirty="0" smtClean="0"/>
              <a:t> for GUI objects</a:t>
            </a:r>
          </a:p>
        </p:txBody>
      </p:sp>
    </p:spTree>
    <p:extLst>
      <p:ext uri="{BB962C8B-B14F-4D97-AF65-F5344CB8AC3E}">
        <p14:creationId xmlns:p14="http://schemas.microsoft.com/office/powerpoint/2010/main" val="22145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83718"/>
            <a:ext cx="273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46" y="1419622"/>
            <a:ext cx="3142154" cy="3641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0823" y="2099792"/>
            <a:ext cx="338683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thrust_trim_textbox_Callback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thrust_trim_textbox_CreateFcn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3508" y="2861272"/>
            <a:ext cx="338683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thrustDisplay_Callback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thrustDisplay_CreateFcn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39473" y="4166099"/>
            <a:ext cx="3386834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yaw_control_radio_Callback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39473" y="3679001"/>
            <a:ext cx="3386834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altitude_control_radio_Callback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1057" y="4309813"/>
            <a:ext cx="512425" cy="717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72100" y="4014141"/>
            <a:ext cx="512425" cy="717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508" y="1371779"/>
            <a:ext cx="532859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Call-back &amp; </a:t>
            </a:r>
            <a:r>
              <a:rPr lang="en-IN" dirty="0" err="1" smtClean="0"/>
              <a:t>CreateFcn</a:t>
            </a:r>
            <a:r>
              <a:rPr lang="en-IN" dirty="0" smtClean="0"/>
              <a:t> function </a:t>
            </a:r>
            <a:r>
              <a:rPr lang="en-IN" dirty="0" err="1" smtClean="0"/>
              <a:t>definations</a:t>
            </a:r>
            <a:r>
              <a:rPr lang="en-IN" dirty="0" smtClean="0"/>
              <a:t> for GUI objects</a:t>
            </a:r>
          </a:p>
        </p:txBody>
      </p:sp>
    </p:spTree>
    <p:extLst>
      <p:ext uri="{BB962C8B-B14F-4D97-AF65-F5344CB8AC3E}">
        <p14:creationId xmlns:p14="http://schemas.microsoft.com/office/powerpoint/2010/main" val="11088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839216"/>
            <a:ext cx="273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139702"/>
            <a:ext cx="3024336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k_h_editTextBox_Callback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k_h_editTextBox_CreateFcn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46" y="1359074"/>
            <a:ext cx="3142154" cy="36414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508" y="2926371"/>
            <a:ext cx="3096344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k_h_d_editTextBox_Callback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k_h_d_editTextBox_CreateFcn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45172" y="3743097"/>
            <a:ext cx="3024336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k_h_i_editTextBox_Callback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k_h_i_editTextBox_CreateFcn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45172" y="4465268"/>
            <a:ext cx="3094680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h_des_editTextBox_Callback</a:t>
            </a:r>
            <a:r>
              <a:rPr lang="en-IN" dirty="0" smtClean="0"/>
              <a:t>()</a:t>
            </a:r>
            <a:endParaRPr lang="en-IN" dirty="0"/>
          </a:p>
          <a:p>
            <a:r>
              <a:rPr lang="en-IN" dirty="0" err="1" smtClean="0"/>
              <a:t>h_des_editTextBox_CreateFcn</a:t>
            </a:r>
            <a:r>
              <a:rPr lang="en-IN" dirty="0"/>
              <a:t>(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491880" y="4497169"/>
            <a:ext cx="3096344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h_a_editTextBox_Callback</a:t>
            </a:r>
            <a:r>
              <a:rPr lang="en-IN" dirty="0"/>
              <a:t>()</a:t>
            </a:r>
          </a:p>
          <a:p>
            <a:r>
              <a:rPr lang="en-IN" dirty="0" err="1" smtClean="0"/>
              <a:t>h_a_editTextBox_CreateFcn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7" name="Elbow Connector 6"/>
          <p:cNvCxnSpPr>
            <a:stCxn id="12" idx="3"/>
          </p:cNvCxnSpPr>
          <p:nvPr/>
        </p:nvCxnSpPr>
        <p:spPr>
          <a:xfrm>
            <a:off x="3203848" y="2462868"/>
            <a:ext cx="3636404" cy="1484197"/>
          </a:xfrm>
          <a:prstGeom prst="bentConnector3">
            <a:avLst>
              <a:gd name="adj1" fmla="val 99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3239852" y="3208547"/>
            <a:ext cx="3952071" cy="738518"/>
          </a:xfrm>
          <a:prstGeom prst="bentConnector3">
            <a:avLst>
              <a:gd name="adj1" fmla="val 1000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</p:cNvCxnSpPr>
          <p:nvPr/>
        </p:nvCxnSpPr>
        <p:spPr>
          <a:xfrm flipV="1">
            <a:off x="3239852" y="4072827"/>
            <a:ext cx="4618284" cy="715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588224" y="4087403"/>
            <a:ext cx="1628296" cy="732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169508" y="4011910"/>
            <a:ext cx="4282812" cy="5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3508" y="1371779"/>
            <a:ext cx="532859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Call-back &amp; </a:t>
            </a:r>
            <a:r>
              <a:rPr lang="en-IN" dirty="0" err="1" smtClean="0"/>
              <a:t>CreateFcn</a:t>
            </a:r>
            <a:r>
              <a:rPr lang="en-IN" dirty="0" smtClean="0"/>
              <a:t> function </a:t>
            </a:r>
            <a:r>
              <a:rPr lang="en-IN" dirty="0" err="1" smtClean="0"/>
              <a:t>definations</a:t>
            </a:r>
            <a:r>
              <a:rPr lang="en-IN" dirty="0" smtClean="0"/>
              <a:t> for GUI objects</a:t>
            </a:r>
          </a:p>
        </p:txBody>
      </p:sp>
    </p:spTree>
    <p:extLst>
      <p:ext uri="{BB962C8B-B14F-4D97-AF65-F5344CB8AC3E}">
        <p14:creationId xmlns:p14="http://schemas.microsoft.com/office/powerpoint/2010/main" val="37427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69464"/>
          </a:xfrm>
        </p:spPr>
        <p:txBody>
          <a:bodyPr>
            <a:normAutofit/>
          </a:bodyPr>
          <a:lstStyle>
            <a:extLst/>
          </a:lstStyle>
          <a:p>
            <a:r>
              <a:rPr lang="en-US" sz="3800" dirty="0" smtClean="0"/>
              <a:t>MATLAB CODE OVERVIEW</a:t>
            </a:r>
            <a:endParaRPr lang="en-US" sz="3800" dirty="0"/>
          </a:p>
        </p:txBody>
      </p:sp>
      <p:sp>
        <p:nvSpPr>
          <p:cNvPr id="11" name="TextBox 10"/>
          <p:cNvSpPr txBox="1"/>
          <p:nvPr/>
        </p:nvSpPr>
        <p:spPr>
          <a:xfrm>
            <a:off x="71045" y="1806527"/>
            <a:ext cx="2465257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virtual_transmitter.fig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virtual_transmitter.m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param.m</a:t>
            </a:r>
            <a:endParaRPr lang="en-I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08449" y="1781461"/>
            <a:ext cx="138317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kpcb.m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wbdcb.m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wbucb.m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wbmcb.m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608449" y="3308025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send_stick_cmd.m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608449" y="3818926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controller_fcn.m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466856" y="1791665"/>
            <a:ext cx="12961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trim.txt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gains.txt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073" y="2859782"/>
            <a:ext cx="1296144" cy="408623"/>
          </a:xfrm>
          <a:prstGeom prst="round2DiagRect">
            <a:avLst>
              <a:gd name="adj1" fmla="val 50000"/>
              <a:gd name="adj2" fmla="val 0"/>
            </a:avLst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n>
                <a:solidFill>
                  <a:schemeClr val="tx1"/>
                </a:solidFill>
                <a:prstDash val="lgDashDot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876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39552" y="1275606"/>
            <a:ext cx="6588224" cy="427113"/>
          </a:xfrm>
        </p:spPr>
        <p:txBody>
          <a:bodyPr>
            <a:normAutofit/>
          </a:bodyPr>
          <a:lstStyle/>
          <a:p>
            <a:r>
              <a:rPr lang="en-IN" sz="1700" dirty="0" smtClean="0"/>
              <a:t>Auto-generated script file containing a collection of function definitions</a:t>
            </a:r>
            <a:endParaRPr lang="en-IN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3311860" y="1669709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irtual_transmitter.m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583872"/>
            <a:ext cx="20882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083957"/>
            <a:ext cx="32423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dirty="0" err="1" smtClean="0"/>
              <a:t>irtual_transmitter_OpeningFcn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584042"/>
            <a:ext cx="3530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virtual_transmitter_OutputFcn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7437" y="2072051"/>
            <a:ext cx="20547" cy="22253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H="1">
            <a:off x="2411760" y="2768538"/>
            <a:ext cx="2016224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54212" y="3768708"/>
            <a:ext cx="553225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42147" y="3363838"/>
            <a:ext cx="633909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565848" y="3237193"/>
            <a:ext cx="862136" cy="6859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707" y="4084127"/>
            <a:ext cx="3530684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figure1_CloseRequestFcn()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826587" y="4289358"/>
            <a:ext cx="580850" cy="8012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90218" y="3040672"/>
            <a:ext cx="367278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Call-back &amp; </a:t>
            </a:r>
            <a:r>
              <a:rPr lang="en-IN" dirty="0" err="1"/>
              <a:t>CreateFcn</a:t>
            </a:r>
            <a:r>
              <a:rPr lang="en-IN" dirty="0"/>
              <a:t> function </a:t>
            </a:r>
            <a:r>
              <a:rPr lang="en-IN" dirty="0" err="1"/>
              <a:t>definations</a:t>
            </a:r>
            <a:r>
              <a:rPr lang="en-IN" dirty="0"/>
              <a:t> for GUI 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524" y="2379031"/>
            <a:ext cx="2713797" cy="908864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/>
              <a:t>hObject</a:t>
            </a:r>
            <a:r>
              <a:rPr lang="en-IN" dirty="0" smtClean="0"/>
              <a:t>, </a:t>
            </a:r>
            <a:r>
              <a:rPr lang="en-IN" dirty="0" err="1" smtClean="0"/>
              <a:t>eventdata,handles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86343" y="3287895"/>
            <a:ext cx="0" cy="7960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Altitude Controller Test</a:t>
            </a:r>
            <a:endParaRPr lang="en-IN" dirty="0"/>
          </a:p>
        </p:txBody>
      </p:sp>
      <p:pic>
        <p:nvPicPr>
          <p:cNvPr id="4" name="altitude_control_te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1640" y="1347615"/>
            <a:ext cx="6206190" cy="34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Altitude control plots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83618"/>
            <a:ext cx="4613920" cy="34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Altitude control plots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83618"/>
            <a:ext cx="4613920" cy="34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Altitude control plots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90596"/>
            <a:ext cx="4613920" cy="30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69464"/>
          </a:xfrm>
        </p:spPr>
        <p:txBody>
          <a:bodyPr>
            <a:normAutofit/>
          </a:bodyPr>
          <a:lstStyle>
            <a:extLst/>
          </a:lstStyle>
          <a:p>
            <a:r>
              <a:rPr lang="en-US" sz="3800" dirty="0" smtClean="0"/>
              <a:t>MATLAB CODE OVERVIEW</a:t>
            </a:r>
            <a:endParaRPr lang="en-US" sz="3800" dirty="0"/>
          </a:p>
        </p:txBody>
      </p:sp>
      <p:sp>
        <p:nvSpPr>
          <p:cNvPr id="11" name="TextBox 10"/>
          <p:cNvSpPr txBox="1"/>
          <p:nvPr/>
        </p:nvSpPr>
        <p:spPr>
          <a:xfrm>
            <a:off x="71045" y="1806527"/>
            <a:ext cx="2465257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virtual_transmitter.fig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virtual_transmitter.m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param.m</a:t>
            </a:r>
            <a:endParaRPr lang="en-I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08449" y="1781461"/>
            <a:ext cx="1383177" cy="120032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kpcb.m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wbdcb.m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wbucb.m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wbmcb.m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608449" y="3308025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send_stick_cmd.m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680457" y="3792825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controller_fcn.m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3935" y="3108530"/>
            <a:ext cx="12961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trim.txt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gains.txt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073" y="2859782"/>
            <a:ext cx="1296144" cy="408623"/>
          </a:xfrm>
          <a:prstGeom prst="round2DiagRect">
            <a:avLst>
              <a:gd name="adj1" fmla="val 50000"/>
              <a:gd name="adj2" fmla="val 0"/>
            </a:avLst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n>
                <a:solidFill>
                  <a:schemeClr val="tx1"/>
                </a:solidFill>
                <a:prstDash val="lgDashDotDot"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69464"/>
          </a:xfrm>
        </p:spPr>
        <p:txBody>
          <a:bodyPr>
            <a:normAutofit/>
          </a:bodyPr>
          <a:lstStyle>
            <a:extLst/>
          </a:lstStyle>
          <a:p>
            <a:r>
              <a:rPr lang="en-US" sz="3800" dirty="0" smtClean="0"/>
              <a:t>MATLAB CODE OVERVIEW</a:t>
            </a:r>
            <a:endParaRPr lang="en-US" sz="3800" dirty="0"/>
          </a:p>
        </p:txBody>
      </p:sp>
      <p:sp>
        <p:nvSpPr>
          <p:cNvPr id="11" name="TextBox 10"/>
          <p:cNvSpPr txBox="1"/>
          <p:nvPr/>
        </p:nvSpPr>
        <p:spPr>
          <a:xfrm>
            <a:off x="71045" y="1806527"/>
            <a:ext cx="2465257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virtual_transmitter.fig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virtual_transmitter.m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param.m</a:t>
            </a:r>
            <a:endParaRPr lang="en-I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08449" y="1781461"/>
            <a:ext cx="138317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kpcb.m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wbdcb.m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wbucb.m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wbmcb.m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608449" y="3308025"/>
            <a:ext cx="1800200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send_stick_cmd.m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53504" y="4560702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controller_fcn.m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7496" y="3169525"/>
            <a:ext cx="12961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trim.txt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gains.txt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073" y="2859782"/>
            <a:ext cx="1296144" cy="408623"/>
          </a:xfrm>
          <a:prstGeom prst="round2DiagRect">
            <a:avLst>
              <a:gd name="adj1" fmla="val 50000"/>
              <a:gd name="adj2" fmla="val 0"/>
            </a:avLst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n>
                <a:solidFill>
                  <a:schemeClr val="tx1"/>
                </a:solidFill>
                <a:prstDash val="lgDashDotDot"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5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69464"/>
          </a:xfrm>
        </p:spPr>
        <p:txBody>
          <a:bodyPr>
            <a:normAutofit/>
          </a:bodyPr>
          <a:lstStyle>
            <a:extLst/>
          </a:lstStyle>
          <a:p>
            <a:r>
              <a:rPr lang="en-US" sz="3800" dirty="0" smtClean="0"/>
              <a:t>MATLAB CODE OVERVIEW</a:t>
            </a:r>
            <a:endParaRPr lang="en-US" sz="38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7701" y="1256886"/>
            <a:ext cx="7130752" cy="499119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045" y="1806527"/>
            <a:ext cx="2465257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virtual_transmitter.fig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virtual_transmitter.m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param.m</a:t>
            </a:r>
            <a:endParaRPr lang="en-I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08449" y="1781461"/>
            <a:ext cx="138317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kpcb.m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wbdcb.m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wbucb.m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wbmcb.m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608449" y="3308025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send_stick_cmd.m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53504" y="4560702"/>
            <a:ext cx="1656184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controller_fcn.m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1045" y="2846360"/>
            <a:ext cx="12961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trim.txt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gains.txt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073" y="2859782"/>
            <a:ext cx="1296144" cy="408623"/>
          </a:xfrm>
          <a:prstGeom prst="round2DiagRect">
            <a:avLst>
              <a:gd name="adj1" fmla="val 50000"/>
              <a:gd name="adj2" fmla="val 0"/>
            </a:avLst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n>
                <a:solidFill>
                  <a:schemeClr val="tx1"/>
                </a:solidFill>
                <a:prstDash val="lgDashDot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763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69464"/>
          </a:xfrm>
        </p:spPr>
        <p:txBody>
          <a:bodyPr>
            <a:normAutofit/>
          </a:bodyPr>
          <a:lstStyle>
            <a:extLst/>
          </a:lstStyle>
          <a:p>
            <a:r>
              <a:rPr lang="en-US" sz="3800" dirty="0" smtClean="0"/>
              <a:t>MATLAB CODE OVERVIEW</a:t>
            </a:r>
            <a:endParaRPr lang="en-US" sz="38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7701" y="1256886"/>
            <a:ext cx="7130752" cy="499119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045" y="1806527"/>
            <a:ext cx="2465257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virtual_transmitter.fig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virtual_transmitter.m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param.m</a:t>
            </a:r>
            <a:endParaRPr lang="en-I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08449" y="1781461"/>
            <a:ext cx="138317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kpcb.m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wbdcb.m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wbucb.m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wbmcb.m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608449" y="3308025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send_stick_cmd.m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53504" y="4560702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controller_fcn.m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1045" y="2846360"/>
            <a:ext cx="1296144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trim.txt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gains.txt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073" y="2859782"/>
            <a:ext cx="1296144" cy="408623"/>
          </a:xfrm>
          <a:prstGeom prst="round2DiagRect">
            <a:avLst>
              <a:gd name="adj1" fmla="val 50000"/>
              <a:gd name="adj2" fmla="val 0"/>
            </a:avLst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n>
                <a:solidFill>
                  <a:schemeClr val="tx1"/>
                </a:solidFill>
                <a:prstDash val="lgDashDot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277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BREAKDOWN:virtual_transmitter.fig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2550"/>
            <a:ext cx="8640960" cy="37634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CODE </a:t>
            </a:r>
            <a:r>
              <a:rPr lang="en-US" sz="3600" dirty="0" err="1" smtClean="0"/>
              <a:t>BREAKDOWN:virtual_transmitter.fig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52550"/>
            <a:ext cx="8712967" cy="3740150"/>
          </a:xfrm>
        </p:spPr>
      </p:pic>
    </p:spTree>
    <p:extLst>
      <p:ext uri="{BB962C8B-B14F-4D97-AF65-F5344CB8AC3E}">
        <p14:creationId xmlns:p14="http://schemas.microsoft.com/office/powerpoint/2010/main" val="20906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1055</Words>
  <Application>Microsoft Office PowerPoint</Application>
  <PresentationFormat>On-screen Show (16:9)</PresentationFormat>
  <Paragraphs>314</Paragraphs>
  <Slides>35</Slides>
  <Notes>30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Tw Cen MT</vt:lpstr>
      <vt:lpstr>Wingdings</vt:lpstr>
      <vt:lpstr>Wingdings 2</vt:lpstr>
      <vt:lpstr>WidescreenPresentation16x9</vt:lpstr>
      <vt:lpstr>DESIGN OF A MATLAB-BASED VIRTUAL TRANSMITTER  FOR Autonomous DRONE DEVELOPMENT</vt:lpstr>
      <vt:lpstr>MATLAB CODE OVERVIEW</vt:lpstr>
      <vt:lpstr>MATLAB CODE OVERVIEW</vt:lpstr>
      <vt:lpstr>MATLAB CODE OVERVIEW</vt:lpstr>
      <vt:lpstr>MATLAB CODE OVERVIEW</vt:lpstr>
      <vt:lpstr>MATLAB CODE OVERVIEW</vt:lpstr>
      <vt:lpstr>MATLAB CODE OVERVIEW</vt:lpstr>
      <vt:lpstr>CODE BREAKDOWN:virtual_transmitter.fig</vt:lpstr>
      <vt:lpstr>CODE BREAKDOWN:virtual_transmitter.fig</vt:lpstr>
      <vt:lpstr>CODE BREAKDOWN:virtual_transmitter.fig</vt:lpstr>
      <vt:lpstr>CODE BREAKDOWN:virtual_transmitter.fig</vt:lpstr>
      <vt:lpstr>CODE BREAKDOWN:virtual_transmitter.fig</vt:lpstr>
      <vt:lpstr>CODE BREAKDOWN:virtual_transmitter.m</vt:lpstr>
      <vt:lpstr>CODE BREAKDOWN:virtual_transmitter.m</vt:lpstr>
      <vt:lpstr>CODE BREAKDOWN:virtual_transmitter.m</vt:lpstr>
      <vt:lpstr>CODE BREAKDOWN:param.m</vt:lpstr>
      <vt:lpstr>CODE BREAKDOWN: kpcb()</vt:lpstr>
      <vt:lpstr>CODE BREAKDOWN:  wbdcb.m, wbmcb.m, wbucb.m</vt:lpstr>
      <vt:lpstr>CODE BREAKDOWN: send_stick_cmd.m</vt:lpstr>
      <vt:lpstr>CODE BREAKDOWN: controller_fcn.m</vt:lpstr>
      <vt:lpstr>CODE BREAKDOWN:virtual_transmitter.m</vt:lpstr>
      <vt:lpstr>CODE BREAKDOWN:virtual_transmitter.m</vt:lpstr>
      <vt:lpstr>CODE BREAKDOWN:virtual_transmitter.m</vt:lpstr>
      <vt:lpstr>CODE BREAKDOWN:virtual_transmitter.m</vt:lpstr>
      <vt:lpstr>CODE BREAKDOWN:virtual_transmitter.m</vt:lpstr>
      <vt:lpstr>CODE BREAKDOWN:virtual_transmitter.m</vt:lpstr>
      <vt:lpstr>CODE BREAKDOWN:virtual_transmitter.m</vt:lpstr>
      <vt:lpstr>CODE BREAKDOWN:virtual_transmitter.m</vt:lpstr>
      <vt:lpstr>CODE BREAKDOWN:virtual_transmitter.m</vt:lpstr>
      <vt:lpstr>CODE BREAKDOWN:virtual_transmitter.m</vt:lpstr>
      <vt:lpstr>           THANK YOU</vt:lpstr>
      <vt:lpstr>Altitude Controller Test</vt:lpstr>
      <vt:lpstr>Altitude control plots</vt:lpstr>
      <vt:lpstr>Altitude control plots</vt:lpstr>
      <vt:lpstr>Altitude control plots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2018-06-19T02:30:33Z</dcterms:created>
  <dcterms:modified xsi:type="dcterms:W3CDTF">2018-06-27T18:13:38Z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