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Bash Hacking – Automation and Problem Solving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UMD Cybersecurity Club </a:t>
            </a:r>
            <a:r>
              <a:rPr lang="en-US" dirty="0" smtClean="0"/>
              <a:t>SPRING 2016 GBM </a:t>
            </a:r>
            <a:r>
              <a:rPr lang="en-US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55039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 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best friends are going to be:</a:t>
            </a:r>
          </a:p>
          <a:p>
            <a:pPr lvl="1"/>
            <a:r>
              <a:rPr lang="en-US" dirty="0" smtClean="0"/>
              <a:t>[program1] &gt; [file1]</a:t>
            </a:r>
          </a:p>
          <a:p>
            <a:pPr lvl="2"/>
            <a:r>
              <a:rPr lang="en-US" dirty="0" smtClean="0"/>
              <a:t>Write output of program1 to file1, erasing whatever was there before</a:t>
            </a:r>
          </a:p>
          <a:p>
            <a:pPr lvl="1"/>
            <a:r>
              <a:rPr lang="en-US" dirty="0" smtClean="0"/>
              <a:t>[program1] &lt; [file1]</a:t>
            </a:r>
          </a:p>
          <a:p>
            <a:pPr lvl="2"/>
            <a:r>
              <a:rPr lang="en-US" dirty="0" smtClean="0"/>
              <a:t>Use file1 as input to program1</a:t>
            </a:r>
          </a:p>
          <a:p>
            <a:pPr lvl="1"/>
            <a:r>
              <a:rPr lang="en-US" dirty="0"/>
              <a:t>[program1] </a:t>
            </a:r>
            <a:r>
              <a:rPr lang="en-US" dirty="0" smtClean="0"/>
              <a:t>&gt;&gt; </a:t>
            </a:r>
            <a:r>
              <a:rPr lang="en-US" dirty="0"/>
              <a:t>[file1]</a:t>
            </a:r>
          </a:p>
          <a:p>
            <a:pPr lvl="2"/>
            <a:r>
              <a:rPr lang="en-US" dirty="0" smtClean="0"/>
              <a:t>Write output of program1 to file1, appending to the end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program1] | [program2</a:t>
            </a:r>
            <a:r>
              <a:rPr lang="en-US" dirty="0"/>
              <a:t>]</a:t>
            </a:r>
            <a:endParaRPr lang="en-US" dirty="0" smtClean="0"/>
          </a:p>
          <a:p>
            <a:pPr lvl="2"/>
            <a:r>
              <a:rPr lang="en-US" dirty="0" smtClean="0"/>
              <a:t>Pipe – takes output of program 1, and uses it as the input of program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1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b="1" dirty="0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err="1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prints the numbers 0,1,2,3,4,5,6,7,8,9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2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true; </a:t>
            </a:r>
            <a:r>
              <a:rPr lang="en-US" alt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en-US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b="1" dirty="0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4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 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Grep is a useful program which searches for text in a file!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grep “FIND THIS” test_file.txt</a:t>
            </a:r>
          </a:p>
          <a:p>
            <a:pPr lvl="1"/>
            <a:r>
              <a:rPr lang="en-US" dirty="0" smtClean="0"/>
              <a:t>grep –P “^Perl Regex$” test_file.txt</a:t>
            </a:r>
          </a:p>
          <a:p>
            <a:pPr lvl="1"/>
            <a:r>
              <a:rPr lang="en-US" dirty="0" smtClean="0"/>
              <a:t>grep –v “Inverse Search” test_file.txt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5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find files, based on some characteristics!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find . –name “find_me.txt”	# -name returns results who’s filename matches 							#	the next argument</a:t>
            </a:r>
          </a:p>
          <a:p>
            <a:pPr lvl="1"/>
            <a:r>
              <a:rPr lang="en-US" dirty="0" smtClean="0"/>
              <a:t>find . –d –name “</a:t>
            </a:r>
            <a:r>
              <a:rPr lang="en-US" dirty="0" err="1" smtClean="0"/>
              <a:t>tmp</a:t>
            </a:r>
            <a:r>
              <a:rPr lang="en-US" dirty="0" smtClean="0"/>
              <a:t>” 		# -d only returns results that are directories</a:t>
            </a:r>
          </a:p>
          <a:p>
            <a:pPr lvl="1"/>
            <a:r>
              <a:rPr lang="en-US" dirty="0" smtClean="0"/>
              <a:t>find /</a:t>
            </a:r>
            <a:r>
              <a:rPr lang="en-US" dirty="0" err="1" smtClean="0"/>
              <a:t>tmp</a:t>
            </a:r>
            <a:r>
              <a:rPr lang="en-US" dirty="0" smtClean="0"/>
              <a:t>/ -perm 644		# find all files in /</a:t>
            </a:r>
            <a:r>
              <a:rPr lang="en-US" dirty="0" err="1" smtClean="0"/>
              <a:t>tmp</a:t>
            </a:r>
            <a:r>
              <a:rPr lang="en-US" dirty="0" smtClean="0"/>
              <a:t>/ with permissions 644</a:t>
            </a:r>
          </a:p>
          <a:p>
            <a:pPr lvl="1"/>
            <a:r>
              <a:rPr lang="en-US" dirty="0" smtClean="0"/>
              <a:t>find ~/ -type f –name *.txt –size +10M –print –exec </a:t>
            </a:r>
            <a:r>
              <a:rPr lang="en-US" dirty="0" err="1" smtClean="0"/>
              <a:t>rm</a:t>
            </a:r>
            <a:r>
              <a:rPr lang="en-US" dirty="0" smtClean="0"/>
              <a:t>{} \;</a:t>
            </a:r>
            <a:br>
              <a:rPr lang="en-US" dirty="0" smtClean="0"/>
            </a:br>
            <a:r>
              <a:rPr lang="en-US" dirty="0" smtClean="0"/>
              <a:t>							# Finds all files in ~/ which have a .txt extension, </a:t>
            </a:r>
            <a:br>
              <a:rPr lang="en-US" dirty="0" smtClean="0"/>
            </a:br>
            <a:r>
              <a:rPr lang="en-US" dirty="0" smtClean="0"/>
              <a:t>							#	are larger than 10M, prints them out, and 								#	deletes them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2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 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Bash has the ability to do Wildcard Expansions – think the “*” character with Regular Expressions!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cat *</a:t>
            </a:r>
          </a:p>
          <a:p>
            <a:pPr lvl="1"/>
            <a:r>
              <a:rPr lang="en-US" dirty="0" smtClean="0"/>
              <a:t>cat [ab]*</a:t>
            </a:r>
          </a:p>
          <a:p>
            <a:pPr lvl="1"/>
            <a:r>
              <a:rPr lang="en-US" dirty="0" smtClean="0"/>
              <a:t>ls some_*.txt</a:t>
            </a:r>
          </a:p>
        </p:txBody>
      </p:sp>
    </p:spTree>
    <p:extLst>
      <p:ext uri="{BB962C8B-B14F-4D97-AF65-F5344CB8AC3E}">
        <p14:creationId xmlns:p14="http://schemas.microsoft.com/office/powerpoint/2010/main" val="876633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 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Man, or the </a:t>
            </a:r>
            <a:r>
              <a:rPr lang="en-US" dirty="0" err="1" smtClean="0"/>
              <a:t>manpages</a:t>
            </a:r>
            <a:r>
              <a:rPr lang="en-US" dirty="0" smtClean="0"/>
              <a:t>, are the command-line “help guide” on every utility and program that exists on your system.</a:t>
            </a:r>
          </a:p>
          <a:p>
            <a:r>
              <a:rPr lang="en-US" dirty="0" smtClean="0"/>
              <a:t>Man should be your best friend if you don’t understand how a specific command works!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man </a:t>
            </a:r>
            <a:r>
              <a:rPr lang="en-US" dirty="0" err="1" smtClean="0"/>
              <a:t>man</a:t>
            </a:r>
            <a:endParaRPr lang="en-US" dirty="0" smtClean="0"/>
          </a:p>
          <a:p>
            <a:pPr lvl="1"/>
            <a:r>
              <a:rPr lang="en-US" dirty="0" smtClean="0"/>
              <a:t>man find</a:t>
            </a:r>
          </a:p>
          <a:p>
            <a:pPr lvl="1"/>
            <a:r>
              <a:rPr lang="en-US" smtClean="0"/>
              <a:t>man read(1)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4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Tonight’s Challenge!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DIY component of tonight’s talk is on you!</a:t>
            </a:r>
          </a:p>
          <a:p>
            <a:pPr lvl="1"/>
            <a:r>
              <a:rPr lang="en-US" sz="4000" u="sng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bit.ly/1O3yruO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9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BASH is a shell – an interactive way to create, modify, examine, and manipulate various parts of your operating system. </a:t>
            </a:r>
          </a:p>
          <a:p>
            <a:r>
              <a:rPr lang="en-US" dirty="0" smtClean="0"/>
              <a:t>Created by the GNU Project – included as the default shell in MANY operating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run BASH!</a:t>
            </a:r>
          </a:p>
          <a:p>
            <a:pPr lvl="1"/>
            <a:r>
              <a:rPr lang="en-US" dirty="0" smtClean="0"/>
              <a:t>Windows:</a:t>
            </a:r>
          </a:p>
          <a:p>
            <a:pPr lvl="2"/>
            <a:r>
              <a:rPr lang="en-US" dirty="0" smtClean="0"/>
              <a:t>Cygwin (takes forever to install, but is complete)</a:t>
            </a:r>
          </a:p>
          <a:p>
            <a:pPr lvl="2"/>
            <a:r>
              <a:rPr lang="en-US" dirty="0" smtClean="0"/>
              <a:t>Virtual Machine with Linux (Very versatile, may take a while to install)</a:t>
            </a:r>
          </a:p>
          <a:p>
            <a:pPr lvl="2"/>
            <a:r>
              <a:rPr lang="en-US" dirty="0" err="1" smtClean="0"/>
              <a:t>MSys</a:t>
            </a:r>
            <a:r>
              <a:rPr lang="en-US" dirty="0" smtClean="0"/>
              <a:t> (small installation, slightly limited functionality – shouldn’t limit you for tonight though)</a:t>
            </a:r>
          </a:p>
          <a:p>
            <a:pPr lvl="1"/>
            <a:r>
              <a:rPr lang="en-US" dirty="0" smtClean="0"/>
              <a:t>Macintosh:</a:t>
            </a:r>
          </a:p>
          <a:p>
            <a:pPr lvl="2"/>
            <a:r>
              <a:rPr lang="en-US" dirty="0" smtClean="0"/>
              <a:t>Terminal App – BASH installed by default!</a:t>
            </a:r>
          </a:p>
          <a:p>
            <a:pPr lvl="1"/>
            <a:r>
              <a:rPr lang="en-US" dirty="0" smtClean="0"/>
              <a:t>Linux:</a:t>
            </a:r>
          </a:p>
          <a:p>
            <a:pPr lvl="2"/>
            <a:r>
              <a:rPr lang="en-US" dirty="0" smtClean="0"/>
              <a:t>Terminal Emulator – BASH is the default again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1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9975" cy="34163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user@hostname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~ $ </a:t>
            </a:r>
            <a:r>
              <a:rPr lang="en-US" altLang="en-US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Your Prompt - looks different on each system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~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Documents		Downloads 		Pictures		Videos</a:t>
            </a:r>
          </a:p>
          <a:p>
            <a:pPr marL="0" lv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user@hostname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~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b="1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Documents</a:t>
            </a:r>
          </a:p>
          <a:p>
            <a:pPr marL="0" lv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~/Documents $ </a:t>
            </a:r>
            <a:r>
              <a:rPr lang="en-US" altLang="en-US" b="1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</a:p>
          <a:p>
            <a:pPr marL="0" lv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~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b="1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0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Instead of typing everything over, and over again, we can create scripts! Just blocks of code that can be run whenever we choose.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Create one by doing the following: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user@hostname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~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en-US" b="1" dirty="0" err="1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sample.sh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2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</a:t>
            </a:r>
            <a:r>
              <a:rPr lang="en-US" altLang="en-US" dirty="0">
                <a:solidFill>
                  <a:srgbClr val="00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smtClean="0">
                <a:solidFill>
                  <a:srgbClr val="00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bin/bash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6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run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Set the script to be executable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~ $ </a:t>
            </a:r>
            <a:r>
              <a:rPr lang="en-US" b="1" dirty="0" err="1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sample.sh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Now we can run the script!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user@hostname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~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./sample.sh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2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the basics!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that’s pretty much it, to be honest!</a:t>
            </a:r>
          </a:p>
          <a:p>
            <a:r>
              <a:rPr lang="en-US" dirty="0" smtClean="0"/>
              <a:t>However, there are more interesting “concepts” to involve. I.e. Programming concepts!</a:t>
            </a:r>
          </a:p>
          <a:p>
            <a:r>
              <a:rPr lang="en-US" dirty="0" smtClean="0"/>
              <a:t>I’ll mention some of the more interesting ones</a:t>
            </a:r>
          </a:p>
        </p:txBody>
      </p:sp>
    </p:spTree>
    <p:extLst>
      <p:ext uri="{BB962C8B-B14F-4D97-AF65-F5344CB8AC3E}">
        <p14:creationId xmlns:p14="http://schemas.microsoft.com/office/powerpoint/2010/main" val="91546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en-US" dirty="0" err="1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sampleVar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en-US" b="1" dirty="0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err="1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sampleVar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26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497</TotalTime>
  <Words>568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Century Gothic</vt:lpstr>
      <vt:lpstr>Courier New</vt:lpstr>
      <vt:lpstr>Wingdings 3</vt:lpstr>
      <vt:lpstr>Ion Boardroom</vt:lpstr>
      <vt:lpstr>Bash Hacking – Automation and Problem Solving</vt:lpstr>
      <vt:lpstr>Introduction</vt:lpstr>
      <vt:lpstr>What you’ll need</vt:lpstr>
      <vt:lpstr>BASH Basics</vt:lpstr>
      <vt:lpstr>Scripts!</vt:lpstr>
      <vt:lpstr>What do they look like?</vt:lpstr>
      <vt:lpstr>How do we run one?</vt:lpstr>
      <vt:lpstr>That’s the basics!</vt:lpstr>
      <vt:lpstr>Reference: Variables</vt:lpstr>
      <vt:lpstr>Reference: File I/O</vt:lpstr>
      <vt:lpstr>Reference: For Loop</vt:lpstr>
      <vt:lpstr>Reference: While loop</vt:lpstr>
      <vt:lpstr>Reference: Grep</vt:lpstr>
      <vt:lpstr>Reference: Find</vt:lpstr>
      <vt:lpstr>Reference: Wildcards</vt:lpstr>
      <vt:lpstr>Reference: Man</vt:lpstr>
      <vt:lpstr>Tonight’s Challenge!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Hacking – Automation and Problem Solving</dc:title>
  <dc:creator>Tom Quinn</dc:creator>
  <cp:lastModifiedBy>Tom Quinn</cp:lastModifiedBy>
  <cp:revision>17</cp:revision>
  <dcterms:created xsi:type="dcterms:W3CDTF">2016-02-10T16:01:57Z</dcterms:created>
  <dcterms:modified xsi:type="dcterms:W3CDTF">2016-02-11T00:50:54Z</dcterms:modified>
</cp:coreProperties>
</file>