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EE89AF-1389-4CE9-8FFE-5EBB3812B89E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5119B6-96B2-4393-A8D9-8E495E8A44D7}" v="12" dt="2025-04-16T02:24:56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i lameche" userId="90e43311d231e8ce" providerId="LiveId" clId="{DC5119B6-96B2-4393-A8D9-8E495E8A44D7}"/>
    <pc:docChg chg="undo custSel addSld modSld modSection">
      <pc:chgData name="rami lameche" userId="90e43311d231e8ce" providerId="LiveId" clId="{DC5119B6-96B2-4393-A8D9-8E495E8A44D7}" dt="2025-04-16T02:25:04.101" v="264" actId="14100"/>
      <pc:docMkLst>
        <pc:docMk/>
      </pc:docMkLst>
      <pc:sldChg chg="modSp mod">
        <pc:chgData name="rami lameche" userId="90e43311d231e8ce" providerId="LiveId" clId="{DC5119B6-96B2-4393-A8D9-8E495E8A44D7}" dt="2025-04-16T02:22:53.450" v="219" actId="20577"/>
        <pc:sldMkLst>
          <pc:docMk/>
          <pc:sldMk cId="3518714261" sldId="257"/>
        </pc:sldMkLst>
        <pc:spChg chg="mod">
          <ac:chgData name="rami lameche" userId="90e43311d231e8ce" providerId="LiveId" clId="{DC5119B6-96B2-4393-A8D9-8E495E8A44D7}" dt="2025-04-16T02:22:53.450" v="219" actId="20577"/>
          <ac:spMkLst>
            <pc:docMk/>
            <pc:sldMk cId="3518714261" sldId="257"/>
            <ac:spMk id="3" creationId="{4F6DE51F-7487-378F-003C-1E3A584EE205}"/>
          </ac:spMkLst>
        </pc:spChg>
      </pc:sldChg>
      <pc:sldChg chg="addSp delSp modSp mod setBg">
        <pc:chgData name="rami lameche" userId="90e43311d231e8ce" providerId="LiveId" clId="{DC5119B6-96B2-4393-A8D9-8E495E8A44D7}" dt="2025-04-16T02:25:04.101" v="264" actId="14100"/>
        <pc:sldMkLst>
          <pc:docMk/>
          <pc:sldMk cId="4040071769" sldId="258"/>
        </pc:sldMkLst>
        <pc:spChg chg="mod">
          <ac:chgData name="rami lameche" userId="90e43311d231e8ce" providerId="LiveId" clId="{DC5119B6-96B2-4393-A8D9-8E495E8A44D7}" dt="2025-04-16T02:24:00.760" v="255" actId="20577"/>
          <ac:spMkLst>
            <pc:docMk/>
            <pc:sldMk cId="4040071769" sldId="258"/>
            <ac:spMk id="2" creationId="{6D360928-DCD4-22E5-F2B4-513EA80E2C8E}"/>
          </ac:spMkLst>
        </pc:spChg>
        <pc:spChg chg="del mod">
          <ac:chgData name="rami lameche" userId="90e43311d231e8ce" providerId="LiveId" clId="{DC5119B6-96B2-4393-A8D9-8E495E8A44D7}" dt="2025-04-16T02:20:04.118" v="99"/>
          <ac:spMkLst>
            <pc:docMk/>
            <pc:sldMk cId="4040071769" sldId="258"/>
            <ac:spMk id="3" creationId="{8B70CFD4-080E-38D6-9B73-F91543ACD2EF}"/>
          </ac:spMkLst>
        </pc:spChg>
        <pc:spChg chg="add mod">
          <ac:chgData name="rami lameche" userId="90e43311d231e8ce" providerId="LiveId" clId="{DC5119B6-96B2-4393-A8D9-8E495E8A44D7}" dt="2025-04-16T02:25:04.101" v="264" actId="14100"/>
          <ac:spMkLst>
            <pc:docMk/>
            <pc:sldMk cId="4040071769" sldId="258"/>
            <ac:spMk id="5" creationId="{C56DA688-F03F-A0FA-4DBB-DFD71667E8BA}"/>
          </ac:spMkLst>
        </pc:spChg>
        <pc:spChg chg="add del">
          <ac:chgData name="rami lameche" userId="90e43311d231e8ce" providerId="LiveId" clId="{DC5119B6-96B2-4393-A8D9-8E495E8A44D7}" dt="2025-04-16T02:19:37.679" v="91" actId="26606"/>
          <ac:spMkLst>
            <pc:docMk/>
            <pc:sldMk cId="4040071769" sldId="258"/>
            <ac:spMk id="1031" creationId="{F13C74B1-5B17-4795-BED0-7140497B445A}"/>
          </ac:spMkLst>
        </pc:spChg>
        <pc:spChg chg="add del">
          <ac:chgData name="rami lameche" userId="90e43311d231e8ce" providerId="LiveId" clId="{DC5119B6-96B2-4393-A8D9-8E495E8A44D7}" dt="2025-04-16T02:19:37.679" v="91" actId="26606"/>
          <ac:spMkLst>
            <pc:docMk/>
            <pc:sldMk cId="4040071769" sldId="258"/>
            <ac:spMk id="1033" creationId="{D4974D33-8DC5-464E-8C6D-BE58F0669C17}"/>
          </ac:spMkLst>
        </pc:spChg>
        <pc:spChg chg="add del">
          <ac:chgData name="rami lameche" userId="90e43311d231e8ce" providerId="LiveId" clId="{DC5119B6-96B2-4393-A8D9-8E495E8A44D7}" dt="2025-04-16T02:19:57.093" v="95" actId="26606"/>
          <ac:spMkLst>
            <pc:docMk/>
            <pc:sldMk cId="4040071769" sldId="258"/>
            <ac:spMk id="1035" creationId="{55222F96-971A-4F90-B841-6BAB416C7AC1}"/>
          </ac:spMkLst>
        </pc:spChg>
        <pc:spChg chg="add del">
          <ac:chgData name="rami lameche" userId="90e43311d231e8ce" providerId="LiveId" clId="{DC5119B6-96B2-4393-A8D9-8E495E8A44D7}" dt="2025-04-16T02:19:57.093" v="95" actId="26606"/>
          <ac:spMkLst>
            <pc:docMk/>
            <pc:sldMk cId="4040071769" sldId="258"/>
            <ac:spMk id="1036" creationId="{DBC6133C-0615-4CE4-9132-37E609A9BDFA}"/>
          </ac:spMkLst>
        </pc:spChg>
        <pc:spChg chg="add del">
          <ac:chgData name="rami lameche" userId="90e43311d231e8ce" providerId="LiveId" clId="{DC5119B6-96B2-4393-A8D9-8E495E8A44D7}" dt="2025-04-16T02:19:57.093" v="95" actId="26606"/>
          <ac:spMkLst>
            <pc:docMk/>
            <pc:sldMk cId="4040071769" sldId="258"/>
            <ac:spMk id="1037" creationId="{08980754-6F4B-43C9-B9BE-127B6BED6586}"/>
          </ac:spMkLst>
        </pc:spChg>
        <pc:spChg chg="add del">
          <ac:chgData name="rami lameche" userId="90e43311d231e8ce" providerId="LiveId" clId="{DC5119B6-96B2-4393-A8D9-8E495E8A44D7}" dt="2025-04-16T02:19:57.093" v="95" actId="26606"/>
          <ac:spMkLst>
            <pc:docMk/>
            <pc:sldMk cId="4040071769" sldId="258"/>
            <ac:spMk id="1038" creationId="{169CC832-2974-4E8D-90ED-3E2941BA7336}"/>
          </ac:spMkLst>
        </pc:spChg>
        <pc:spChg chg="add del">
          <ac:chgData name="rami lameche" userId="90e43311d231e8ce" providerId="LiveId" clId="{DC5119B6-96B2-4393-A8D9-8E495E8A44D7}" dt="2025-04-16T02:19:57.093" v="95" actId="26606"/>
          <ac:spMkLst>
            <pc:docMk/>
            <pc:sldMk cId="4040071769" sldId="258"/>
            <ac:spMk id="1039" creationId="{2C1BBA94-3F40-40AA-8BB9-E69E25E537C1}"/>
          </ac:spMkLst>
        </pc:spChg>
        <pc:picChg chg="add mod">
          <ac:chgData name="rami lameche" userId="90e43311d231e8ce" providerId="LiveId" clId="{DC5119B6-96B2-4393-A8D9-8E495E8A44D7}" dt="2025-04-16T02:19:57.375" v="96" actId="14100"/>
          <ac:picMkLst>
            <pc:docMk/>
            <pc:sldMk cId="4040071769" sldId="258"/>
            <ac:picMk id="1026" creationId="{0016D4CC-530D-D4D7-FB8B-0AA7DCB0FA8E}"/>
          </ac:picMkLst>
        </pc:picChg>
        <pc:picChg chg="add mod">
          <ac:chgData name="rami lameche" userId="90e43311d231e8ce" providerId="LiveId" clId="{DC5119B6-96B2-4393-A8D9-8E495E8A44D7}" dt="2025-04-16T02:24:56.866" v="262" actId="1076"/>
          <ac:picMkLst>
            <pc:docMk/>
            <pc:sldMk cId="4040071769" sldId="258"/>
            <ac:picMk id="1028" creationId="{1962FBC6-3F4C-5355-914C-302D7369F1C5}"/>
          </ac:picMkLst>
        </pc:picChg>
      </pc:sldChg>
      <pc:sldChg chg="modSp new mod">
        <pc:chgData name="rami lameche" userId="90e43311d231e8ce" providerId="LiveId" clId="{DC5119B6-96B2-4393-A8D9-8E495E8A44D7}" dt="2025-04-16T02:23:45.766" v="226" actId="20577"/>
        <pc:sldMkLst>
          <pc:docMk/>
          <pc:sldMk cId="3933805296" sldId="259"/>
        </pc:sldMkLst>
        <pc:spChg chg="mod">
          <ac:chgData name="rami lameche" userId="90e43311d231e8ce" providerId="LiveId" clId="{DC5119B6-96B2-4393-A8D9-8E495E8A44D7}" dt="2025-04-16T02:23:45.766" v="226" actId="20577"/>
          <ac:spMkLst>
            <pc:docMk/>
            <pc:sldMk cId="3933805296" sldId="259"/>
            <ac:spMk id="2" creationId="{24E3122D-9411-2D1F-09A2-CB4F84BF02D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3F23-106F-428F-F9A0-23CC583B2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CB2601-9CE6-69CE-9A9A-C8C273E5D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2C318-DD83-F619-61C5-C68C21747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2A3C5-B22B-4D2E-9001-8D167E337F6F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EDEA3-399C-B0A5-5233-CD9336585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073E2-24B7-F21B-BC68-98A9AA8D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17E8-9972-4933-9FBA-16DB1B44E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32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FD93-52D7-A404-C070-AB514482E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4271B-080A-0403-23A0-28C780826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36C68-6A45-BFA2-5266-7976D402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2A3C5-B22B-4D2E-9001-8D167E337F6F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E71FB-CAF3-6DAD-35A6-D4C108BA3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74A1A-54A1-59AE-F38E-BA44D66A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17E8-9972-4933-9FBA-16DB1B44E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1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07B8C6-B790-AC00-7E97-3E73F2174E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B1F0-70A2-F148-D0BF-8771FFD7C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FD042-708F-F81D-CE34-778C1631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2A3C5-B22B-4D2E-9001-8D167E337F6F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C993C-E546-399A-DADC-297C893E8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EA68D-7B1F-6FB8-F0CA-1196258F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17E8-9972-4933-9FBA-16DB1B44E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0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2D845-E3C2-311A-A1B3-96C7DF51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4D20E-0C8A-FC1D-8557-F6058172B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6F98F-B7A2-7DE3-4331-419794D84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2A3C5-B22B-4D2E-9001-8D167E337F6F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D771A-CBE9-34C6-E01B-D7F6555F3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C996B-3C3B-66F9-15C9-C16856135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17E8-9972-4933-9FBA-16DB1B44E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9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38C6-0B74-F5BE-3F8D-E7DB6839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C4C34-1FEF-E5AF-C57A-E2222A738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88E77-B23F-4C64-8E90-F59F2485E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2A3C5-B22B-4D2E-9001-8D167E337F6F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1F10B-5F8A-6F74-C62F-A9FC3F70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79CD0-4595-37BE-D339-717839F1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17E8-9972-4933-9FBA-16DB1B44E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2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FBBE-FC48-4121-898A-239B224B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F7E53-9F31-0A3E-6EC5-099781B4A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BB2AB-7E45-AFBB-CFDB-2547FC94B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BD023-8774-F2FD-3882-30954C7D5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2A3C5-B22B-4D2E-9001-8D167E337F6F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2B2B8-C7C4-895C-1043-1F87C3ED1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3FB51-4ADF-E90E-97CC-68F88D59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17E8-9972-4933-9FBA-16DB1B44E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9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B234-05CC-4137-EE62-E4AD9E6F0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39A8D-D828-D3B2-6ADD-4C3D83061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C283E-06C8-D01F-D93F-651179340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95413-F9A5-3630-E011-A118CAC0E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5544A-E6F5-1269-DB04-DDAF8BA6E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18DFCC-2245-A16D-F7BA-03E02F4D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2A3C5-B22B-4D2E-9001-8D167E337F6F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D471A9-126A-21E2-EBFD-12AC4A3A5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910165-54A6-8B41-24BC-E9E3B15F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17E8-9972-4933-9FBA-16DB1B44E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8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E445-8F47-EBAC-4C6D-75903CFD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CB4F3-F099-BE84-AE89-31C234B1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2A3C5-B22B-4D2E-9001-8D167E337F6F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A2E9E-2B3A-B4EC-3E89-4DE6024B1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F05A9-9088-E931-E2EB-58A46428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17E8-9972-4933-9FBA-16DB1B44E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5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CB6F9-B4F5-BD26-BB08-83E486A8B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2A3C5-B22B-4D2E-9001-8D167E337F6F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9006B-09DF-8B34-C104-91EA7F71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89899-53AF-6DEE-8E2A-830B1CE1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17E8-9972-4933-9FBA-16DB1B44E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3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0BF15-5B3E-445F-8623-101CA1DA0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807E0-C859-B675-723D-D13E29140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4DEFF-336B-1546-A850-C7450D524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A1922-BCCE-F757-BCA4-90D282683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2A3C5-B22B-4D2E-9001-8D167E337F6F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4B06A-EC5F-F514-569B-38AA3431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2D8ED-5DC1-0CB2-9187-90C99010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17E8-9972-4933-9FBA-16DB1B44E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2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0DB7-2513-25AF-4DCF-966F9D1B6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82E035-66BB-EB5A-B007-DA3CF700A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DE346-E043-B156-E6FB-5251517E9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11C5D-255A-490F-2B8D-103C6DCE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2A3C5-B22B-4D2E-9001-8D167E337F6F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F95B7-0AD7-F783-CAB6-5C445AB2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8E5EE-F52E-386D-7455-A84F932C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A17E8-9972-4933-9FBA-16DB1B44E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0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8BD6E6-7170-30F2-B5B4-D51B0C864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3EC5D-D9AE-78EB-D30B-984C0BE65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EDCD1-468F-6067-5D08-0E6221A72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E2A3C5-B22B-4D2E-9001-8D167E337F6F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A683B-F60F-E390-3760-05A96D07F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DD4CC-760E-EC39-8945-70973F06F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0A17E8-9972-4933-9FBA-16DB1B44E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92D2-3B9B-A6ED-3220-E143A1B97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3326E-EA9F-C294-265C-3C3B11C516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Payload That Probably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easures W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Speed and Direction</a:t>
            </a:r>
          </a:p>
          <a:p>
            <a:r>
              <a:rPr lang="en-US" sz="18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By: Rami Lameche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5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A878F-73C3-8270-4FF5-6CA55AEF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windy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DE51F-7487-378F-003C-1E3A584EE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Measures wind speed. </a:t>
            </a:r>
          </a:p>
          <a:p>
            <a:r>
              <a:rPr lang="en-US" dirty="0"/>
              <a:t>Measures wind direction.</a:t>
            </a:r>
          </a:p>
          <a:p>
            <a:r>
              <a:rPr lang="en-US" dirty="0"/>
              <a:t>Uses a differential pressure sensor and a normal pressure sensor.</a:t>
            </a:r>
          </a:p>
          <a:p>
            <a:r>
              <a:rPr lang="en-US" dirty="0"/>
              <a:t>It has an HC-05 module, which is used to communicate with it wirelessly for up to 100m (Easier to check if it’s working).</a:t>
            </a:r>
          </a:p>
          <a:p>
            <a:r>
              <a:rPr lang="en-US" dirty="0"/>
              <a:t>Has a Real Time Clock.</a:t>
            </a:r>
          </a:p>
          <a:p>
            <a:r>
              <a:rPr lang="en-US" dirty="0"/>
              <a:t>temperature module.</a:t>
            </a:r>
          </a:p>
          <a:p>
            <a:r>
              <a:rPr lang="en-US" dirty="0"/>
              <a:t>SD card reader.</a:t>
            </a:r>
          </a:p>
          <a:p>
            <a:r>
              <a:rPr lang="en-US" dirty="0"/>
              <a:t>Uses Arduino nano.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714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0928-DCD4-22E5-F2B4-513EA80E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 velocity measurement</a:t>
            </a:r>
          </a:p>
        </p:txBody>
      </p:sp>
      <p:pic>
        <p:nvPicPr>
          <p:cNvPr id="1028" name="Picture 4" descr="Pitot - Static Tube - Speedometer | Glenn Research Center | NASA">
            <a:extLst>
              <a:ext uri="{FF2B5EF4-FFF2-40B4-BE49-F238E27FC236}">
                <a16:creationId xmlns:a16="http://schemas.microsoft.com/office/drawing/2014/main" id="{1962FBC6-3F4C-5355-914C-302D7369F1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19" y="1296740"/>
            <a:ext cx="8982075" cy="505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6DA688-F03F-A0FA-4DBB-DFD71667E8BA}"/>
              </a:ext>
            </a:extLst>
          </p:cNvPr>
          <p:cNvSpPr txBox="1"/>
          <p:nvPr/>
        </p:nvSpPr>
        <p:spPr>
          <a:xfrm>
            <a:off x="1060704" y="5955210"/>
            <a:ext cx="10735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https://www1.grc.nasa.gov/beginners-guide-to-aeronautics/pitot-static-tube-speedometer/</a:t>
            </a:r>
          </a:p>
        </p:txBody>
      </p:sp>
    </p:spTree>
    <p:extLst>
      <p:ext uri="{BB962C8B-B14F-4D97-AF65-F5344CB8AC3E}">
        <p14:creationId xmlns:p14="http://schemas.microsoft.com/office/powerpoint/2010/main" val="404007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3122D-9411-2D1F-09A2-CB4F84BF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0EC28-DC58-A4D5-F4DD-17762B578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05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Windy</vt:lpstr>
      <vt:lpstr>About the windy</vt:lpstr>
      <vt:lpstr>Wind velocity measurement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rami lameche</dc:creator>
  <cp:lastModifiedBy>rami lameche</cp:lastModifiedBy>
  <cp:revision>1</cp:revision>
  <dcterms:created xsi:type="dcterms:W3CDTF">2025-04-16T02:14:40Z</dcterms:created>
  <dcterms:modified xsi:type="dcterms:W3CDTF">2025-04-16T02:25:12Z</dcterms:modified>
</cp:coreProperties>
</file>