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 Nguyen" initials="LN" lastIdx="1" clrIdx="0">
    <p:extLst>
      <p:ext uri="{19B8F6BF-5375-455C-9EA6-DF929625EA0E}">
        <p15:presenceInfo xmlns:p15="http://schemas.microsoft.com/office/powerpoint/2012/main" userId="d98ab086322a83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3T05:08:46.545" idx="1">
    <p:pos x="5908" y="445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37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48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7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8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n animal&#10;&#10;Description automatically generated">
            <a:extLst>
              <a:ext uri="{FF2B5EF4-FFF2-40B4-BE49-F238E27FC236}">
                <a16:creationId xmlns:a16="http://schemas.microsoft.com/office/drawing/2014/main" id="{31CBCF1D-5ECD-44CC-8592-F1C229442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510" b="2535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95DF5-DC01-4D89-B972-0A8519ABE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136" y="1908699"/>
            <a:ext cx="4746867" cy="213909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Hello Neighbor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555D7-A5AB-410F-A844-C9734C7E9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1"/>
            <a:ext cx="4569803" cy="16153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bg1"/>
                </a:solidFill>
                <a:latin typeface="Garamond" panose="02020404030301010803" pitchFamily="18" charset="0"/>
              </a:rPr>
              <a:t>Brown </a:t>
            </a:r>
            <a:r>
              <a:rPr lang="en-US" sz="2900" dirty="0" err="1">
                <a:solidFill>
                  <a:schemeClr val="bg1"/>
                </a:solidFill>
                <a:latin typeface="Garamond" panose="02020404030301010803" pitchFamily="18" charset="0"/>
              </a:rPr>
              <a:t>Datathon</a:t>
            </a:r>
            <a:r>
              <a:rPr lang="en-US" sz="2900" dirty="0">
                <a:solidFill>
                  <a:schemeClr val="bg1"/>
                </a:solidFill>
                <a:latin typeface="Garamond" panose="02020404030301010803" pitchFamily="18" charset="0"/>
              </a:rPr>
              <a:t> 2020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bg1"/>
                </a:solidFill>
                <a:latin typeface="Garamond" panose="02020404030301010803" pitchFamily="18" charset="0"/>
              </a:rPr>
              <a:t>Citizens Home Financing Challenge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bg1"/>
                </a:solidFill>
                <a:latin typeface="Garamond" panose="02020404030301010803" pitchFamily="18" charset="0"/>
              </a:rPr>
              <a:t>By: Jacob </a:t>
            </a:r>
            <a:r>
              <a:rPr lang="en-US" sz="2900" dirty="0" err="1">
                <a:solidFill>
                  <a:schemeClr val="bg1"/>
                </a:solidFill>
                <a:latin typeface="Garamond" panose="02020404030301010803" pitchFamily="18" charset="0"/>
              </a:rPr>
              <a:t>Zuliani</a:t>
            </a:r>
            <a:r>
              <a:rPr lang="en-US" sz="2900" dirty="0">
                <a:solidFill>
                  <a:schemeClr val="bg1"/>
                </a:solidFill>
                <a:latin typeface="Garamond" panose="02020404030301010803" pitchFamily="18" charset="0"/>
              </a:rPr>
              <a:t>, Josue N Rivera, Salvador </a:t>
            </a:r>
            <a:r>
              <a:rPr lang="en-US" sz="2900" dirty="0" err="1">
                <a:solidFill>
                  <a:schemeClr val="bg1"/>
                </a:solidFill>
                <a:latin typeface="Garamond" panose="02020404030301010803" pitchFamily="18" charset="0"/>
              </a:rPr>
              <a:t>Balkus</a:t>
            </a:r>
            <a:r>
              <a:rPr lang="en-US" sz="2900" dirty="0">
                <a:solidFill>
                  <a:schemeClr val="bg1"/>
                </a:solidFill>
                <a:latin typeface="Garamond" panose="02020404030301010803" pitchFamily="18" charset="0"/>
              </a:rPr>
              <a:t>, Linda Nguyen</a:t>
            </a:r>
            <a:endParaRPr lang="en-US" sz="1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6D618-A2B6-4D8C-B32B-2FF2F85C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4529868" y="3490568"/>
            <a:ext cx="2857500" cy="16002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329CB-4D65-43B7-9883-7EC07877BB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"/>
          </a:blip>
          <a:srcRect b="28018"/>
          <a:stretch/>
        </p:blipFill>
        <p:spPr>
          <a:xfrm>
            <a:off x="10484674" y="5161215"/>
            <a:ext cx="1743075" cy="188547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19209510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AA8C9E-1A82-4155-8CE9-8C90B5749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917" r="-614" b="4966"/>
          <a:stretch/>
        </p:blipFill>
        <p:spPr>
          <a:xfrm>
            <a:off x="489002" y="480060"/>
            <a:ext cx="11241573" cy="58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4618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1E9791B-3E51-481A-A274-70E767F19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1650" y="0"/>
            <a:ext cx="3567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close up of a blackboard&#10;&#10;Description automatically generated">
            <a:extLst>
              <a:ext uri="{FF2B5EF4-FFF2-40B4-BE49-F238E27FC236}">
                <a16:creationId xmlns:a16="http://schemas.microsoft.com/office/drawing/2014/main" id="{0D5EF91A-F7E6-4FFA-8FA1-DD894503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53506" y="-2098906"/>
            <a:ext cx="5665281" cy="108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2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C58F-CB5A-490F-BA36-754DA5747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E42E-F115-44E4-8E94-BFC5A88AE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71565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Garamond</vt:lpstr>
      <vt:lpstr>Trebuchet MS</vt:lpstr>
      <vt:lpstr>Wingdings 3</vt:lpstr>
      <vt:lpstr>Facet</vt:lpstr>
      <vt:lpstr>Hello Neighbor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Homebuyers and ZipCodes</dc:title>
  <dc:creator>Linda Nguyen</dc:creator>
  <cp:lastModifiedBy>Linda Nguyen</cp:lastModifiedBy>
  <cp:revision>10</cp:revision>
  <dcterms:created xsi:type="dcterms:W3CDTF">2020-02-23T08:07:44Z</dcterms:created>
  <dcterms:modified xsi:type="dcterms:W3CDTF">2020-02-23T10:12:20Z</dcterms:modified>
</cp:coreProperties>
</file>