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y="9601200" cx="73152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3.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y="0" x="0"/>
          <a:ext cy="0" cx="0"/>
          <a:chOff y="0" x="0"/>
          <a:chExt cy="0" cx="0"/>
        </a:xfrm>
      </p:grpSpPr>
      <p:sp>
        <p:nvSpPr>
          <p:cNvPr id="2" name="Shape 2"/>
          <p:cNvSpPr/>
          <p:nvPr>
            <p:ph idx="2" type="sldImg"/>
          </p:nvPr>
        </p:nvSpPr>
        <p:spPr>
          <a:xfrm>
            <a:off y="720075" x="1219425"/>
            <a:ext cy="3600450" cx="4877024"/>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560550" x="731500"/>
            <a:ext cy="4320525" cx="5852149"/>
          </a:xfrm>
          <a:prstGeom prst="rect">
            <a:avLst/>
          </a:prstGeom>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 name="Shape 80"/>
        <p:cNvGrpSpPr/>
        <p:nvPr/>
      </p:nvGrpSpPr>
      <p:grpSpPr>
        <a:xfrm>
          <a:off y="0" x="0"/>
          <a:ext cy="0" cx="0"/>
          <a:chOff y="0" x="0"/>
          <a:chExt cy="0" cx="0"/>
        </a:xfrm>
      </p:grpSpPr>
      <p:sp>
        <p:nvSpPr>
          <p:cNvPr id="81" name="Shape 81"/>
          <p:cNvSpPr txBox="1"/>
          <p:nvPr>
            <p:ph idx="1" type="body"/>
          </p:nvPr>
        </p:nvSpPr>
        <p:spPr>
          <a:xfrm>
            <a:off y="4560550" x="731500"/>
            <a:ext cy="4320525" cx="5852149"/>
          </a:xfrm>
          <a:prstGeom prst="rect">
            <a:avLst/>
          </a:prstGeom>
        </p:spPr>
        <p:txBody>
          <a:bodyPr bIns="91425" rIns="91425" lIns="91425" tIns="91425" anchor="ctr" anchorCtr="0">
            <a:noAutofit/>
          </a:bodyPr>
          <a:lstStyle/>
          <a:p>
            <a:pPr>
              <a:spcBef>
                <a:spcPts val="0"/>
              </a:spcBef>
              <a:buNone/>
            </a:pPr>
            <a:r>
              <a:rPr lang="en-US"/>
              <a:t>Good morning, everyone.  My name is Kevin, this is Jeremiah, Peter, and Ari. Our project was given to us by the Naval Undersea Warfare Center in Newport, RI.  Our client, Mr. Grimley, requested us to create an Interactive Lifecycle Document Project Manager that incorporates Requirements Tracking.</a:t>
            </a:r>
          </a:p>
        </p:txBody>
      </p:sp>
      <p:sp>
        <p:nvSpPr>
          <p:cNvPr id="82" name="Shape 82"/>
          <p:cNvSpPr/>
          <p:nvPr>
            <p:ph idx="2" type="sldImg"/>
          </p:nvPr>
        </p:nvSpPr>
        <p:spPr>
          <a:xfrm>
            <a:off y="720075" x="1219425"/>
            <a:ext cy="3600450" cx="487702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8" name="Shape 158"/>
        <p:cNvGrpSpPr/>
        <p:nvPr/>
      </p:nvGrpSpPr>
      <p:grpSpPr>
        <a:xfrm>
          <a:off y="0" x="0"/>
          <a:ext cy="0" cx="0"/>
          <a:chOff y="0" x="0"/>
          <a:chExt cy="0" cx="0"/>
        </a:xfrm>
      </p:grpSpPr>
      <p:sp>
        <p:nvSpPr>
          <p:cNvPr id="159" name="Shape 159"/>
          <p:cNvSpPr/>
          <p:nvPr>
            <p:ph idx="2" type="sldImg"/>
          </p:nvPr>
        </p:nvSpPr>
        <p:spPr>
          <a:xfrm>
            <a:off y="720075" x="1219425"/>
            <a:ext cy="3600599" cx="4877099"/>
          </a:xfrm>
          <a:custGeom>
            <a:pathLst>
              <a:path w="120000" extrusionOk="0" h="120000">
                <a:moveTo>
                  <a:pt y="0" x="0"/>
                </a:moveTo>
                <a:lnTo>
                  <a:pt y="0" x="120000"/>
                </a:lnTo>
                <a:lnTo>
                  <a:pt y="120000" x="120000"/>
                </a:lnTo>
                <a:lnTo>
                  <a:pt y="120000" x="0"/>
                </a:lnTo>
                <a:close/>
              </a:path>
            </a:pathLst>
          </a:custGeom>
        </p:spPr>
      </p:sp>
      <p:sp>
        <p:nvSpPr>
          <p:cNvPr id="160" name="Shape 160"/>
          <p:cNvSpPr txBox="1"/>
          <p:nvPr>
            <p:ph idx="1" type="body"/>
          </p:nvPr>
        </p:nvSpPr>
        <p:spPr>
          <a:xfrm>
            <a:off y="4560550" x="731500"/>
            <a:ext cy="4320599" cx="5852100"/>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6" name="Shape 166"/>
        <p:cNvGrpSpPr/>
        <p:nvPr/>
      </p:nvGrpSpPr>
      <p:grpSpPr>
        <a:xfrm>
          <a:off y="0" x="0"/>
          <a:ext cy="0" cx="0"/>
          <a:chOff y="0" x="0"/>
          <a:chExt cy="0" cx="0"/>
        </a:xfrm>
      </p:grpSpPr>
      <p:sp>
        <p:nvSpPr>
          <p:cNvPr id="167" name="Shape 167"/>
          <p:cNvSpPr txBox="1"/>
          <p:nvPr>
            <p:ph idx="1" type="body"/>
          </p:nvPr>
        </p:nvSpPr>
        <p:spPr>
          <a:xfrm>
            <a:off y="4560550" x="731500"/>
            <a:ext cy="4320525" cx="5852149"/>
          </a:xfrm>
          <a:prstGeom prst="rect">
            <a:avLst/>
          </a:prstGeom>
        </p:spPr>
        <p:txBody>
          <a:bodyPr bIns="91425" rIns="91425" lIns="91425" tIns="91425" anchor="ctr" anchorCtr="0">
            <a:noAutofit/>
          </a:bodyPr>
          <a:lstStyle/>
          <a:p>
            <a:pPr>
              <a:spcBef>
                <a:spcPts val="0"/>
              </a:spcBef>
              <a:buNone/>
            </a:pPr>
            <a:r>
              <a:t/>
            </a:r>
            <a:endParaRPr/>
          </a:p>
        </p:txBody>
      </p:sp>
      <p:sp>
        <p:nvSpPr>
          <p:cNvPr id="168" name="Shape 168"/>
          <p:cNvSpPr/>
          <p:nvPr>
            <p:ph idx="2" type="sldImg"/>
          </p:nvPr>
        </p:nvSpPr>
        <p:spPr>
          <a:xfrm>
            <a:off y="720075" x="1219425"/>
            <a:ext cy="3600450" cx="487702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4" name="Shape 174"/>
        <p:cNvGrpSpPr/>
        <p:nvPr/>
      </p:nvGrpSpPr>
      <p:grpSpPr>
        <a:xfrm>
          <a:off y="0" x="0"/>
          <a:ext cy="0" cx="0"/>
          <a:chOff y="0" x="0"/>
          <a:chExt cy="0" cx="0"/>
        </a:xfrm>
      </p:grpSpPr>
      <p:sp>
        <p:nvSpPr>
          <p:cNvPr id="175" name="Shape 175"/>
          <p:cNvSpPr/>
          <p:nvPr>
            <p:ph idx="2" type="sldImg"/>
          </p:nvPr>
        </p:nvSpPr>
        <p:spPr>
          <a:xfrm>
            <a:off y="720725" x="1257300"/>
            <a:ext cy="3600450" cx="48006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miter/>
            <a:headEnd w="med" len="med" type="none"/>
            <a:tailEnd w="med" len="med" type="none"/>
          </a:ln>
        </p:spPr>
      </p:sp>
      <p:sp>
        <p:nvSpPr>
          <p:cNvPr id="176" name="Shape 176"/>
          <p:cNvSpPr txBox="1"/>
          <p:nvPr>
            <p:ph idx="1" type="body"/>
          </p:nvPr>
        </p:nvSpPr>
        <p:spPr>
          <a:xfrm>
            <a:off y="4560887" x="731837"/>
            <a:ext cy="4319587" cx="5851525"/>
          </a:xfrm>
          <a:prstGeom prst="rect">
            <a:avLst/>
          </a:prstGeom>
          <a:noFill/>
          <a:ln>
            <a:noFill/>
          </a:ln>
        </p:spPr>
        <p:txBody>
          <a:bodyPr bIns="45700" rIns="91425" lIns="91425" tIns="45700" anchor="t" anchorCtr="0">
            <a:noAutofit/>
          </a:bodyPr>
          <a:lstStyle/>
          <a:p>
            <a:pPr>
              <a:spcBef>
                <a:spcPts val="0"/>
              </a:spcBef>
              <a:buNone/>
            </a:pPr>
            <a:r>
              <a:t/>
            </a:r>
            <a:endParaRPr strike="noStrike" u="none" b="0" cap="none" baseline="0" sz="1800" i="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8" name="Shape 88"/>
        <p:cNvGrpSpPr/>
        <p:nvPr/>
      </p:nvGrpSpPr>
      <p:grpSpPr>
        <a:xfrm>
          <a:off y="0" x="0"/>
          <a:ext cy="0" cx="0"/>
          <a:chOff y="0" x="0"/>
          <a:chExt cy="0" cx="0"/>
        </a:xfrm>
      </p:grpSpPr>
      <p:sp>
        <p:nvSpPr>
          <p:cNvPr id="89" name="Shape 89"/>
          <p:cNvSpPr txBox="1"/>
          <p:nvPr>
            <p:ph idx="1" type="body"/>
          </p:nvPr>
        </p:nvSpPr>
        <p:spPr>
          <a:xfrm>
            <a:off y="4560550" x="731500"/>
            <a:ext cy="4320599" cx="5852100"/>
          </a:xfrm>
          <a:prstGeom prst="rect">
            <a:avLst/>
          </a:prstGeom>
        </p:spPr>
        <p:txBody>
          <a:bodyPr bIns="91425" rIns="91425" lIns="91425" tIns="91425" anchor="ctr" anchorCtr="0">
            <a:noAutofit/>
          </a:bodyPr>
          <a:lstStyle/>
          <a:p>
            <a:pPr rtl="0" lvl="0">
              <a:spcBef>
                <a:spcPts val="0"/>
              </a:spcBef>
              <a:buNone/>
            </a:pPr>
            <a:r>
              <a:rPr lang="en-US"/>
              <a:t>Developers at NUWC are currently using Microsoft Word to create and edit three specific lifecycle documents: Software Requirements Doc, Use Case, and Test Case document. They are then manually tracking each requirement by database integration.  There already exists systems that are able to create, track, and design documents, but these software systems tend to be expensive, complex, and require a database. NUWC wanted the system to work locally without an internet connection in Internet explorer on windows 7.</a:t>
            </a:r>
          </a:p>
        </p:txBody>
      </p:sp>
      <p:sp>
        <p:nvSpPr>
          <p:cNvPr id="90" name="Shape 90"/>
          <p:cNvSpPr/>
          <p:nvPr>
            <p:ph idx="2" type="sldImg"/>
          </p:nvPr>
        </p:nvSpPr>
        <p:spPr>
          <a:xfrm>
            <a:off y="720075" x="1219425"/>
            <a:ext cy="3600599" cx="4877099"/>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txBox="1"/>
          <p:nvPr>
            <p:ph idx="1" type="body"/>
          </p:nvPr>
        </p:nvSpPr>
        <p:spPr>
          <a:xfrm>
            <a:off y="4560550" x="731500"/>
            <a:ext cy="4320599" cx="5852100"/>
          </a:xfrm>
          <a:prstGeom prst="rect">
            <a:avLst/>
          </a:prstGeom>
        </p:spPr>
        <p:txBody>
          <a:bodyPr bIns="91425" rIns="91425" lIns="91425" tIns="91425" anchor="ctr" anchorCtr="0">
            <a:noAutofit/>
          </a:bodyPr>
          <a:lstStyle/>
          <a:p>
            <a:pPr rtl="0" lvl="0">
              <a:spcBef>
                <a:spcPts val="0"/>
              </a:spcBef>
              <a:buNone/>
            </a:pPr>
            <a:r>
              <a:rPr lang="en-US"/>
              <a:t>Developers at NUWC are currently using Microsoft Word to create and edit three specific lifecycle documents: Software Requirements Doc, Use Case, and Test Case document. They are then manually tracking each requirement by database integration.  There already exists systems that are able to create, track, and design documents, but these software systems tend to be expensive, complex, and require a database. NUWC wanted the system to work locally without an internet connection in Internet explorer on windows 7.</a:t>
            </a:r>
          </a:p>
        </p:txBody>
      </p:sp>
      <p:sp>
        <p:nvSpPr>
          <p:cNvPr id="98" name="Shape 98"/>
          <p:cNvSpPr/>
          <p:nvPr>
            <p:ph idx="2" type="sldImg"/>
          </p:nvPr>
        </p:nvSpPr>
        <p:spPr>
          <a:xfrm>
            <a:off y="720075" x="1219425"/>
            <a:ext cy="3600599" cx="4877099"/>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4" name="Shape 104"/>
        <p:cNvGrpSpPr/>
        <p:nvPr/>
      </p:nvGrpSpPr>
      <p:grpSpPr>
        <a:xfrm>
          <a:off y="0" x="0"/>
          <a:ext cy="0" cx="0"/>
          <a:chOff y="0" x="0"/>
          <a:chExt cy="0" cx="0"/>
        </a:xfrm>
      </p:grpSpPr>
      <p:sp>
        <p:nvSpPr>
          <p:cNvPr id="105" name="Shape 105"/>
          <p:cNvSpPr txBox="1"/>
          <p:nvPr>
            <p:ph idx="1" type="body"/>
          </p:nvPr>
        </p:nvSpPr>
        <p:spPr>
          <a:xfrm>
            <a:off y="4560550" x="731500"/>
            <a:ext cy="4320599" cx="5852100"/>
          </a:xfrm>
          <a:prstGeom prst="rect">
            <a:avLst/>
          </a:prstGeom>
        </p:spPr>
        <p:txBody>
          <a:bodyPr bIns="91425" rIns="91425" lIns="91425" tIns="91425" anchor="ctr" anchorCtr="0">
            <a:noAutofit/>
          </a:bodyPr>
          <a:lstStyle/>
          <a:p>
            <a:pPr rtl="0" lvl="0">
              <a:spcBef>
                <a:spcPts val="0"/>
              </a:spcBef>
              <a:buNone/>
            </a:pPr>
            <a:r>
              <a:rPr lang="en-US"/>
              <a:t>Developers at NUWC are currently using Microsoft Word to create and edit three specific lifecycle documents: Software Requirements Doc, Use Case, and Test Case document. They are then manually tracking each requirement by database integration.  There already exists systems that are able to create, track, and design documents, but these software systems tend to be expensive, complex, and require a database. NUWC wanted the system to work locally without an internet connection in Internet explorer on windows 7.</a:t>
            </a:r>
          </a:p>
        </p:txBody>
      </p:sp>
      <p:sp>
        <p:nvSpPr>
          <p:cNvPr id="106" name="Shape 106"/>
          <p:cNvSpPr/>
          <p:nvPr>
            <p:ph idx="2" type="sldImg"/>
          </p:nvPr>
        </p:nvSpPr>
        <p:spPr>
          <a:xfrm>
            <a:off y="720075" x="1219425"/>
            <a:ext cy="3600599" cx="4877099"/>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1" name="Shape 111"/>
        <p:cNvGrpSpPr/>
        <p:nvPr/>
      </p:nvGrpSpPr>
      <p:grpSpPr>
        <a:xfrm>
          <a:off y="0" x="0"/>
          <a:ext cy="0" cx="0"/>
          <a:chOff y="0" x="0"/>
          <a:chExt cy="0" cx="0"/>
        </a:xfrm>
      </p:grpSpPr>
      <p:sp>
        <p:nvSpPr>
          <p:cNvPr id="112" name="Shape 112"/>
          <p:cNvSpPr txBox="1"/>
          <p:nvPr>
            <p:ph idx="1" type="body"/>
          </p:nvPr>
        </p:nvSpPr>
        <p:spPr>
          <a:xfrm>
            <a:off y="4560550" x="731500"/>
            <a:ext cy="4320599" cx="5852100"/>
          </a:xfrm>
          <a:prstGeom prst="rect">
            <a:avLst/>
          </a:prstGeom>
        </p:spPr>
        <p:txBody>
          <a:bodyPr bIns="91425" rIns="91425" lIns="91425" tIns="91425" anchor="ctr" anchorCtr="0">
            <a:noAutofit/>
          </a:bodyPr>
          <a:lstStyle/>
          <a:p>
            <a:pPr rtl="0" lvl="0">
              <a:spcBef>
                <a:spcPts val="0"/>
              </a:spcBef>
              <a:buNone/>
            </a:pPr>
            <a:r>
              <a:rPr lang="en-US"/>
              <a:t>* Learning new languages - getting over a learning curve. Integrating different languages together for flexible functionality</a:t>
            </a:r>
          </a:p>
          <a:p>
            <a:pPr rtl="0" lvl="0">
              <a:spcBef>
                <a:spcPts val="0"/>
              </a:spcBef>
              <a:buNone/>
            </a:pPr>
            <a:r>
              <a:rPr lang="en-US"/>
              <a:t>* Tracking Requirements without a database - had to find a local solution. - Generating a requirements traceability matrix</a:t>
            </a:r>
          </a:p>
          <a:p>
            <a:pPr rtl="0" lvl="0">
              <a:spcBef>
                <a:spcPts val="0"/>
              </a:spcBef>
              <a:buNone/>
            </a:pPr>
            <a:r>
              <a:rPr lang="en-US"/>
              <a:t>* No excessive latency in the program</a:t>
            </a:r>
          </a:p>
          <a:p>
            <a:pPr rtl="0" lvl="0">
              <a:spcBef>
                <a:spcPts val="0"/>
              </a:spcBef>
              <a:buNone/>
            </a:pPr>
            <a:r>
              <a:rPr lang="en-US"/>
              <a:t>* Exporting entire project as HTML or PDF</a:t>
            </a:r>
          </a:p>
        </p:txBody>
      </p:sp>
      <p:sp>
        <p:nvSpPr>
          <p:cNvPr id="113" name="Shape 113"/>
          <p:cNvSpPr/>
          <p:nvPr>
            <p:ph idx="2" type="sldImg"/>
          </p:nvPr>
        </p:nvSpPr>
        <p:spPr>
          <a:xfrm>
            <a:off y="720075" x="1219425"/>
            <a:ext cy="3600599" cx="4877099"/>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9" name="Shape 119"/>
        <p:cNvGrpSpPr/>
        <p:nvPr/>
      </p:nvGrpSpPr>
      <p:grpSpPr>
        <a:xfrm>
          <a:off y="0" x="0"/>
          <a:ext cy="0" cx="0"/>
          <a:chOff y="0" x="0"/>
          <a:chExt cy="0" cx="0"/>
        </a:xfrm>
      </p:grpSpPr>
      <p:sp>
        <p:nvSpPr>
          <p:cNvPr id="120" name="Shape 120"/>
          <p:cNvSpPr/>
          <p:nvPr>
            <p:ph idx="2" type="sldImg"/>
          </p:nvPr>
        </p:nvSpPr>
        <p:spPr>
          <a:xfrm>
            <a:off y="720725" x="1257300"/>
            <a:ext cy="3600599" cx="48006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miter/>
            <a:headEnd w="med" len="med" type="none"/>
            <a:tailEnd w="med" len="med" type="none"/>
          </a:ln>
        </p:spPr>
      </p:sp>
      <p:sp>
        <p:nvSpPr>
          <p:cNvPr id="121" name="Shape 121"/>
          <p:cNvSpPr txBox="1"/>
          <p:nvPr>
            <p:ph idx="1" type="body"/>
          </p:nvPr>
        </p:nvSpPr>
        <p:spPr>
          <a:xfrm>
            <a:off y="4560887" x="731837"/>
            <a:ext cy="4319700" cx="5851500"/>
          </a:xfrm>
          <a:prstGeom prst="rect">
            <a:avLst/>
          </a:prstGeom>
          <a:noFill/>
          <a:ln>
            <a:noFill/>
          </a:ln>
        </p:spPr>
        <p:txBody>
          <a:bodyPr bIns="45700" rIns="91425" lIns="91425" tIns="45700" anchor="t" anchorCtr="0">
            <a:noAutofit/>
          </a:bodyPr>
          <a:lstStyle/>
          <a:p>
            <a:pPr rtl="0" lvl="0">
              <a:spcBef>
                <a:spcPts val="0"/>
              </a:spcBef>
              <a:buNone/>
            </a:pPr>
            <a:r>
              <a:t/>
            </a:r>
            <a:endParaRPr strike="noStrike" u="none" b="0" cap="none" baseline="0" sz="1800" i="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2" name="Shape 132"/>
        <p:cNvGrpSpPr/>
        <p:nvPr/>
      </p:nvGrpSpPr>
      <p:grpSpPr>
        <a:xfrm>
          <a:off y="0" x="0"/>
          <a:ext cy="0" cx="0"/>
          <a:chOff y="0" x="0"/>
          <a:chExt cy="0" cx="0"/>
        </a:xfrm>
      </p:grpSpPr>
      <p:sp>
        <p:nvSpPr>
          <p:cNvPr id="133" name="Shape 133"/>
          <p:cNvSpPr txBox="1"/>
          <p:nvPr>
            <p:ph idx="1" type="body"/>
          </p:nvPr>
        </p:nvSpPr>
        <p:spPr>
          <a:xfrm>
            <a:off y="4560550" x="731500"/>
            <a:ext cy="4320599" cx="5852100"/>
          </a:xfrm>
          <a:prstGeom prst="rect">
            <a:avLst/>
          </a:prstGeom>
        </p:spPr>
        <p:txBody>
          <a:bodyPr bIns="91425" rIns="91425" lIns="91425" tIns="91425" anchor="ctr" anchorCtr="0">
            <a:noAutofit/>
          </a:bodyPr>
          <a:lstStyle/>
          <a:p>
            <a:pPr>
              <a:spcBef>
                <a:spcPts val="0"/>
              </a:spcBef>
              <a:buNone/>
            </a:pPr>
            <a:r>
              <a:t/>
            </a:r>
            <a:endParaRPr/>
          </a:p>
        </p:txBody>
      </p:sp>
      <p:sp>
        <p:nvSpPr>
          <p:cNvPr id="134" name="Shape 134"/>
          <p:cNvSpPr/>
          <p:nvPr>
            <p:ph idx="2" type="sldImg"/>
          </p:nvPr>
        </p:nvSpPr>
        <p:spPr>
          <a:xfrm>
            <a:off y="720075" x="1219425"/>
            <a:ext cy="3600599" cx="4877099"/>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4" name="Shape 144"/>
        <p:cNvGrpSpPr/>
        <p:nvPr/>
      </p:nvGrpSpPr>
      <p:grpSpPr>
        <a:xfrm>
          <a:off y="0" x="0"/>
          <a:ext cy="0" cx="0"/>
          <a:chOff y="0" x="0"/>
          <a:chExt cy="0" cx="0"/>
        </a:xfrm>
      </p:grpSpPr>
      <p:sp>
        <p:nvSpPr>
          <p:cNvPr id="145" name="Shape 145"/>
          <p:cNvSpPr/>
          <p:nvPr>
            <p:ph idx="2" type="sldImg"/>
          </p:nvPr>
        </p:nvSpPr>
        <p:spPr>
          <a:xfrm>
            <a:off y="720075" x="1219425"/>
            <a:ext cy="3600599" cx="4877099"/>
          </a:xfrm>
          <a:custGeom>
            <a:pathLst>
              <a:path w="120000" extrusionOk="0" h="120000">
                <a:moveTo>
                  <a:pt y="0" x="0"/>
                </a:moveTo>
                <a:lnTo>
                  <a:pt y="0" x="120000"/>
                </a:lnTo>
                <a:lnTo>
                  <a:pt y="120000" x="120000"/>
                </a:lnTo>
                <a:lnTo>
                  <a:pt y="120000" x="0"/>
                </a:lnTo>
                <a:close/>
              </a:path>
            </a:pathLst>
          </a:custGeom>
        </p:spPr>
      </p:sp>
      <p:sp>
        <p:nvSpPr>
          <p:cNvPr id="146" name="Shape 146"/>
          <p:cNvSpPr txBox="1"/>
          <p:nvPr>
            <p:ph idx="1" type="body"/>
          </p:nvPr>
        </p:nvSpPr>
        <p:spPr>
          <a:xfrm>
            <a:off y="4560550" x="731500"/>
            <a:ext cy="4320599" cx="5852100"/>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2" name="Shape 152"/>
        <p:cNvGrpSpPr/>
        <p:nvPr/>
      </p:nvGrpSpPr>
      <p:grpSpPr>
        <a:xfrm>
          <a:off y="0" x="0"/>
          <a:ext cy="0" cx="0"/>
          <a:chOff y="0" x="0"/>
          <a:chExt cy="0" cx="0"/>
        </a:xfrm>
      </p:grpSpPr>
      <p:sp>
        <p:nvSpPr>
          <p:cNvPr id="153" name="Shape 153"/>
          <p:cNvSpPr txBox="1"/>
          <p:nvPr>
            <p:ph idx="1" type="body"/>
          </p:nvPr>
        </p:nvSpPr>
        <p:spPr>
          <a:xfrm>
            <a:off y="4560550" x="731500"/>
            <a:ext cy="4320525" cx="5852149"/>
          </a:xfrm>
          <a:prstGeom prst="rect">
            <a:avLst/>
          </a:prstGeom>
        </p:spPr>
        <p:txBody>
          <a:bodyPr bIns="91425" rIns="91425" lIns="91425" tIns="91425" anchor="ctr" anchorCtr="0">
            <a:noAutofit/>
          </a:bodyPr>
          <a:lstStyle/>
          <a:p>
            <a:pPr>
              <a:spcBef>
                <a:spcPts val="0"/>
              </a:spcBef>
              <a:buNone/>
            </a:pPr>
            <a:r>
              <a:t/>
            </a:r>
            <a:endParaRPr/>
          </a:p>
        </p:txBody>
      </p:sp>
      <p:sp>
        <p:nvSpPr>
          <p:cNvPr id="154" name="Shape 154"/>
          <p:cNvSpPr/>
          <p:nvPr>
            <p:ph idx="2" type="sldImg"/>
          </p:nvPr>
        </p:nvSpPr>
        <p:spPr>
          <a:xfrm>
            <a:off y="720075" x="1219425"/>
            <a:ext cy="3600450" cx="487702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1600200" x="0"/>
            <a:ext cy="3657600" cx="9144000"/>
          </a:xfrm>
          <a:prstGeom prst="rect">
            <a:avLst/>
          </a:prstGeom>
          <a:solidFill>
            <a:schemeClr val="dk1">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9" name="Shape 9"/>
          <p:cNvGrpSpPr/>
          <p:nvPr/>
        </p:nvGrpSpPr>
        <p:grpSpPr>
          <a:xfrm>
            <a:off y="-1438" x="0"/>
            <a:ext cy="6859503" cx="1827407"/>
            <a:chOff y="-1438" x="0"/>
            <a:chExt cy="6859503" cx="798029"/>
          </a:xfrm>
        </p:grpSpPr>
        <p:sp>
          <p:nvSpPr>
            <p:cNvPr id="10" name="Shape 10"/>
            <p:cNvSpPr/>
            <p:nvPr/>
          </p:nvSpPr>
          <p:spPr>
            <a:xfrm>
              <a:off y="-1438" x="0"/>
              <a:ext cy="6858065" cx="798029"/>
            </a:xfrm>
            <a:custGeom>
              <a:pathLst>
                <a:path w="500332" extrusionOk="0" h="6875253">
                  <a:moveTo>
                    <a:pt y="0" x="0"/>
                  </a:moveTo>
                  <a:lnTo>
                    <a:pt y="0" x="500332"/>
                  </a:lnTo>
                  <a:lnTo>
                    <a:pt y="6875253" x="301925"/>
                  </a:lnTo>
                  <a:lnTo>
                    <a:pt y="6875253" x="0"/>
                  </a:lnTo>
                  <a:lnTo>
                    <a:pt y="0" x="0"/>
                  </a:lnTo>
                  <a:close/>
                </a:path>
              </a:pathLst>
            </a:cu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sp>
          <p:nvSpPr>
            <p:cNvPr id="11" name="Shape 11"/>
            <p:cNvSpPr/>
            <p:nvPr/>
          </p:nvSpPr>
          <p:spPr>
            <a:xfrm>
              <a:off y="0" x="0"/>
              <a:ext cy="6858065" cx="399014"/>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12" name="Shape 12"/>
          <p:cNvGrpSpPr/>
          <p:nvPr/>
        </p:nvGrpSpPr>
        <p:grpSpPr>
          <a:xfrm flipH="1">
            <a:off y="0" x="7316591"/>
            <a:ext cy="6859503" cx="1827407"/>
            <a:chOff y="-1438" x="0"/>
            <a:chExt cy="6859503" cx="798029"/>
          </a:xfrm>
        </p:grpSpPr>
        <p:sp>
          <p:nvSpPr>
            <p:cNvPr id="13" name="Shape 13"/>
            <p:cNvSpPr/>
            <p:nvPr/>
          </p:nvSpPr>
          <p:spPr>
            <a:xfrm>
              <a:off y="-1438" x="0"/>
              <a:ext cy="6858065" cx="798029"/>
            </a:xfrm>
            <a:custGeom>
              <a:pathLst>
                <a:path w="500332" extrusionOk="0" h="6875253">
                  <a:moveTo>
                    <a:pt y="0" x="0"/>
                  </a:moveTo>
                  <a:lnTo>
                    <a:pt y="0" x="500332"/>
                  </a:lnTo>
                  <a:lnTo>
                    <a:pt y="6875253" x="301925"/>
                  </a:lnTo>
                  <a:lnTo>
                    <a:pt y="6875253" x="0"/>
                  </a:lnTo>
                  <a:lnTo>
                    <a:pt y="0" x="0"/>
                  </a:lnTo>
                  <a:close/>
                </a:path>
              </a:pathLst>
            </a:cu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sp>
          <p:nvSpPr>
            <p:cNvPr id="14" name="Shape 14"/>
            <p:cNvSpPr/>
            <p:nvPr/>
          </p:nvSpPr>
          <p:spPr>
            <a:xfrm>
              <a:off y="0" x="0"/>
              <a:ext cy="6858065" cx="399014"/>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15" name="Shape 15"/>
          <p:cNvSpPr txBox="1"/>
          <p:nvPr>
            <p:ph type="ctrTitle"/>
          </p:nvPr>
        </p:nvSpPr>
        <p:spPr>
          <a:xfrm>
            <a:off y="2090913" x="685800"/>
            <a:ext cy="1650599" cx="7772400"/>
          </a:xfrm>
          <a:prstGeom prst="rect">
            <a:avLst/>
          </a:prstGeom>
        </p:spPr>
        <p:txBody>
          <a:bodyPr bIns="91425" rIns="91425" lIns="91425" tIns="91425" anchor="b" anchorCtr="0"/>
          <a:lstStyle>
            <a:lvl1pPr algn="ctr" indent="304800">
              <a:spcBef>
                <a:spcPts val="0"/>
              </a:spcBef>
              <a:buSzPct val="100000"/>
              <a:defRPr sz="4800"/>
            </a:lvl1pPr>
            <a:lvl2pPr algn="ctr" indent="304800">
              <a:spcBef>
                <a:spcPts val="0"/>
              </a:spcBef>
              <a:buSzPct val="100000"/>
              <a:defRPr sz="4800"/>
            </a:lvl2pPr>
            <a:lvl3pPr algn="ctr" indent="304800">
              <a:spcBef>
                <a:spcPts val="0"/>
              </a:spcBef>
              <a:buSzPct val="100000"/>
              <a:defRPr sz="4800"/>
            </a:lvl3pPr>
            <a:lvl4pPr algn="ctr" indent="304800">
              <a:spcBef>
                <a:spcPts val="0"/>
              </a:spcBef>
              <a:buSzPct val="100000"/>
              <a:defRPr sz="4800"/>
            </a:lvl4pPr>
            <a:lvl5pPr algn="ctr" indent="304800">
              <a:spcBef>
                <a:spcPts val="0"/>
              </a:spcBef>
              <a:buSzPct val="100000"/>
              <a:defRPr sz="4800"/>
            </a:lvl5pPr>
            <a:lvl6pPr algn="ctr" indent="304800">
              <a:spcBef>
                <a:spcPts val="0"/>
              </a:spcBef>
              <a:buSzPct val="100000"/>
              <a:defRPr sz="4800"/>
            </a:lvl6pPr>
            <a:lvl7pPr algn="ctr" indent="304800">
              <a:spcBef>
                <a:spcPts val="0"/>
              </a:spcBef>
              <a:buSzPct val="100000"/>
              <a:defRPr sz="4800"/>
            </a:lvl7pPr>
            <a:lvl8pPr algn="ctr" indent="304800">
              <a:spcBef>
                <a:spcPts val="0"/>
              </a:spcBef>
              <a:buSzPct val="100000"/>
              <a:defRPr sz="4800"/>
            </a:lvl8pPr>
            <a:lvl9pPr algn="ctr" indent="304800">
              <a:spcBef>
                <a:spcPts val="0"/>
              </a:spcBef>
              <a:buSzPct val="100000"/>
              <a:defRPr sz="4800"/>
            </a:lvl9pPr>
          </a:lstStyle>
          <a:p/>
        </p:txBody>
      </p:sp>
      <p:sp>
        <p:nvSpPr>
          <p:cNvPr id="16" name="Shape 16"/>
          <p:cNvSpPr txBox="1"/>
          <p:nvPr>
            <p:ph idx="1" type="subTitle"/>
          </p:nvPr>
        </p:nvSpPr>
        <p:spPr>
          <a:xfrm>
            <a:off y="3886200" x="685800"/>
            <a:ext cy="878099" cx="7772400"/>
          </a:xfrm>
          <a:prstGeom prst="rect">
            <a:avLst/>
          </a:prstGeom>
        </p:spPr>
        <p:txBody>
          <a:bodyPr bIns="91425" rIns="91425" lIns="91425" tIns="91425" anchor="t" anchorCtr="0"/>
          <a:lstStyle>
            <a:lvl1pPr algn="ctr" indent="152400" marL="0">
              <a:spcBef>
                <a:spcPts val="0"/>
              </a:spcBef>
              <a:buClr>
                <a:schemeClr val="lt2"/>
              </a:buClr>
              <a:buSzPct val="100000"/>
              <a:buNone/>
              <a:defRPr sz="2400">
                <a:solidFill>
                  <a:schemeClr val="lt2"/>
                </a:solidFill>
              </a:defRPr>
            </a:lvl1pPr>
            <a:lvl2pPr algn="ctr" indent="152400" marL="0">
              <a:spcBef>
                <a:spcPts val="0"/>
              </a:spcBef>
              <a:buClr>
                <a:schemeClr val="lt2"/>
              </a:buClr>
              <a:buNone/>
              <a:defRPr>
                <a:solidFill>
                  <a:schemeClr val="lt2"/>
                </a:solidFill>
              </a:defRPr>
            </a:lvl2pPr>
            <a:lvl3pPr algn="ctr" indent="152400" marL="0">
              <a:spcBef>
                <a:spcPts val="0"/>
              </a:spcBef>
              <a:buClr>
                <a:schemeClr val="lt2"/>
              </a:buClr>
              <a:buNone/>
              <a:defRPr>
                <a:solidFill>
                  <a:schemeClr val="lt2"/>
                </a:solidFill>
              </a:defRPr>
            </a:lvl3pPr>
            <a:lvl4pPr algn="ctr" indent="152400" marL="0">
              <a:spcBef>
                <a:spcPts val="0"/>
              </a:spcBef>
              <a:buClr>
                <a:schemeClr val="lt2"/>
              </a:buClr>
              <a:buSzPct val="100000"/>
              <a:buNone/>
              <a:defRPr sz="2400">
                <a:solidFill>
                  <a:schemeClr val="lt2"/>
                </a:solidFill>
              </a:defRPr>
            </a:lvl4pPr>
            <a:lvl5pPr algn="ctr" indent="152400" marL="0">
              <a:spcBef>
                <a:spcPts val="0"/>
              </a:spcBef>
              <a:buClr>
                <a:schemeClr val="lt2"/>
              </a:buClr>
              <a:buSzPct val="100000"/>
              <a:buNone/>
              <a:defRPr sz="2400">
                <a:solidFill>
                  <a:schemeClr val="lt2"/>
                </a:solidFill>
              </a:defRPr>
            </a:lvl5pPr>
            <a:lvl6pPr algn="ctr" indent="152400" marL="0">
              <a:spcBef>
                <a:spcPts val="0"/>
              </a:spcBef>
              <a:buClr>
                <a:schemeClr val="lt2"/>
              </a:buClr>
              <a:buSzPct val="100000"/>
              <a:buNone/>
              <a:defRPr sz="2400">
                <a:solidFill>
                  <a:schemeClr val="lt2"/>
                </a:solidFill>
              </a:defRPr>
            </a:lvl6pPr>
            <a:lvl7pPr algn="ctr" indent="152400" marL="0">
              <a:spcBef>
                <a:spcPts val="0"/>
              </a:spcBef>
              <a:buClr>
                <a:schemeClr val="lt2"/>
              </a:buClr>
              <a:buSzPct val="100000"/>
              <a:buNone/>
              <a:defRPr sz="2400">
                <a:solidFill>
                  <a:schemeClr val="lt2"/>
                </a:solidFill>
              </a:defRPr>
            </a:lvl7pPr>
            <a:lvl8pPr algn="ctr" indent="152400" marL="0">
              <a:spcBef>
                <a:spcPts val="0"/>
              </a:spcBef>
              <a:buClr>
                <a:schemeClr val="lt2"/>
              </a:buClr>
              <a:buSzPct val="100000"/>
              <a:buNone/>
              <a:defRPr sz="2400">
                <a:solidFill>
                  <a:schemeClr val="lt2"/>
                </a:solidFill>
              </a:defRPr>
            </a:lvl8pPr>
            <a:lvl9pPr algn="ctr" indent="152400" marL="0">
              <a:spcBef>
                <a:spcPts val="0"/>
              </a:spcBef>
              <a:buClr>
                <a:schemeClr val="lt2"/>
              </a:buClr>
              <a:buSzPct val="100000"/>
              <a:buNone/>
              <a:defRPr sz="24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y="0" x="0"/>
          <a:ext cy="0" cx="0"/>
          <a:chOff y="0" x="0"/>
          <a:chExt cy="0" cx="0"/>
        </a:xfrm>
      </p:grpSpPr>
      <p:sp>
        <p:nvSpPr>
          <p:cNvPr id="18" name="Shape 18"/>
          <p:cNvSpPr/>
          <p:nvPr/>
        </p:nvSpPr>
        <p:spPr>
          <a:xfrm>
            <a:off y="-1438" x="0"/>
            <a:ext cy="1525499" cx="9144000"/>
          </a:xfrm>
          <a:prstGeom prst="rect">
            <a:avLst/>
          </a:pr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19" name="Shape 19"/>
          <p:cNvGrpSpPr/>
          <p:nvPr/>
        </p:nvGrpSpPr>
        <p:grpSpPr>
          <a:xfrm>
            <a:off y="-1438" x="0"/>
            <a:ext cy="6859503" cx="649180"/>
            <a:chOff y="-1438" x="0"/>
            <a:chExt cy="6859503" cx="649180"/>
          </a:xfrm>
        </p:grpSpPr>
        <p:sp>
          <p:nvSpPr>
            <p:cNvPr id="20" name="Shape 20"/>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rgbClr val="5A6378">
                <a:alpha val="9803"/>
              </a:srgbClr>
            </a:solidFill>
            <a:ln>
              <a:noFill/>
            </a:ln>
          </p:spPr>
          <p:txBody>
            <a:bodyPr bIns="45700" rIns="91425" lIns="91425" tIns="45700" anchor="ctr" anchorCtr="0">
              <a:noAutofit/>
            </a:bodyPr>
            <a:lstStyle/>
            <a:p>
              <a:pPr>
                <a:spcBef>
                  <a:spcPts val="0"/>
                </a:spcBef>
                <a:buNone/>
              </a:pPr>
              <a:r>
                <a:t/>
              </a:r>
              <a:endParaRPr/>
            </a:p>
          </p:txBody>
        </p:sp>
        <p:sp>
          <p:nvSpPr>
            <p:cNvPr id="21" name="Shape 21"/>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22" name="Shape 22"/>
          <p:cNvGrpSpPr/>
          <p:nvPr/>
        </p:nvGrpSpPr>
        <p:grpSpPr>
          <a:xfrm flipH="1">
            <a:off y="0" x="8494493"/>
            <a:ext cy="6859503" cx="649180"/>
            <a:chOff y="-1438" x="0"/>
            <a:chExt cy="6859503" cx="649180"/>
          </a:xfrm>
        </p:grpSpPr>
        <p:sp>
          <p:nvSpPr>
            <p:cNvPr id="23" name="Shape 23"/>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rgbClr val="5A6378">
                <a:alpha val="9803"/>
              </a:srgbClr>
            </a:solidFill>
            <a:ln>
              <a:noFill/>
            </a:ln>
          </p:spPr>
          <p:txBody>
            <a:bodyPr bIns="45700" rIns="91425" lIns="91425" tIns="45700" anchor="ctr" anchorCtr="0">
              <a:noAutofit/>
            </a:bodyPr>
            <a:lstStyle/>
            <a:p>
              <a:pPr>
                <a:spcBef>
                  <a:spcPts val="0"/>
                </a:spcBef>
                <a:buNone/>
              </a:pPr>
              <a:r>
                <a:t/>
              </a:r>
              <a:endParaRPr/>
            </a:p>
          </p:txBody>
        </p:sp>
        <p:sp>
          <p:nvSpPr>
            <p:cNvPr id="24" name="Shape 24"/>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25" name="Shape 25"/>
          <p:cNvSpPr/>
          <p:nvPr/>
        </p:nvSpPr>
        <p:spPr>
          <a:xfrm>
            <a:off y="6324600" x="0"/>
            <a:ext cy="534899" cx="9144000"/>
          </a:xfrm>
          <a:prstGeom prst="rect">
            <a:avLst/>
          </a:prstGeom>
          <a:solidFill>
            <a:schemeClr val="dk1">
              <a:alpha val="14901"/>
            </a:schemeClr>
          </a:solidFill>
          <a:ln>
            <a:noFill/>
          </a:ln>
        </p:spPr>
        <p:txBody>
          <a:bodyPr bIns="45700" rIns="91425" lIns="91425" tIns="45700" anchor="ctr" anchorCtr="0">
            <a:noAutofit/>
          </a:bodyPr>
          <a:lstStyle/>
          <a:p>
            <a:pPr>
              <a:spcBef>
                <a:spcPts val="0"/>
              </a:spcBef>
              <a:buNone/>
            </a:pPr>
            <a:r>
              <a:t/>
            </a:r>
            <a:endParaRPr/>
          </a:p>
        </p:txBody>
      </p:sp>
      <p:sp>
        <p:nvSpPr>
          <p:cNvPr id="26" name="Shape 26"/>
          <p:cNvSpPr txBox="1"/>
          <p:nvPr>
            <p:ph type="title"/>
          </p:nvPr>
        </p:nvSpPr>
        <p:spPr>
          <a:xfrm>
            <a:off y="274637" x="457200"/>
            <a:ext cy="11430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 type="body"/>
          </p:nvPr>
        </p:nvSpPr>
        <p:spPr>
          <a:xfrm>
            <a:off y="1600200" x="457200"/>
            <a:ext cy="496770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8" name="Shape 28"/>
        <p:cNvGrpSpPr/>
        <p:nvPr/>
      </p:nvGrpSpPr>
      <p:grpSpPr>
        <a:xfrm>
          <a:off y="0" x="0"/>
          <a:ext cy="0" cx="0"/>
          <a:chOff y="0" x="0"/>
          <a:chExt cy="0" cx="0"/>
        </a:xfrm>
      </p:grpSpPr>
      <p:sp>
        <p:nvSpPr>
          <p:cNvPr id="29" name="Shape 29"/>
          <p:cNvSpPr/>
          <p:nvPr/>
        </p:nvSpPr>
        <p:spPr>
          <a:xfrm>
            <a:off y="-1438" x="0"/>
            <a:ext cy="1525499" cx="9144000"/>
          </a:xfrm>
          <a:prstGeom prst="rect">
            <a:avLst/>
          </a:pr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30" name="Shape 30"/>
          <p:cNvGrpSpPr/>
          <p:nvPr/>
        </p:nvGrpSpPr>
        <p:grpSpPr>
          <a:xfrm>
            <a:off y="-1438" x="0"/>
            <a:ext cy="6859503" cx="649180"/>
            <a:chOff y="-1438" x="0"/>
            <a:chExt cy="6859503" cx="649180"/>
          </a:xfrm>
        </p:grpSpPr>
        <p:sp>
          <p:nvSpPr>
            <p:cNvPr id="31" name="Shape 31"/>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32" name="Shape 32"/>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33" name="Shape 33"/>
          <p:cNvGrpSpPr/>
          <p:nvPr/>
        </p:nvGrpSpPr>
        <p:grpSpPr>
          <a:xfrm flipH="1">
            <a:off y="0" x="8494493"/>
            <a:ext cy="6859503" cx="649180"/>
            <a:chOff y="-1438" x="0"/>
            <a:chExt cy="6859503" cx="649180"/>
          </a:xfrm>
        </p:grpSpPr>
        <p:sp>
          <p:nvSpPr>
            <p:cNvPr id="34" name="Shape 34"/>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rgbClr val="5A6378">
                <a:alpha val="9803"/>
              </a:srgbClr>
            </a:solidFill>
            <a:ln>
              <a:noFill/>
            </a:ln>
          </p:spPr>
          <p:txBody>
            <a:bodyPr bIns="45700" rIns="91425" lIns="91425" tIns="45700" anchor="ctr" anchorCtr="0">
              <a:noAutofit/>
            </a:bodyPr>
            <a:lstStyle/>
            <a:p>
              <a:pPr>
                <a:spcBef>
                  <a:spcPts val="0"/>
                </a:spcBef>
                <a:buNone/>
              </a:pPr>
              <a:r>
                <a:t/>
              </a:r>
              <a:endParaRPr/>
            </a:p>
          </p:txBody>
        </p:sp>
        <p:sp>
          <p:nvSpPr>
            <p:cNvPr id="35" name="Shape 35"/>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36" name="Shape 36"/>
          <p:cNvSpPr/>
          <p:nvPr/>
        </p:nvSpPr>
        <p:spPr>
          <a:xfrm>
            <a:off y="6324600" x="0"/>
            <a:ext cy="534899" cx="9144000"/>
          </a:xfrm>
          <a:prstGeom prst="rect">
            <a:avLst/>
          </a:prstGeom>
          <a:solidFill>
            <a:schemeClr val="dk1">
              <a:alpha val="14901"/>
            </a:schemeClr>
          </a:solidFill>
          <a:ln>
            <a:noFill/>
          </a:ln>
        </p:spPr>
        <p:txBody>
          <a:bodyPr bIns="45700" rIns="91425" lIns="91425" tIns="45700" anchor="ctr" anchorCtr="0">
            <a:noAutofit/>
          </a:bodyPr>
          <a:lstStyle/>
          <a:p>
            <a:pPr>
              <a:spcBef>
                <a:spcPts val="0"/>
              </a:spcBef>
              <a:buNone/>
            </a:pPr>
            <a:r>
              <a:t/>
            </a:r>
            <a:endParaRPr/>
          </a:p>
        </p:txBody>
      </p:sp>
      <p:sp>
        <p:nvSpPr>
          <p:cNvPr id="37" name="Shape 37"/>
          <p:cNvSpPr txBox="1"/>
          <p:nvPr>
            <p:ph type="title"/>
          </p:nvPr>
        </p:nvSpPr>
        <p:spPr>
          <a:xfrm>
            <a:off y="274637" x="457200"/>
            <a:ext cy="11430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8" name="Shape 38"/>
          <p:cNvSpPr txBox="1"/>
          <p:nvPr>
            <p:ph idx="1" type="body"/>
          </p:nvPr>
        </p:nvSpPr>
        <p:spPr>
          <a:xfrm>
            <a:off y="1600200" x="457200"/>
            <a:ext cy="4967700"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9" name="Shape 39"/>
          <p:cNvSpPr txBox="1"/>
          <p:nvPr>
            <p:ph idx="2" type="body"/>
          </p:nvPr>
        </p:nvSpPr>
        <p:spPr>
          <a:xfrm>
            <a:off y="1600200" x="4692273"/>
            <a:ext cy="4967700"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0" name="Shape 40"/>
        <p:cNvGrpSpPr/>
        <p:nvPr/>
      </p:nvGrpSpPr>
      <p:grpSpPr>
        <a:xfrm>
          <a:off y="0" x="0"/>
          <a:ext cy="0" cx="0"/>
          <a:chOff y="0" x="0"/>
          <a:chExt cy="0" cx="0"/>
        </a:xfrm>
      </p:grpSpPr>
      <p:sp>
        <p:nvSpPr>
          <p:cNvPr id="41" name="Shape 41"/>
          <p:cNvSpPr/>
          <p:nvPr/>
        </p:nvSpPr>
        <p:spPr>
          <a:xfrm>
            <a:off y="-1438" x="0"/>
            <a:ext cy="1525499" cx="9144000"/>
          </a:xfrm>
          <a:prstGeom prst="rect">
            <a:avLst/>
          </a:pr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42" name="Shape 42"/>
          <p:cNvGrpSpPr/>
          <p:nvPr/>
        </p:nvGrpSpPr>
        <p:grpSpPr>
          <a:xfrm>
            <a:off y="-1438" x="0"/>
            <a:ext cy="6859503" cx="649180"/>
            <a:chOff y="-1438" x="0"/>
            <a:chExt cy="6859503" cx="649180"/>
          </a:xfrm>
        </p:grpSpPr>
        <p:sp>
          <p:nvSpPr>
            <p:cNvPr id="43" name="Shape 43"/>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44" name="Shape 44"/>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45" name="Shape 45"/>
          <p:cNvGrpSpPr/>
          <p:nvPr/>
        </p:nvGrpSpPr>
        <p:grpSpPr>
          <a:xfrm flipH="1">
            <a:off y="0" x="8494493"/>
            <a:ext cy="6859503" cx="649180"/>
            <a:chOff y="-1438" x="0"/>
            <a:chExt cy="6859503" cx="649180"/>
          </a:xfrm>
        </p:grpSpPr>
        <p:sp>
          <p:nvSpPr>
            <p:cNvPr id="46" name="Shape 46"/>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47" name="Shape 47"/>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48" name="Shape 48"/>
          <p:cNvSpPr/>
          <p:nvPr/>
        </p:nvSpPr>
        <p:spPr>
          <a:xfrm>
            <a:off y="6324600" x="0"/>
            <a:ext cy="534899" cx="9144000"/>
          </a:xfrm>
          <a:prstGeom prst="rect">
            <a:avLst/>
          </a:prstGeom>
          <a:solidFill>
            <a:schemeClr val="dk1">
              <a:alpha val="14901"/>
            </a:schemeClr>
          </a:solidFill>
          <a:ln>
            <a:noFill/>
          </a:ln>
        </p:spPr>
        <p:txBody>
          <a:bodyPr bIns="45700" rIns="91425" lIns="91425" tIns="45700" anchor="ctr" anchorCtr="0">
            <a:noAutofit/>
          </a:bodyPr>
          <a:lstStyle/>
          <a:p>
            <a:pPr>
              <a:spcBef>
                <a:spcPts val="0"/>
              </a:spcBef>
              <a:buNone/>
            </a:pPr>
            <a:r>
              <a:t/>
            </a:r>
            <a:endParaRPr/>
          </a:p>
        </p:txBody>
      </p:sp>
      <p:sp>
        <p:nvSpPr>
          <p:cNvPr id="49" name="Shape 49"/>
          <p:cNvSpPr txBox="1"/>
          <p:nvPr>
            <p:ph type="title"/>
          </p:nvPr>
        </p:nvSpPr>
        <p:spPr>
          <a:xfrm>
            <a:off y="274637" x="457200"/>
            <a:ext cy="11430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0" name="Shape 50"/>
        <p:cNvGrpSpPr/>
        <p:nvPr/>
      </p:nvGrpSpPr>
      <p:grpSpPr>
        <a:xfrm>
          <a:off y="0" x="0"/>
          <a:ext cy="0" cx="0"/>
          <a:chOff y="0" x="0"/>
          <a:chExt cy="0" cx="0"/>
        </a:xfrm>
      </p:grpSpPr>
      <p:sp>
        <p:nvSpPr>
          <p:cNvPr id="51" name="Shape 51"/>
          <p:cNvSpPr/>
          <p:nvPr/>
        </p:nvSpPr>
        <p:spPr>
          <a:xfrm>
            <a:off y="-1438" x="0"/>
            <a:ext cy="1525499" cx="9144000"/>
          </a:xfrm>
          <a:prstGeom prst="rect">
            <a:avLst/>
          </a:pr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52" name="Shape 52"/>
          <p:cNvGrpSpPr/>
          <p:nvPr/>
        </p:nvGrpSpPr>
        <p:grpSpPr>
          <a:xfrm>
            <a:off y="-1438" x="0"/>
            <a:ext cy="6859503" cx="649180"/>
            <a:chOff y="-1438" x="0"/>
            <a:chExt cy="6859503" cx="649180"/>
          </a:xfrm>
        </p:grpSpPr>
        <p:sp>
          <p:nvSpPr>
            <p:cNvPr id="53" name="Shape 53"/>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54" name="Shape 54"/>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55" name="Shape 55"/>
          <p:cNvGrpSpPr/>
          <p:nvPr/>
        </p:nvGrpSpPr>
        <p:grpSpPr>
          <a:xfrm flipH="1">
            <a:off y="0" x="8494493"/>
            <a:ext cy="6859503" cx="649180"/>
            <a:chOff y="-1438" x="0"/>
            <a:chExt cy="6859503" cx="649180"/>
          </a:xfrm>
        </p:grpSpPr>
        <p:sp>
          <p:nvSpPr>
            <p:cNvPr id="56" name="Shape 56"/>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57" name="Shape 57"/>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58" name="Shape 58"/>
          <p:cNvSpPr/>
          <p:nvPr/>
        </p:nvSpPr>
        <p:spPr>
          <a:xfrm>
            <a:off y="6324600" x="0"/>
            <a:ext cy="534899" cx="9144000"/>
          </a:xfrm>
          <a:prstGeom prst="rect">
            <a:avLst/>
          </a:prstGeom>
          <a:solidFill>
            <a:schemeClr val="dk1">
              <a:alpha val="14901"/>
            </a:schemeClr>
          </a:solidFill>
          <a:ln>
            <a:noFill/>
          </a:ln>
        </p:spPr>
        <p:txBody>
          <a:bodyPr bIns="45700" rIns="91425" lIns="91425" tIns="45700" anchor="ctr" anchorCtr="0">
            <a:noAutofit/>
          </a:bodyPr>
          <a:lstStyle/>
          <a:p>
            <a:pPr>
              <a:spcBef>
                <a:spcPts val="0"/>
              </a:spcBef>
              <a:buNone/>
            </a:pPr>
            <a:r>
              <a:t/>
            </a:r>
            <a:endParaRPr/>
          </a:p>
        </p:txBody>
      </p:sp>
      <p:sp>
        <p:nvSpPr>
          <p:cNvPr id="59" name="Shape 59"/>
          <p:cNvSpPr txBox="1"/>
          <p:nvPr>
            <p:ph idx="1" type="body"/>
          </p:nvPr>
        </p:nvSpPr>
        <p:spPr>
          <a:xfrm>
            <a:off y="5875078" x="457200"/>
            <a:ext cy="692700" cx="8229600"/>
          </a:xfrm>
          <a:prstGeom prst="rect">
            <a:avLst/>
          </a:prstGeom>
        </p:spPr>
        <p:txBody>
          <a:bodyPr bIns="91425" rIns="91425" lIns="91425" tIns="91425" anchor="t" anchorCtr="0"/>
          <a:lstStyle>
            <a:lvl1pPr algn="ctr" indent="-171450" marL="285750">
              <a:spcBef>
                <a:spcPts val="0"/>
              </a:spcBef>
              <a:buClr>
                <a:schemeClr val="lt2"/>
              </a:buClr>
              <a:buSzPct val="100000"/>
              <a:buNone/>
              <a:defRPr sz="1800">
                <a:solidFill>
                  <a:schemeClr val="lt2"/>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y="0" x="0"/>
          <a:ext cy="0" cx="0"/>
          <a:chOff y="0" x="0"/>
          <a:chExt cy="0" cx="0"/>
        </a:xfrm>
      </p:grpSpPr>
      <p:sp>
        <p:nvSpPr>
          <p:cNvPr id="61" name="Shape 61"/>
          <p:cNvSpPr/>
          <p:nvPr/>
        </p:nvSpPr>
        <p:spPr>
          <a:xfrm>
            <a:off y="-1438" x="0"/>
            <a:ext cy="1525499" cx="9144000"/>
          </a:xfrm>
          <a:prstGeom prst="rect">
            <a:avLst/>
          </a:pr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62" name="Shape 62"/>
          <p:cNvGrpSpPr/>
          <p:nvPr/>
        </p:nvGrpSpPr>
        <p:grpSpPr>
          <a:xfrm>
            <a:off y="-1438" x="0"/>
            <a:ext cy="6859503" cx="649180"/>
            <a:chOff y="-1438" x="0"/>
            <a:chExt cy="6859503" cx="649180"/>
          </a:xfrm>
        </p:grpSpPr>
        <p:sp>
          <p:nvSpPr>
            <p:cNvPr id="63" name="Shape 63"/>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64" name="Shape 64"/>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65" name="Shape 65"/>
          <p:cNvGrpSpPr/>
          <p:nvPr/>
        </p:nvGrpSpPr>
        <p:grpSpPr>
          <a:xfrm flipH="1">
            <a:off y="0" x="8494493"/>
            <a:ext cy="6859503" cx="649180"/>
            <a:chOff y="-1438" x="0"/>
            <a:chExt cy="6859503" cx="649180"/>
          </a:xfrm>
        </p:grpSpPr>
        <p:sp>
          <p:nvSpPr>
            <p:cNvPr id="66" name="Shape 66"/>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67" name="Shape 67"/>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68" name="Shape 68"/>
          <p:cNvSpPr/>
          <p:nvPr/>
        </p:nvSpPr>
        <p:spPr>
          <a:xfrm>
            <a:off y="6324600" x="0"/>
            <a:ext cy="534899" cx="9144000"/>
          </a:xfrm>
          <a:prstGeom prst="rect">
            <a:avLst/>
          </a:prstGeom>
          <a:solidFill>
            <a:schemeClr val="dk1">
              <a:alpha val="14901"/>
            </a:schemeClr>
          </a:solidFill>
          <a:ln>
            <a:noFill/>
          </a:ln>
        </p:spPr>
        <p:txBody>
          <a:bodyPr bIns="45700" rIns="91425" lIns="91425" tIns="45700" anchor="ctr" anchorCtr="0">
            <a:noAutofit/>
          </a:bodyPr>
          <a:lstStyle/>
          <a:p>
            <a:pPr>
              <a:spcBef>
                <a:spcPts val="0"/>
              </a:spcBef>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69" name="Shape 69"/>
        <p:cNvGrpSpPr/>
        <p:nvPr/>
      </p:nvGrpSpPr>
      <p:grpSpPr>
        <a:xfrm>
          <a:off y="0" x="0"/>
          <a:ext cy="0" cx="0"/>
          <a:chOff y="0" x="0"/>
          <a:chExt cy="0" cx="0"/>
        </a:xfrm>
      </p:grpSpPr>
      <p:sp>
        <p:nvSpPr>
          <p:cNvPr id="70" name="Shape 70"/>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71" name="Shape 71"/>
          <p:cNvSpPr txBox="1"/>
          <p:nvPr>
            <p:ph idx="1" type="body"/>
          </p:nvPr>
        </p:nvSpPr>
        <p:spPr>
          <a:xfrm>
            <a:off y="1600200" x="457200"/>
            <a:ext cy="4526100" cx="8229600"/>
          </a:xfrm>
          <a:prstGeom prst="rect">
            <a:avLst/>
          </a:prstGeom>
          <a:noFill/>
          <a:ln>
            <a:noFill/>
          </a:ln>
        </p:spPr>
        <p:txBody>
          <a:bodyPr bIns="91425" rIns="91425" lIns="91425" tIns="91425" anchor="t" anchorCtr="0"/>
          <a:lstStyle>
            <a:lvl1pPr algn="l" rtl="0" indent="-139700" marL="342900">
              <a:spcBef>
                <a:spcPts val="640"/>
              </a:spcBef>
              <a:spcAft>
                <a:spcPts val="0"/>
              </a:spcAft>
              <a:buClr>
                <a:schemeClr val="dk1"/>
              </a:buClr>
              <a:buFont typeface="Calibri"/>
              <a:buChar char="•"/>
              <a:defRPr/>
            </a:lvl1pPr>
            <a:lvl2pPr algn="l" rtl="0" indent="-107950" marL="742950">
              <a:spcBef>
                <a:spcPts val="560"/>
              </a:spcBef>
              <a:spcAft>
                <a:spcPts val="0"/>
              </a:spcAft>
              <a:buClr>
                <a:schemeClr val="dk1"/>
              </a:buClr>
              <a:buFont typeface="Calibri"/>
              <a:buChar char="–"/>
              <a:defRPr/>
            </a:lvl2pPr>
            <a:lvl3pPr algn="l" rtl="0" indent="-76200" marL="1143000">
              <a:spcBef>
                <a:spcPts val="480"/>
              </a:spcBef>
              <a:spcAft>
                <a:spcPts val="0"/>
              </a:spcAft>
              <a:buClr>
                <a:schemeClr val="dk1"/>
              </a:buClr>
              <a:buFont typeface="Calibri"/>
              <a:buChar char="•"/>
              <a:defRPr/>
            </a:lvl3pPr>
            <a:lvl4pPr algn="l" rtl="0" indent="-101600" marL="1600200">
              <a:spcBef>
                <a:spcPts val="400"/>
              </a:spcBef>
              <a:spcAft>
                <a:spcPts val="0"/>
              </a:spcAft>
              <a:buClr>
                <a:schemeClr val="dk1"/>
              </a:buClr>
              <a:buFont typeface="Calibri"/>
              <a:buChar char="–"/>
              <a:defRPr/>
            </a:lvl4pPr>
            <a:lvl5pPr algn="l" rtl="0" indent="-101600" marL="2057400">
              <a:spcBef>
                <a:spcPts val="400"/>
              </a:spcBef>
              <a:spcAft>
                <a:spcPts val="0"/>
              </a:spcAft>
              <a:buClr>
                <a:schemeClr val="dk1"/>
              </a:buClr>
              <a:buFont typeface="Calibri"/>
              <a:buChar char="»"/>
              <a:defRPr/>
            </a:lvl5pPr>
            <a:lvl6pPr algn="l" rtl="0" indent="-101600" marL="2514600">
              <a:spcBef>
                <a:spcPts val="400"/>
              </a:spcBef>
              <a:buClr>
                <a:schemeClr val="dk1"/>
              </a:buClr>
              <a:buFont typeface="Calibri"/>
              <a:buChar char="•"/>
              <a:defRPr/>
            </a:lvl6pPr>
            <a:lvl7pPr algn="l" rtl="0" indent="-101600" marL="2971800">
              <a:spcBef>
                <a:spcPts val="400"/>
              </a:spcBef>
              <a:buClr>
                <a:schemeClr val="dk1"/>
              </a:buClr>
              <a:buFont typeface="Calibri"/>
              <a:buChar char="•"/>
              <a:defRPr/>
            </a:lvl7pPr>
            <a:lvl8pPr algn="l" rtl="0" indent="-101600" marL="3429000">
              <a:spcBef>
                <a:spcPts val="400"/>
              </a:spcBef>
              <a:buClr>
                <a:schemeClr val="dk1"/>
              </a:buClr>
              <a:buFont typeface="Calibri"/>
              <a:buChar char="•"/>
              <a:defRPr/>
            </a:lvl8pPr>
            <a:lvl9pPr algn="l" rtl="0" indent="-101600" marL="3886200">
              <a:spcBef>
                <a:spcPts val="400"/>
              </a:spcBef>
              <a:buClr>
                <a:schemeClr val="dk1"/>
              </a:buClr>
              <a:buFont typeface="Calibri"/>
              <a:buChar char="•"/>
              <a:defRPr/>
            </a:lvl9pPr>
          </a:lstStyle>
          <a:p/>
        </p:txBody>
      </p:sp>
      <p:sp>
        <p:nvSpPr>
          <p:cNvPr id="72" name="Shape 72"/>
          <p:cNvSpPr txBox="1"/>
          <p:nvPr>
            <p:ph idx="10" type="dt"/>
          </p:nvPr>
        </p:nvSpPr>
        <p:spPr>
          <a:xfrm>
            <a:off y="6356350" x="457200"/>
            <a:ext cy="365099"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3" name="Shape 73"/>
          <p:cNvSpPr txBox="1"/>
          <p:nvPr>
            <p:ph idx="11" type="ftr"/>
          </p:nvPr>
        </p:nvSpPr>
        <p:spPr>
          <a:xfrm>
            <a:off y="6356350" x="3124200"/>
            <a:ext cy="365099"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4" name="Shape 74"/>
          <p:cNvSpPr txBox="1"/>
          <p:nvPr>
            <p:ph idx="12" type="sldNum"/>
          </p:nvPr>
        </p:nvSpPr>
        <p:spPr>
          <a:xfrm>
            <a:off y="6356350" x="6553200"/>
            <a:ext cy="365099"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8"/><Relationship Target="../slideLayouts/slideLayout7.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2"/>
            </a:gs>
            <a:gs pos="100000">
              <a:schemeClr val="dk1"/>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p:spPr>
        <p:txBody>
          <a:bodyPr bIns="91425" rIns="91425" lIns="91425" tIns="91425" anchor="b" anchorCtr="0"/>
          <a:lstStyle>
            <a:lvl1pPr mar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1pPr>
            <a:lvl2pPr indent="228600" mar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2pPr>
            <a:lvl3pPr indent="228600" mar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3pPr>
            <a:lvl4pPr indent="228600" mar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4pPr>
            <a:lvl5pPr indent="228600" mar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5pPr>
            <a:lvl6pPr indent="228600" mar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6pPr>
            <a:lvl7pPr indent="228600" mar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7pPr>
            <a:lvl8pPr indent="228600" mar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8pPr>
            <a:lvl9pPr indent="228600" mar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9pPr>
          </a:lstStyle>
          <a:p/>
        </p:txBody>
      </p:sp>
      <p:sp>
        <p:nvSpPr>
          <p:cNvPr id="6" name="Shape 6"/>
          <p:cNvSpPr txBox="1"/>
          <p:nvPr>
            <p:ph idx="1" type="body"/>
          </p:nvPr>
        </p:nvSpPr>
        <p:spPr>
          <a:xfrm>
            <a:off y="1600200" x="457200"/>
            <a:ext cy="4967700" cx="8229600"/>
          </a:xfrm>
          <a:prstGeom prst="rect">
            <a:avLst/>
          </a:prstGeom>
        </p:spPr>
        <p:txBody>
          <a:bodyPr bIns="91425" rIns="91425" lIns="91425" tIns="91425" anchor="t" anchorCtr="0"/>
          <a:lstStyle>
            <a:lvl1pPr indent="-152400" marL="342900">
              <a:spcBef>
                <a:spcPts val="600"/>
              </a:spcBef>
              <a:buClr>
                <a:schemeClr val="lt1"/>
              </a:buClr>
              <a:buSzPct val="100000"/>
              <a:buFont typeface="Trebuchet MS"/>
              <a:defRPr sz="3000">
                <a:solidFill>
                  <a:schemeClr val="lt1"/>
                </a:solidFill>
                <a:latin typeface="Trebuchet MS"/>
                <a:ea typeface="Trebuchet MS"/>
                <a:cs typeface="Trebuchet MS"/>
                <a:sym typeface="Trebuchet MS"/>
              </a:defRPr>
            </a:lvl1pPr>
            <a:lvl2pPr indent="-133350" marL="742950">
              <a:spcBef>
                <a:spcPts val="480"/>
              </a:spcBef>
              <a:buClr>
                <a:schemeClr val="lt1"/>
              </a:buClr>
              <a:buSzPct val="100000"/>
              <a:buFont typeface="Trebuchet MS"/>
              <a:defRPr sz="2400">
                <a:solidFill>
                  <a:schemeClr val="lt1"/>
                </a:solidFill>
                <a:latin typeface="Trebuchet MS"/>
                <a:ea typeface="Trebuchet MS"/>
                <a:cs typeface="Trebuchet MS"/>
                <a:sym typeface="Trebuchet MS"/>
              </a:defRPr>
            </a:lvl2pPr>
            <a:lvl3pPr indent="-76200" marL="1143000">
              <a:spcBef>
                <a:spcPts val="480"/>
              </a:spcBef>
              <a:buClr>
                <a:schemeClr val="lt1"/>
              </a:buClr>
              <a:buSzPct val="100000"/>
              <a:buFont typeface="Trebuchet MS"/>
              <a:defRPr sz="2400">
                <a:solidFill>
                  <a:schemeClr val="lt1"/>
                </a:solidFill>
                <a:latin typeface="Trebuchet MS"/>
                <a:ea typeface="Trebuchet MS"/>
                <a:cs typeface="Trebuchet MS"/>
                <a:sym typeface="Trebuchet MS"/>
              </a:defRPr>
            </a:lvl3pPr>
            <a:lvl4pPr indent="-114300" marL="1600200">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4pPr>
            <a:lvl5pPr indent="-114300" marL="2057400">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5pPr>
            <a:lvl6pPr indent="-114300" marL="2514600">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6pPr>
            <a:lvl7pPr indent="-114300" marL="2971800">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7pPr>
            <a:lvl8pPr indent="-114300" marL="3429000">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8pPr>
            <a:lvl9pPr indent="-114300" marL="3886200">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4"/><Relationship Target="../media/image00.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7.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7.xml" Type="http://schemas.openxmlformats.org/officeDocument/2006/relationships/slideLayout" Id="rId1"/><Relationship Target="../media/image21.jp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7.xml" Type="http://schemas.openxmlformats.org/officeDocument/2006/relationships/slideLayout" Id="rId1"/><Relationship Target="../media/image20.png" Type="http://schemas.openxmlformats.org/officeDocument/2006/relationships/image" Id="rId4"/><Relationship Target="../media/image18.jpg" Type="http://schemas.openxmlformats.org/officeDocument/2006/relationships/image" Id="rId3"/><Relationship Target="../media/image17.png" Type="http://schemas.openxmlformats.org/officeDocument/2006/relationships/image" Id="rId5"/></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7.xml" Type="http://schemas.openxmlformats.org/officeDocument/2006/relationships/slideLayout" Id="rId1"/><Relationship Target="../media/image06.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7.xml" Type="http://schemas.openxmlformats.org/officeDocument/2006/relationships/slideLayout" Id="rId1"/><Relationship Target="../media/image04.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7.xml" Type="http://schemas.openxmlformats.org/officeDocument/2006/relationships/slideLayout" Id="rId1"/><Relationship Target="../media/image10.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7.xml" Type="http://schemas.openxmlformats.org/officeDocument/2006/relationships/slideLayout" Id="rId1"/><Relationship Target="../media/image22.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7.xml" Type="http://schemas.openxmlformats.org/officeDocument/2006/relationships/slideLayout" Id="rId1"/><Relationship Target="../media/image07.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 Target="../media/image08.png" Type="http://schemas.openxmlformats.org/officeDocument/2006/relationships/image" Id="rId6"/><Relationship Target="../media/image05.png" Type="http://schemas.openxmlformats.org/officeDocument/2006/relationships/image" Id="rId5"/><Relationship Target="../media/image14.png" Type="http://schemas.openxmlformats.org/officeDocument/2006/relationships/image" Id="rId8"/><Relationship Target="../media/image09.png" Type="http://schemas.openxmlformats.org/officeDocument/2006/relationships/image" Id="rId7"/></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7.xml" Type="http://schemas.openxmlformats.org/officeDocument/2006/relationships/slideLayout" Id="rId1"/><Relationship Target="../media/image16.png" Type="http://schemas.openxmlformats.org/officeDocument/2006/relationships/image" Id="rId4"/><Relationship Target="../media/image13.png" Type="http://schemas.openxmlformats.org/officeDocument/2006/relationships/image" Id="rId3"/><Relationship Target="../media/image12.png" Type="http://schemas.openxmlformats.org/officeDocument/2006/relationships/image" Id="rId6"/><Relationship Target="../media/image15.png" Type="http://schemas.openxmlformats.org/officeDocument/2006/relationships/image" Id="rId5"/><Relationship Target="../media/image23.png" Type="http://schemas.openxmlformats.org/officeDocument/2006/relationships/image" Id="rId8"/><Relationship Target="../media/image11.png" Type="http://schemas.openxmlformats.org/officeDocument/2006/relationships/image" Id="rId7"/></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7.xml" Type="http://schemas.openxmlformats.org/officeDocument/2006/relationships/slideLayout" Id="rId1"/><Relationship Target="../media/image19.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idx="12" type="sldNum"/>
          </p:nvPr>
        </p:nvSpPr>
        <p:spPr>
          <a:xfrm>
            <a:off y="6356350" x="6553200"/>
            <a:ext cy="365125" cx="2133599"/>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lang="en-US"/>
              <a:t> </a:t>
            </a:r>
          </a:p>
        </p:txBody>
      </p:sp>
      <p:pic>
        <p:nvPicPr>
          <p:cNvPr id="77" name="Shape 77"/>
          <p:cNvPicPr preferRelativeResize="0"/>
          <p:nvPr/>
        </p:nvPicPr>
        <p:blipFill>
          <a:blip r:embed="rId3"/>
          <a:stretch>
            <a:fillRect/>
          </a:stretch>
        </p:blipFill>
        <p:spPr>
          <a:xfrm>
            <a:off y="4222750" x="6430175"/>
            <a:ext cy="2133600" cx="2133600"/>
          </a:xfrm>
          <a:prstGeom prst="rect">
            <a:avLst/>
          </a:prstGeom>
        </p:spPr>
      </p:pic>
      <p:pic>
        <p:nvPicPr>
          <p:cNvPr id="78" name="Shape 78"/>
          <p:cNvPicPr preferRelativeResize="0"/>
          <p:nvPr/>
        </p:nvPicPr>
        <p:blipFill>
          <a:blip r:embed="rId4"/>
          <a:stretch>
            <a:fillRect/>
          </a:stretch>
        </p:blipFill>
        <p:spPr>
          <a:xfrm>
            <a:off y="4356600" x="334175"/>
            <a:ext cy="1999750" cx="2343449"/>
          </a:xfrm>
          <a:prstGeom prst="rect">
            <a:avLst/>
          </a:prstGeom>
        </p:spPr>
      </p:pic>
      <p:sp>
        <p:nvSpPr>
          <p:cNvPr id="79" name="Shape 79"/>
          <p:cNvSpPr txBox="1"/>
          <p:nvPr>
            <p:ph type="ctrTitle"/>
          </p:nvPr>
        </p:nvSpPr>
        <p:spPr>
          <a:xfrm>
            <a:off y="146601" x="685800"/>
            <a:ext cy="6346200" cx="7772400"/>
          </a:xfrm>
          <a:prstGeom prst="rect">
            <a:avLst/>
          </a:prstGeom>
        </p:spPr>
        <p:txBody>
          <a:bodyPr bIns="91425" rIns="91425" lIns="91425" tIns="91425" anchor="b" anchorCtr="0">
            <a:noAutofit/>
          </a:bodyPr>
          <a:lstStyle/>
          <a:p>
            <a:pPr rtl="0" lvl="0">
              <a:spcBef>
                <a:spcPts val="640"/>
              </a:spcBef>
              <a:buClr>
                <a:schemeClr val="dk1"/>
              </a:buClr>
              <a:buSzPct val="25000"/>
              <a:buFont typeface="Arial"/>
              <a:buNone/>
            </a:pPr>
            <a:r>
              <a:rPr u="sng" sz="3600" lang="en-US">
                <a:solidFill>
                  <a:srgbClr val="FFFFFF"/>
                </a:solidFill>
                <a:latin typeface="Calibri"/>
                <a:ea typeface="Calibri"/>
                <a:cs typeface="Calibri"/>
                <a:sym typeface="Calibri"/>
              </a:rPr>
              <a:t>Interactive Lifecycle Document Development with Requirements Tracking</a:t>
            </a:r>
          </a:p>
          <a:p>
            <a:pPr rtl="0" lvl="0">
              <a:spcBef>
                <a:spcPts val="640"/>
              </a:spcBef>
              <a:buClr>
                <a:schemeClr val="dk1"/>
              </a:buClr>
              <a:buSzPct val="25000"/>
              <a:buFont typeface="Arial"/>
              <a:buNone/>
            </a:pPr>
            <a:r>
              <a:rPr sz="3200" lang="en-US" i="1">
                <a:solidFill>
                  <a:srgbClr val="FFFFFF"/>
                </a:solidFill>
                <a:latin typeface="Times New Roman"/>
                <a:ea typeface="Times New Roman"/>
                <a:cs typeface="Times New Roman"/>
                <a:sym typeface="Times New Roman"/>
              </a:rPr>
              <a:t>Naval Undersea Warfare Center Division Newport</a:t>
            </a:r>
          </a:p>
          <a:p>
            <a:pPr rtl="0" lvl="0">
              <a:spcBef>
                <a:spcPts val="640"/>
              </a:spcBef>
              <a:buClr>
                <a:schemeClr val="dk1"/>
              </a:buClr>
              <a:buSzPct val="25000"/>
              <a:buFont typeface="Arial"/>
              <a:buNone/>
            </a:pPr>
            <a:r>
              <a:rPr sz="2400" lang="en-US">
                <a:solidFill>
                  <a:srgbClr val="FFFFFF"/>
                </a:solidFill>
                <a:latin typeface="Calibri"/>
                <a:ea typeface="Calibri"/>
                <a:cs typeface="Calibri"/>
                <a:sym typeface="Calibri"/>
              </a:rPr>
              <a:t>Client: Mr. Michael Grimley</a:t>
            </a:r>
          </a:p>
          <a:p>
            <a:pPr rtl="0" lvl="0">
              <a:spcBef>
                <a:spcPts val="640"/>
              </a:spcBef>
              <a:buClr>
                <a:schemeClr val="dk1"/>
              </a:buClr>
              <a:buFont typeface="Arial"/>
              <a:buNone/>
            </a:pPr>
            <a:r>
              <a:t/>
            </a:r>
            <a:endParaRPr sz="2400">
              <a:solidFill>
                <a:srgbClr val="FFFFFF"/>
              </a:solidFill>
              <a:latin typeface="Calibri"/>
              <a:ea typeface="Calibri"/>
              <a:cs typeface="Calibri"/>
              <a:sym typeface="Calibri"/>
            </a:endParaRPr>
          </a:p>
          <a:p>
            <a:pPr rtl="0" lvl="0">
              <a:spcBef>
                <a:spcPts val="640"/>
              </a:spcBef>
              <a:buClr>
                <a:schemeClr val="dk1"/>
              </a:buClr>
              <a:buSzPct val="25000"/>
              <a:buFont typeface="Arial"/>
              <a:buNone/>
            </a:pPr>
            <a:r>
              <a:rPr sz="2400" lang="en-US">
                <a:solidFill>
                  <a:srgbClr val="FFFFFF"/>
                </a:solidFill>
                <a:latin typeface="Calibri"/>
                <a:ea typeface="Calibri"/>
                <a:cs typeface="Calibri"/>
                <a:sym typeface="Calibri"/>
              </a:rPr>
              <a:t>Team:</a:t>
            </a:r>
            <a:r>
              <a:rPr sz="3000" lang="en-US">
                <a:solidFill>
                  <a:srgbClr val="FFFFFF"/>
                </a:solidFill>
                <a:latin typeface="Calibri"/>
                <a:ea typeface="Calibri"/>
                <a:cs typeface="Calibri"/>
                <a:sym typeface="Calibri"/>
              </a:rPr>
              <a:t> Jeremiah Butler </a:t>
            </a:r>
          </a:p>
          <a:p>
            <a:pPr rtl="0" lvl="0">
              <a:spcBef>
                <a:spcPts val="640"/>
              </a:spcBef>
              <a:buClr>
                <a:srgbClr val="888888"/>
              </a:buClr>
              <a:buSzPct val="25000"/>
              <a:buFont typeface="Calibri"/>
              <a:buNone/>
            </a:pPr>
            <a:r>
              <a:rPr sz="3000" lang="en-US">
                <a:solidFill>
                  <a:srgbClr val="FFFFFF"/>
                </a:solidFill>
                <a:latin typeface="Calibri"/>
                <a:ea typeface="Calibri"/>
                <a:cs typeface="Calibri"/>
                <a:sym typeface="Calibri"/>
              </a:rPr>
              <a:t>Peter Magalhaes</a:t>
            </a:r>
          </a:p>
          <a:p>
            <a:pPr rtl="0" lvl="0">
              <a:spcBef>
                <a:spcPts val="640"/>
              </a:spcBef>
              <a:buClr>
                <a:srgbClr val="888888"/>
              </a:buClr>
              <a:buSzPct val="25000"/>
              <a:buFont typeface="Calibri"/>
              <a:buNone/>
            </a:pPr>
            <a:r>
              <a:rPr sz="3000" lang="en-US">
                <a:solidFill>
                  <a:srgbClr val="FFFFFF"/>
                </a:solidFill>
                <a:latin typeface="Calibri"/>
                <a:ea typeface="Calibri"/>
                <a:cs typeface="Calibri"/>
                <a:sym typeface="Calibri"/>
              </a:rPr>
              <a:t>Aria Ushani</a:t>
            </a:r>
          </a:p>
          <a:p>
            <a:pPr rtl="0" lvl="0">
              <a:spcBef>
                <a:spcPts val="640"/>
              </a:spcBef>
              <a:buNone/>
            </a:pPr>
            <a:r>
              <a:rPr sz="3000" lang="en-US">
                <a:solidFill>
                  <a:srgbClr val="FFFFFF"/>
                </a:solidFill>
                <a:latin typeface="Calibri"/>
                <a:ea typeface="Calibri"/>
                <a:cs typeface="Calibri"/>
                <a:sym typeface="Calibri"/>
              </a:rPr>
              <a:t>Kevin Palmer</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y="0" x="0"/>
          <a:ext cy="0" cx="0"/>
          <a:chOff y="0" x="0"/>
          <a:chExt cy="0" cx="0"/>
        </a:xfrm>
      </p:grpSpPr>
      <p:sp>
        <p:nvSpPr>
          <p:cNvPr id="156" name="Shape 156"/>
          <p:cNvSpPr txBox="1"/>
          <p:nvPr>
            <p:ph type="title"/>
          </p:nvPr>
        </p:nvSpPr>
        <p:spPr>
          <a:xfrm>
            <a:off y="274637" x="457200"/>
            <a:ext cy="1143000" cx="8229600"/>
          </a:xfrm>
          <a:prstGeom prst="rect">
            <a:avLst/>
          </a:prstGeom>
        </p:spPr>
        <p:txBody>
          <a:bodyPr bIns="91425" rIns="91425" lIns="91425" tIns="91425" anchor="ctr" anchorCtr="0">
            <a:noAutofit/>
          </a:bodyPr>
          <a:lstStyle/>
          <a:p>
            <a:pPr>
              <a:spcBef>
                <a:spcPts val="0"/>
              </a:spcBef>
              <a:buNone/>
            </a:pPr>
            <a:r>
              <a:rPr lang="en-US">
                <a:solidFill>
                  <a:srgbClr val="FFFFFF"/>
                </a:solidFill>
              </a:rPr>
              <a:t>Major </a:t>
            </a:r>
            <a:r>
              <a:rPr sz="3600" lang="en-US">
                <a:solidFill>
                  <a:srgbClr val="FFFFFF"/>
                </a:solidFill>
              </a:rPr>
              <a:t>Changes </a:t>
            </a:r>
            <a:r>
              <a:rPr lang="en-US">
                <a:solidFill>
                  <a:srgbClr val="FFFFFF"/>
                </a:solidFill>
              </a:rPr>
              <a:t>During Development</a:t>
            </a:r>
          </a:p>
        </p:txBody>
      </p:sp>
      <p:sp>
        <p:nvSpPr>
          <p:cNvPr id="157" name="Shape 157"/>
          <p:cNvSpPr txBox="1"/>
          <p:nvPr>
            <p:ph idx="1" type="body"/>
          </p:nvPr>
        </p:nvSpPr>
        <p:spPr>
          <a:xfrm>
            <a:off y="1112850" x="0"/>
            <a:ext cy="5744999" cx="9144000"/>
          </a:xfrm>
          <a:prstGeom prst="rect">
            <a:avLst/>
          </a:prstGeom>
        </p:spPr>
        <p:txBody>
          <a:bodyPr bIns="91425" rIns="91425" lIns="91425" tIns="91425" anchor="t" anchorCtr="0">
            <a:noAutofit/>
          </a:bodyPr>
          <a:lstStyle/>
          <a:p>
            <a:pPr rtl="0" lvl="0" indent="-342900" marL="457200">
              <a:spcBef>
                <a:spcPts val="0"/>
              </a:spcBef>
              <a:buClr>
                <a:srgbClr val="FFFFFF"/>
              </a:buClr>
              <a:buSzPct val="100000"/>
              <a:buFont typeface="Calibri"/>
              <a:buChar char="•"/>
            </a:pPr>
            <a:r>
              <a:rPr u="sng" b="1" sz="1800" lang="en-US">
                <a:solidFill>
                  <a:srgbClr val="FFFFFF"/>
                </a:solidFill>
                <a:latin typeface="Calibri"/>
                <a:ea typeface="Calibri"/>
                <a:cs typeface="Calibri"/>
                <a:sym typeface="Calibri"/>
              </a:rPr>
              <a:t>SCRUM  Tools</a:t>
            </a:r>
          </a:p>
          <a:p>
            <a:pPr rtl="0" lvl="1" indent="-336550" marL="914400">
              <a:spcBef>
                <a:spcPts val="0"/>
              </a:spcBef>
              <a:buClr>
                <a:srgbClr val="FFFFFF"/>
              </a:buClr>
              <a:buSzPct val="100000"/>
              <a:buFont typeface="Calibri"/>
              <a:buChar char="–"/>
            </a:pPr>
            <a:r>
              <a:rPr sz="1700" lang="en-US">
                <a:solidFill>
                  <a:srgbClr val="FFFFFF"/>
                </a:solidFill>
                <a:latin typeface="Calibri"/>
                <a:ea typeface="Calibri"/>
                <a:cs typeface="Calibri"/>
                <a:sym typeface="Calibri"/>
              </a:rPr>
              <a:t>Started with scrumDo which was a nice scrum tool that allowed for Google incorporation and had an iPhone app. However it lacked some necessary features such as burndown graphs so we switched to Trello, then again to RallyDev.</a:t>
            </a:r>
          </a:p>
          <a:p>
            <a:pPr rtl="0" lvl="0" indent="-342900" marL="457200">
              <a:spcBef>
                <a:spcPts val="0"/>
              </a:spcBef>
              <a:buClr>
                <a:srgbClr val="FFFFFF"/>
              </a:buClr>
              <a:buSzPct val="100000"/>
              <a:buFont typeface="Calibri"/>
              <a:buChar char="•"/>
            </a:pPr>
            <a:r>
              <a:rPr u="sng" b="1" sz="1800" lang="en-US">
                <a:solidFill>
                  <a:srgbClr val="FFFFFF"/>
                </a:solidFill>
                <a:latin typeface="Calibri"/>
                <a:ea typeface="Calibri"/>
                <a:cs typeface="Calibri"/>
                <a:sym typeface="Calibri"/>
              </a:rPr>
              <a:t>Koding.com</a:t>
            </a:r>
          </a:p>
          <a:p>
            <a:pPr rtl="0" lvl="1" indent="-336550" marL="914400">
              <a:spcBef>
                <a:spcPts val="0"/>
              </a:spcBef>
              <a:buClr>
                <a:srgbClr val="FFFFFF"/>
              </a:buClr>
              <a:buSzPct val="100000"/>
              <a:buFont typeface="Calibri"/>
              <a:buChar char="–"/>
            </a:pPr>
            <a:r>
              <a:rPr sz="1700" lang="en-US">
                <a:solidFill>
                  <a:srgbClr val="FFFFFF"/>
                </a:solidFill>
                <a:latin typeface="Calibri"/>
                <a:ea typeface="Calibri"/>
                <a:cs typeface="Calibri"/>
                <a:sym typeface="Calibri"/>
              </a:rPr>
              <a:t>This was our original choice for cloud coding, which is a great idea for users to code simultaneously, unfortunately, Koding was in beta testing phases and caused many problems ranging from compatibility, to unavailability</a:t>
            </a:r>
          </a:p>
          <a:p>
            <a:pPr rtl="0" lvl="0" indent="-342900" marL="457200">
              <a:spcBef>
                <a:spcPts val="0"/>
              </a:spcBef>
              <a:buClr>
                <a:srgbClr val="FFFFFF"/>
              </a:buClr>
              <a:buSzPct val="100000"/>
              <a:buFont typeface="Calibri"/>
              <a:buChar char="•"/>
            </a:pPr>
            <a:r>
              <a:rPr u="sng" b="1" sz="1800" lang="en-US">
                <a:solidFill>
                  <a:srgbClr val="FFFFFF"/>
                </a:solidFill>
                <a:latin typeface="Calibri"/>
                <a:ea typeface="Calibri"/>
                <a:cs typeface="Calibri"/>
                <a:sym typeface="Calibri"/>
              </a:rPr>
              <a:t>HTML to HTA</a:t>
            </a:r>
          </a:p>
          <a:p>
            <a:pPr rtl="0" lvl="1" indent="-342900" marL="914400">
              <a:spcBef>
                <a:spcPts val="0"/>
              </a:spcBef>
              <a:buClr>
                <a:srgbClr val="FFFFFF"/>
              </a:buClr>
              <a:buSzPct val="105882"/>
              <a:buFont typeface="Calibri"/>
              <a:buChar char="–"/>
            </a:pPr>
            <a:r>
              <a:rPr sz="1700" lang="en-US">
                <a:solidFill>
                  <a:srgbClr val="FFFFFF"/>
                </a:solidFill>
                <a:latin typeface="Calibri"/>
                <a:ea typeface="Calibri"/>
                <a:cs typeface="Calibri"/>
                <a:sym typeface="Calibri"/>
              </a:rPr>
              <a:t>Development was started using Koding which was a cloud based dev platform. After quite a bit of work, we realized that our application would operate faster without a web server. This problem was solved by converting our existing HTML code to HTA, since HTA is a windows application that runs HTML code with access to the local file </a:t>
            </a:r>
            <a:r>
              <a:rPr sz="1800" lang="en-US">
                <a:solidFill>
                  <a:srgbClr val="FFFFFF"/>
                </a:solidFill>
                <a:latin typeface="Calibri"/>
                <a:ea typeface="Calibri"/>
                <a:cs typeface="Calibri"/>
                <a:sym typeface="Calibri"/>
              </a:rPr>
              <a:t>system. </a:t>
            </a:r>
          </a:p>
          <a:p>
            <a:pPr rtl="0" lvl="0" indent="-342900" marL="457200">
              <a:spcBef>
                <a:spcPts val="0"/>
              </a:spcBef>
              <a:buClr>
                <a:srgbClr val="FFFFFF"/>
              </a:buClr>
              <a:buSzPct val="100000"/>
              <a:buFont typeface="Calibri"/>
              <a:buChar char="•"/>
            </a:pPr>
            <a:r>
              <a:rPr u="sng" b="1" sz="1800" lang="en-US">
                <a:solidFill>
                  <a:srgbClr val="FFFFFF"/>
                </a:solidFill>
                <a:latin typeface="Calibri"/>
                <a:ea typeface="Calibri"/>
                <a:cs typeface="Calibri"/>
                <a:sym typeface="Calibri"/>
              </a:rPr>
              <a:t>JS to XSLT</a:t>
            </a:r>
          </a:p>
          <a:p>
            <a:pPr rtl="0" lvl="1" indent="-336550" marL="914400">
              <a:spcBef>
                <a:spcPts val="0"/>
              </a:spcBef>
              <a:buClr>
                <a:srgbClr val="FFFFFF"/>
              </a:buClr>
              <a:buSzPct val="100000"/>
              <a:buFont typeface="Calibri"/>
              <a:buChar char="–"/>
            </a:pPr>
            <a:r>
              <a:rPr sz="1700" lang="en-US">
                <a:solidFill>
                  <a:srgbClr val="FFFFFF"/>
                </a:solidFill>
                <a:latin typeface="Calibri"/>
                <a:ea typeface="Calibri"/>
                <a:cs typeface="Calibri"/>
                <a:sym typeface="Calibri"/>
              </a:rPr>
              <a:t>Originally we used javascript to create a recursive function to obtain all necessary node values. This function required a significant amount of time to complete (~20 seconds).  After switching to XSLT, we were able to reduce that time to less than 1 second.</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y="0" x="0"/>
          <a:ext cy="0" cx="0"/>
          <a:chOff y="0" x="0"/>
          <a:chExt cy="0" cx="0"/>
        </a:xfrm>
      </p:grpSpPr>
      <p:sp>
        <p:nvSpPr>
          <p:cNvPr id="162" name="Shape 162"/>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cap="none" baseline="0" sz="3600" lang="en-US" i="0">
                <a:solidFill>
                  <a:srgbClr val="FFFFFF"/>
                </a:solidFill>
              </a:rPr>
              <a:t>Demonstration</a:t>
            </a:r>
          </a:p>
        </p:txBody>
      </p:sp>
      <p:sp>
        <p:nvSpPr>
          <p:cNvPr id="163" name="Shape 163"/>
          <p:cNvSpPr txBox="1"/>
          <p:nvPr>
            <p:ph idx="1" type="body"/>
          </p:nvPr>
        </p:nvSpPr>
        <p:spPr>
          <a:xfrm>
            <a:off y="1600200" x="457200"/>
            <a:ext cy="4525963" cx="8229600"/>
          </a:xfrm>
          <a:prstGeom prst="rect">
            <a:avLst/>
          </a:prstGeom>
          <a:noFill/>
          <a:ln>
            <a:noFill/>
          </a:ln>
        </p:spPr>
        <p:txBody>
          <a:bodyPr bIns="45700" rIns="91425" lIns="91425" tIns="45700" anchor="t" anchorCtr="0">
            <a:noAutofit/>
          </a:bodyPr>
          <a:lstStyle/>
          <a:p>
            <a:pPr algn="l" rtl="0" lvl="0" marR="0" indent="0" marL="0">
              <a:spcBef>
                <a:spcPts val="0"/>
              </a:spcBef>
              <a:spcAft>
                <a:spcPts val="0"/>
              </a:spcAft>
              <a:buClr>
                <a:schemeClr val="dk1"/>
              </a:buClr>
              <a:buFont typeface="Calibri"/>
              <a:buNone/>
            </a:pPr>
            <a:r>
              <a:t/>
            </a:r>
            <a:endParaRPr strike="noStrike" u="none" b="0" cap="none" baseline="0" sz="3200" i="0">
              <a:solidFill>
                <a:schemeClr val="dk1"/>
              </a:solidFill>
              <a:latin typeface="Calibri"/>
              <a:ea typeface="Calibri"/>
              <a:cs typeface="Calibri"/>
              <a:sym typeface="Calibri"/>
            </a:endParaRPr>
          </a:p>
        </p:txBody>
      </p:sp>
      <p:sp>
        <p:nvSpPr>
          <p:cNvPr id="164" name="Shape 164"/>
          <p:cNvSpPr txBox="1"/>
          <p:nvPr>
            <p:ph idx="12" type="sldNum"/>
          </p:nvPr>
        </p:nvSpPr>
        <p:spPr>
          <a:xfrm>
            <a:off y="6356350" x="6553200"/>
            <a:ext cy="365125" cx="2133599"/>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lang="en-US"/>
              <a:t> </a:t>
            </a:r>
          </a:p>
        </p:txBody>
      </p:sp>
      <p:pic>
        <p:nvPicPr>
          <p:cNvPr id="165" name="Shape 165"/>
          <p:cNvPicPr preferRelativeResize="0"/>
          <p:nvPr/>
        </p:nvPicPr>
        <p:blipFill>
          <a:blip r:embed="rId3"/>
          <a:stretch>
            <a:fillRect/>
          </a:stretch>
        </p:blipFill>
        <p:spPr>
          <a:xfrm>
            <a:off y="1417650" x="0"/>
            <a:ext cy="4756150" cx="91440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y="0" x="0"/>
          <a:ext cy="0" cx="0"/>
          <a:chOff y="0" x="0"/>
          <a:chExt cy="0" cx="0"/>
        </a:xfrm>
      </p:grpSpPr>
      <p:sp>
        <p:nvSpPr>
          <p:cNvPr id="170" name="Shape 170"/>
          <p:cNvSpPr txBox="1"/>
          <p:nvPr>
            <p:ph idx="1" type="body"/>
          </p:nvPr>
        </p:nvSpPr>
        <p:spPr>
          <a:xfrm>
            <a:off y="3645089" x="511791"/>
            <a:ext cy="1593299" cx="8229600"/>
          </a:xfrm>
          <a:prstGeom prst="rect">
            <a:avLst/>
          </a:prstGeom>
          <a:noFill/>
          <a:ln>
            <a:noFill/>
          </a:ln>
        </p:spPr>
        <p:txBody>
          <a:bodyPr bIns="45700" rIns="91425" lIns="91425" tIns="45700" anchor="t" anchorCtr="0">
            <a:noAutofit/>
          </a:bodyPr>
          <a:lstStyle/>
          <a:p>
            <a:pPr algn="l" rtl="0" lvl="0" marR="0" indent="-342900" marL="342900">
              <a:spcBef>
                <a:spcPts val="0"/>
              </a:spcBef>
              <a:spcAft>
                <a:spcPts val="0"/>
              </a:spcAft>
              <a:buClr>
                <a:schemeClr val="dk1"/>
              </a:buClr>
              <a:buFont typeface="Calibri"/>
              <a:buNone/>
            </a:pPr>
            <a:r>
              <a:t/>
            </a:r>
            <a:endParaRPr strike="noStrike" u="none" b="0" cap="none" baseline="0" sz="3200" i="0">
              <a:solidFill>
                <a:srgbClr val="FFFFFF"/>
              </a:solidFill>
              <a:latin typeface="Calibri"/>
              <a:ea typeface="Calibri"/>
              <a:cs typeface="Calibri"/>
              <a:sym typeface="Calibri"/>
            </a:endParaRPr>
          </a:p>
          <a:p>
            <a:pPr algn="ctr" rtl="0" lvl="0" marR="0" indent="-342900" marL="342900">
              <a:spcBef>
                <a:spcPts val="960"/>
              </a:spcBef>
              <a:spcAft>
                <a:spcPts val="0"/>
              </a:spcAft>
              <a:buClr>
                <a:schemeClr val="dk1"/>
              </a:buClr>
              <a:buSzPct val="25000"/>
              <a:buFont typeface="Calibri"/>
              <a:buNone/>
            </a:pPr>
            <a:r>
              <a:rPr strike="noStrike" u="none" b="1" cap="none" baseline="0" sz="4800" lang="en-US" i="0">
                <a:solidFill>
                  <a:srgbClr val="FFFFFF"/>
                </a:solidFill>
                <a:latin typeface="Calibri"/>
                <a:ea typeface="Calibri"/>
                <a:cs typeface="Calibri"/>
                <a:sym typeface="Calibri"/>
              </a:rPr>
              <a:t>Questions</a:t>
            </a:r>
            <a:r>
              <a:rPr b="1" sz="4800" lang="en-US">
                <a:solidFill>
                  <a:srgbClr val="FFFFFF"/>
                </a:solidFill>
                <a:latin typeface="Calibri"/>
                <a:ea typeface="Calibri"/>
                <a:cs typeface="Calibri"/>
                <a:sym typeface="Calibri"/>
              </a:rPr>
              <a:t>?</a:t>
            </a:r>
          </a:p>
        </p:txBody>
      </p:sp>
      <p:pic>
        <p:nvPicPr>
          <p:cNvPr id="171" name="Shape 171"/>
          <p:cNvPicPr preferRelativeResize="0"/>
          <p:nvPr/>
        </p:nvPicPr>
        <p:blipFill rotWithShape="1">
          <a:blip r:embed="rId3"/>
          <a:srcRect t="0" b="0" r="0" l="0"/>
          <a:stretch/>
        </p:blipFill>
        <p:spPr>
          <a:xfrm>
            <a:off y="523187" x="2714530"/>
            <a:ext cy="2222999" cx="2901599"/>
          </a:xfrm>
          <a:prstGeom prst="rect">
            <a:avLst/>
          </a:prstGeom>
          <a:noFill/>
          <a:ln>
            <a:noFill/>
          </a:ln>
        </p:spPr>
      </p:pic>
      <p:pic>
        <p:nvPicPr>
          <p:cNvPr id="172" name="Shape 172"/>
          <p:cNvPicPr preferRelativeResize="0"/>
          <p:nvPr/>
        </p:nvPicPr>
        <p:blipFill>
          <a:blip r:embed="rId4"/>
          <a:stretch>
            <a:fillRect/>
          </a:stretch>
        </p:blipFill>
        <p:spPr>
          <a:xfrm>
            <a:off y="523200" x="5721975"/>
            <a:ext cy="1514475" cx="3019425"/>
          </a:xfrm>
          <a:prstGeom prst="rect">
            <a:avLst/>
          </a:prstGeom>
        </p:spPr>
      </p:pic>
      <p:pic>
        <p:nvPicPr>
          <p:cNvPr id="173" name="Shape 173"/>
          <p:cNvPicPr preferRelativeResize="0"/>
          <p:nvPr/>
        </p:nvPicPr>
        <p:blipFill>
          <a:blip r:embed="rId5"/>
          <a:stretch>
            <a:fillRect/>
          </a:stretch>
        </p:blipFill>
        <p:spPr>
          <a:xfrm>
            <a:off y="523204" x="511800"/>
            <a:ext cy="1966975" cx="1966975"/>
          </a:xfrm>
          <a:prstGeom prst="rect">
            <a:avLst/>
          </a:prstGeom>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y="0" x="0"/>
          <a:ext cy="0" cx="0"/>
          <a:chOff y="0" x="0"/>
          <a:chExt cy="0" cx="0"/>
        </a:xfrm>
      </p:grpSpPr>
      <p:sp>
        <p:nvSpPr>
          <p:cNvPr id="84" name="Shape 84"/>
          <p:cNvSpPr txBox="1"/>
          <p:nvPr>
            <p:ph type="title"/>
          </p:nvPr>
        </p:nvSpPr>
        <p:spPr>
          <a:xfrm>
            <a:off y="339113" x="1219200"/>
            <a:ext cy="1078499" cx="7115399"/>
          </a:xfrm>
          <a:prstGeom prst="rect">
            <a:avLst/>
          </a:prstGeom>
          <a:noFill/>
          <a:ln>
            <a:noFill/>
          </a:ln>
        </p:spPr>
        <p:txBody>
          <a:bodyPr bIns="45700" rIns="91425" lIns="91425" tIns="45700" anchor="ctr" anchorCtr="0">
            <a:noAutofit/>
          </a:bodyPr>
          <a:lstStyle/>
          <a:p>
            <a:pPr algn="ctr" rtl="0" lvl="0" marR="0" indent="0" marL="0">
              <a:spcBef>
                <a:spcPts val="0"/>
              </a:spcBef>
              <a:spcAft>
                <a:spcPts val="0"/>
              </a:spcAft>
              <a:buSzPct val="25000"/>
              <a:buNone/>
            </a:pPr>
            <a:r>
              <a:rPr lang="en-US">
                <a:solidFill>
                  <a:srgbClr val="FFFFFF"/>
                </a:solidFill>
              </a:rPr>
              <a:t>Abstract</a:t>
            </a:r>
          </a:p>
        </p:txBody>
      </p:sp>
      <p:sp>
        <p:nvSpPr>
          <p:cNvPr id="85" name="Shape 85"/>
          <p:cNvSpPr txBox="1"/>
          <p:nvPr>
            <p:ph idx="1" type="body"/>
          </p:nvPr>
        </p:nvSpPr>
        <p:spPr>
          <a:xfrm>
            <a:off y="1910825" x="457300"/>
            <a:ext cy="4810800" cx="7877399"/>
          </a:xfrm>
          <a:prstGeom prst="rect">
            <a:avLst/>
          </a:prstGeom>
          <a:noFill/>
          <a:ln>
            <a:noFill/>
          </a:ln>
        </p:spPr>
        <p:txBody>
          <a:bodyPr bIns="45700" rIns="91425" lIns="91425" tIns="45700" anchor="t" anchorCtr="0">
            <a:noAutofit/>
          </a:bodyPr>
          <a:lstStyle/>
          <a:p>
            <a:pPr algn="l" rtl="0" lvl="0" marR="0" indent="-381000" marL="457200">
              <a:lnSpc>
                <a:spcPct val="100000"/>
              </a:lnSpc>
              <a:spcBef>
                <a:spcPts val="640"/>
              </a:spcBef>
              <a:spcAft>
                <a:spcPts val="0"/>
              </a:spcAft>
              <a:buClr>
                <a:srgbClr val="FFFFFF"/>
              </a:buClr>
              <a:buSzPct val="100000"/>
              <a:buFont typeface="Calibri"/>
              <a:buChar char="•"/>
            </a:pPr>
            <a:r>
              <a:rPr sz="2400" lang="en-US">
                <a:solidFill>
                  <a:srgbClr val="FFFFFF"/>
                </a:solidFill>
                <a:latin typeface="Calibri"/>
                <a:ea typeface="Calibri"/>
                <a:cs typeface="Calibri"/>
                <a:sym typeface="Calibri"/>
              </a:rPr>
              <a:t>We were given a task of creating a system to maintain documents throughout the software development process.</a:t>
            </a:r>
          </a:p>
          <a:p>
            <a:pPr algn="l" rtl="0" lvl="0" marR="0" indent="0" marL="0">
              <a:lnSpc>
                <a:spcPct val="100000"/>
              </a:lnSpc>
              <a:spcBef>
                <a:spcPts val="640"/>
              </a:spcBef>
              <a:spcAft>
                <a:spcPts val="0"/>
              </a:spcAft>
              <a:buNone/>
            </a:pPr>
            <a:r>
              <a:t/>
            </a:r>
            <a:endParaRPr sz="2400">
              <a:solidFill>
                <a:srgbClr val="FFFFFF"/>
              </a:solidFill>
              <a:latin typeface="Calibri"/>
              <a:ea typeface="Calibri"/>
              <a:cs typeface="Calibri"/>
              <a:sym typeface="Calibri"/>
            </a:endParaRPr>
          </a:p>
          <a:p>
            <a:pPr algn="l" rtl="0" lvl="0" marR="0" indent="-381000" marL="457200">
              <a:lnSpc>
                <a:spcPct val="100000"/>
              </a:lnSpc>
              <a:spcBef>
                <a:spcPts val="640"/>
              </a:spcBef>
              <a:spcAft>
                <a:spcPts val="0"/>
              </a:spcAft>
              <a:buClr>
                <a:srgbClr val="FFFFFF"/>
              </a:buClr>
              <a:buSzPct val="100000"/>
              <a:buFont typeface="Calibri"/>
              <a:buChar char="•"/>
            </a:pPr>
            <a:r>
              <a:rPr sz="2400" lang="en-US">
                <a:solidFill>
                  <a:srgbClr val="FFFFFF"/>
                </a:solidFill>
                <a:latin typeface="Calibri"/>
                <a:ea typeface="Calibri"/>
                <a:cs typeface="Calibri"/>
                <a:sym typeface="Calibri"/>
              </a:rPr>
              <a:t>This includes creating new documents as well tracking individual requirements throughout the lifecycle of the project</a:t>
            </a:r>
          </a:p>
          <a:p>
            <a:pPr algn="l" rtl="0" lvl="0" marR="0" indent="0" marL="0">
              <a:lnSpc>
                <a:spcPct val="100000"/>
              </a:lnSpc>
              <a:spcBef>
                <a:spcPts val="640"/>
              </a:spcBef>
              <a:spcAft>
                <a:spcPts val="0"/>
              </a:spcAft>
              <a:buNone/>
            </a:pPr>
            <a:r>
              <a:t/>
            </a:r>
            <a:endParaRPr sz="2400">
              <a:latin typeface="Calibri"/>
              <a:ea typeface="Calibri"/>
              <a:cs typeface="Calibri"/>
              <a:sym typeface="Calibri"/>
            </a:endParaRPr>
          </a:p>
        </p:txBody>
      </p:sp>
      <p:sp>
        <p:nvSpPr>
          <p:cNvPr id="86" name="Shape 86"/>
          <p:cNvSpPr txBox="1"/>
          <p:nvPr>
            <p:ph idx="12" type="sldNum"/>
          </p:nvPr>
        </p:nvSpPr>
        <p:spPr>
          <a:xfrm>
            <a:off y="6356350" x="6553200"/>
            <a:ext cy="365099" cx="2133599"/>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lang="en-US"/>
              <a:t> </a:t>
            </a:r>
          </a:p>
        </p:txBody>
      </p:sp>
      <p:pic>
        <p:nvPicPr>
          <p:cNvPr id="87" name="Shape 87"/>
          <p:cNvPicPr preferRelativeResize="0"/>
          <p:nvPr/>
        </p:nvPicPr>
        <p:blipFill>
          <a:blip r:embed="rId3"/>
          <a:stretch>
            <a:fillRect/>
          </a:stretch>
        </p:blipFill>
        <p:spPr>
          <a:xfrm>
            <a:off y="339125" x="6553200"/>
            <a:ext cy="1571697" cx="2133600"/>
          </a:xfrm>
          <a:prstGeom prst="rect">
            <a:avLst/>
          </a:prstGeom>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y="0" x="0"/>
          <a:ext cy="0" cx="0"/>
          <a:chOff y="0" x="0"/>
          <a:chExt cy="0" cx="0"/>
        </a:xfrm>
      </p:grpSpPr>
      <p:sp>
        <p:nvSpPr>
          <p:cNvPr id="92" name="Shape 92"/>
          <p:cNvSpPr txBox="1"/>
          <p:nvPr>
            <p:ph type="title"/>
          </p:nvPr>
        </p:nvSpPr>
        <p:spPr>
          <a:xfrm>
            <a:off y="339113" x="1219200"/>
            <a:ext cy="1078499" cx="7115399"/>
          </a:xfrm>
          <a:prstGeom prst="rect">
            <a:avLst/>
          </a:prstGeom>
          <a:noFill/>
          <a:ln>
            <a:noFill/>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cap="none" baseline="0" sz="3600" lang="en-US" i="0">
                <a:solidFill>
                  <a:srgbClr val="FFFFFF"/>
                </a:solidFill>
              </a:rPr>
              <a:t>Problem</a:t>
            </a:r>
          </a:p>
        </p:txBody>
      </p:sp>
      <p:sp>
        <p:nvSpPr>
          <p:cNvPr id="93" name="Shape 93"/>
          <p:cNvSpPr txBox="1"/>
          <p:nvPr>
            <p:ph idx="1" type="body"/>
          </p:nvPr>
        </p:nvSpPr>
        <p:spPr>
          <a:xfrm>
            <a:off y="1815825" x="457300"/>
            <a:ext cy="5042099" cx="7877399"/>
          </a:xfrm>
          <a:prstGeom prst="rect">
            <a:avLst/>
          </a:prstGeom>
          <a:noFill/>
          <a:ln>
            <a:noFill/>
          </a:ln>
        </p:spPr>
        <p:txBody>
          <a:bodyPr bIns="45700" rIns="91425" lIns="91425" tIns="45700" anchor="t" anchorCtr="0">
            <a:noAutofit/>
          </a:bodyPr>
          <a:lstStyle/>
          <a:p>
            <a:pPr algn="l" rtl="0" lvl="0" marR="0" indent="-381000" marL="457200">
              <a:lnSpc>
                <a:spcPct val="100000"/>
              </a:lnSpc>
              <a:spcBef>
                <a:spcPts val="640"/>
              </a:spcBef>
              <a:spcAft>
                <a:spcPts val="0"/>
              </a:spcAft>
              <a:buClr>
                <a:srgbClr val="FFFFFF"/>
              </a:buClr>
              <a:buSzPct val="100000"/>
              <a:buFont typeface="Calibri"/>
              <a:buChar char="•"/>
            </a:pPr>
            <a:r>
              <a:rPr sz="2400" lang="en-US">
                <a:solidFill>
                  <a:srgbClr val="FFFFFF"/>
                </a:solidFill>
                <a:latin typeface="Calibri"/>
                <a:ea typeface="Calibri"/>
                <a:cs typeface="Calibri"/>
                <a:sym typeface="Calibri"/>
              </a:rPr>
              <a:t>Using Microsoft Word to create, maintain, and manage lifecycle documents</a:t>
            </a:r>
          </a:p>
          <a:p>
            <a:pPr algn="l" rtl="0" lvl="0" marR="0" indent="0" marL="0">
              <a:lnSpc>
                <a:spcPct val="100000"/>
              </a:lnSpc>
              <a:spcBef>
                <a:spcPts val="640"/>
              </a:spcBef>
              <a:spcAft>
                <a:spcPts val="0"/>
              </a:spcAft>
              <a:buNone/>
            </a:pPr>
            <a:r>
              <a:t/>
            </a:r>
            <a:endParaRPr sz="600">
              <a:solidFill>
                <a:srgbClr val="FFFFFF"/>
              </a:solidFill>
              <a:latin typeface="Calibri"/>
              <a:ea typeface="Calibri"/>
              <a:cs typeface="Calibri"/>
              <a:sym typeface="Calibri"/>
            </a:endParaRPr>
          </a:p>
          <a:p>
            <a:pPr algn="l" rtl="0" lvl="0" marR="0" indent="-381000" marL="457200">
              <a:lnSpc>
                <a:spcPct val="100000"/>
              </a:lnSpc>
              <a:spcBef>
                <a:spcPts val="640"/>
              </a:spcBef>
              <a:spcAft>
                <a:spcPts val="0"/>
              </a:spcAft>
              <a:buClr>
                <a:srgbClr val="FFFFFF"/>
              </a:buClr>
              <a:buSzPct val="100000"/>
              <a:buFont typeface="Calibri"/>
              <a:buChar char="•"/>
            </a:pPr>
            <a:r>
              <a:rPr sz="2400" lang="en-US">
                <a:solidFill>
                  <a:srgbClr val="FFFFFF"/>
                </a:solidFill>
                <a:latin typeface="Calibri"/>
                <a:ea typeface="Calibri"/>
                <a:cs typeface="Calibri"/>
                <a:sym typeface="Calibri"/>
              </a:rPr>
              <a:t>Users manually track individual requirements for each document through various phases</a:t>
            </a:r>
          </a:p>
          <a:p>
            <a:pPr algn="l" rtl="0" lvl="0" marR="0" indent="0" marL="0">
              <a:lnSpc>
                <a:spcPct val="100000"/>
              </a:lnSpc>
              <a:spcBef>
                <a:spcPts val="640"/>
              </a:spcBef>
              <a:spcAft>
                <a:spcPts val="0"/>
              </a:spcAft>
              <a:buNone/>
            </a:pPr>
            <a:r>
              <a:t/>
            </a:r>
            <a:endParaRPr sz="600">
              <a:solidFill>
                <a:srgbClr val="FFFFFF"/>
              </a:solidFill>
              <a:latin typeface="Calibri"/>
              <a:ea typeface="Calibri"/>
              <a:cs typeface="Calibri"/>
              <a:sym typeface="Calibri"/>
            </a:endParaRPr>
          </a:p>
          <a:p>
            <a:pPr algn="l" rtl="0" lvl="0" marR="0" indent="-381000" marL="457200">
              <a:lnSpc>
                <a:spcPct val="100000"/>
              </a:lnSpc>
              <a:spcBef>
                <a:spcPts val="640"/>
              </a:spcBef>
              <a:spcAft>
                <a:spcPts val="0"/>
              </a:spcAft>
              <a:buClr>
                <a:srgbClr val="FFFFFF"/>
              </a:buClr>
              <a:buSzPct val="100000"/>
              <a:buFont typeface="Calibri"/>
              <a:buChar char="•"/>
            </a:pPr>
            <a:r>
              <a:rPr sz="2400" lang="en-US">
                <a:solidFill>
                  <a:srgbClr val="FFFFFF"/>
                </a:solidFill>
                <a:latin typeface="Calibri"/>
                <a:ea typeface="Calibri"/>
                <a:cs typeface="Calibri"/>
                <a:sym typeface="Calibri"/>
              </a:rPr>
              <a:t>Systems currently available are overly comprehensive and are typically expensive, complex, and require an underlying database</a:t>
            </a:r>
          </a:p>
          <a:p>
            <a:pPr algn="l" rtl="0" lvl="0" marR="0" indent="0" marL="0">
              <a:lnSpc>
                <a:spcPct val="100000"/>
              </a:lnSpc>
              <a:spcBef>
                <a:spcPts val="640"/>
              </a:spcBef>
              <a:spcAft>
                <a:spcPts val="0"/>
              </a:spcAft>
              <a:buNone/>
            </a:pPr>
            <a:r>
              <a:t/>
            </a:r>
            <a:endParaRPr sz="600">
              <a:solidFill>
                <a:srgbClr val="FFFFFF"/>
              </a:solidFill>
              <a:latin typeface="Calibri"/>
              <a:ea typeface="Calibri"/>
              <a:cs typeface="Calibri"/>
              <a:sym typeface="Calibri"/>
            </a:endParaRPr>
          </a:p>
          <a:p>
            <a:pPr algn="l" rtl="0" lvl="0" marR="0" indent="-381000" marL="457200">
              <a:lnSpc>
                <a:spcPct val="100000"/>
              </a:lnSpc>
              <a:spcBef>
                <a:spcPts val="640"/>
              </a:spcBef>
              <a:spcAft>
                <a:spcPts val="0"/>
              </a:spcAft>
              <a:buClr>
                <a:srgbClr val="FFFFFF"/>
              </a:buClr>
              <a:buSzPct val="100000"/>
              <a:buFont typeface="Calibri"/>
              <a:buChar char="•"/>
            </a:pPr>
            <a:r>
              <a:rPr sz="2400" lang="en-US">
                <a:latin typeface="Calibri"/>
                <a:ea typeface="Calibri"/>
                <a:cs typeface="Calibri"/>
                <a:sym typeface="Calibri"/>
              </a:rPr>
              <a:t>Users who may have little computer experience, or even no prior XML experience. </a:t>
            </a:r>
          </a:p>
        </p:txBody>
      </p:sp>
      <p:sp>
        <p:nvSpPr>
          <p:cNvPr id="94" name="Shape 94"/>
          <p:cNvSpPr txBox="1"/>
          <p:nvPr>
            <p:ph idx="12" type="sldNum"/>
          </p:nvPr>
        </p:nvSpPr>
        <p:spPr>
          <a:xfrm>
            <a:off y="6356350" x="6553200"/>
            <a:ext cy="365099" cx="2133599"/>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lang="en-US"/>
              <a:t> </a:t>
            </a:r>
          </a:p>
        </p:txBody>
      </p:sp>
      <p:pic>
        <p:nvPicPr>
          <p:cNvPr id="95" name="Shape 95"/>
          <p:cNvPicPr preferRelativeResize="0"/>
          <p:nvPr/>
        </p:nvPicPr>
        <p:blipFill>
          <a:blip r:embed="rId3"/>
          <a:stretch>
            <a:fillRect/>
          </a:stretch>
        </p:blipFill>
        <p:spPr>
          <a:xfrm>
            <a:off y="339125" x="6858000"/>
            <a:ext cy="1476699" cx="1476699"/>
          </a:xfrm>
          <a:prstGeom prst="rect">
            <a:avLst/>
          </a:prstGeom>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type="title"/>
          </p:nvPr>
        </p:nvSpPr>
        <p:spPr>
          <a:xfrm>
            <a:off y="339113" x="685800"/>
            <a:ext cy="1078499" cx="7115399"/>
          </a:xfrm>
          <a:prstGeom prst="rect">
            <a:avLst/>
          </a:prstGeom>
          <a:noFill/>
          <a:ln>
            <a:noFill/>
          </a:ln>
        </p:spPr>
        <p:txBody>
          <a:bodyPr bIns="45700" rIns="91425" lIns="91425" tIns="45700" anchor="ctr" anchorCtr="0">
            <a:noAutofit/>
          </a:bodyPr>
          <a:lstStyle/>
          <a:p>
            <a:pPr algn="ctr" rtl="0" lvl="0" marR="0" indent="0" marL="0">
              <a:spcBef>
                <a:spcPts val="0"/>
              </a:spcBef>
              <a:spcAft>
                <a:spcPts val="0"/>
              </a:spcAft>
              <a:buSzPct val="25000"/>
              <a:buNone/>
            </a:pPr>
            <a:r>
              <a:rPr lang="en-US">
                <a:solidFill>
                  <a:srgbClr val="FFFFFF"/>
                </a:solidFill>
              </a:rPr>
              <a:t>Requirements</a:t>
            </a:r>
          </a:p>
        </p:txBody>
      </p:sp>
      <p:sp>
        <p:nvSpPr>
          <p:cNvPr id="101" name="Shape 101"/>
          <p:cNvSpPr txBox="1"/>
          <p:nvPr>
            <p:ph idx="1" type="body"/>
          </p:nvPr>
        </p:nvSpPr>
        <p:spPr>
          <a:xfrm>
            <a:off y="1417625" x="457300"/>
            <a:ext cy="5440200" cx="7877399"/>
          </a:xfrm>
          <a:prstGeom prst="rect">
            <a:avLst/>
          </a:prstGeom>
          <a:noFill/>
          <a:ln>
            <a:noFill/>
          </a:ln>
        </p:spPr>
        <p:txBody>
          <a:bodyPr bIns="45700" rIns="91425" lIns="91425" tIns="45700" anchor="t" anchorCtr="0">
            <a:noAutofit/>
          </a:bodyPr>
          <a:lstStyle/>
          <a:p>
            <a:pPr algn="l" rtl="0" lvl="0" marR="0" indent="-374650" marL="457200">
              <a:lnSpc>
                <a:spcPct val="100000"/>
              </a:lnSpc>
              <a:spcBef>
                <a:spcPts val="640"/>
              </a:spcBef>
              <a:spcAft>
                <a:spcPts val="0"/>
              </a:spcAft>
              <a:buClr>
                <a:srgbClr val="FFFFFF"/>
              </a:buClr>
              <a:buSzPct val="100000"/>
              <a:buFont typeface="Calibri"/>
              <a:buChar char="•"/>
            </a:pPr>
            <a:r>
              <a:rPr sz="2300" lang="en-US">
                <a:solidFill>
                  <a:srgbClr val="FFFFFF"/>
                </a:solidFill>
                <a:latin typeface="Calibri"/>
                <a:ea typeface="Calibri"/>
                <a:cs typeface="Calibri"/>
                <a:sym typeface="Calibri"/>
              </a:rPr>
              <a:t>System will allow users to develop and edit lifecycle documents storing information in XML files.</a:t>
            </a:r>
          </a:p>
          <a:p>
            <a:pPr algn="l" rtl="0" lvl="0" marR="0" indent="-374650" marL="457200">
              <a:lnSpc>
                <a:spcPct val="100000"/>
              </a:lnSpc>
              <a:spcBef>
                <a:spcPts val="640"/>
              </a:spcBef>
              <a:spcAft>
                <a:spcPts val="0"/>
              </a:spcAft>
              <a:buClr>
                <a:srgbClr val="FFFFFF"/>
              </a:buClr>
              <a:buSzPct val="100000"/>
              <a:buFont typeface="Calibri"/>
              <a:buChar char="•"/>
            </a:pPr>
            <a:r>
              <a:rPr sz="2300" lang="en-US">
                <a:solidFill>
                  <a:srgbClr val="FFFFFF"/>
                </a:solidFill>
                <a:latin typeface="Calibri"/>
                <a:ea typeface="Calibri"/>
                <a:cs typeface="Calibri"/>
                <a:sym typeface="Calibri"/>
              </a:rPr>
              <a:t>Users have the ability to view existing requirements, design elements, and test cases at any point in time.</a:t>
            </a:r>
          </a:p>
          <a:p>
            <a:pPr algn="l" rtl="0" lvl="0" marR="0" indent="-374650" marL="457200">
              <a:lnSpc>
                <a:spcPct val="100000"/>
              </a:lnSpc>
              <a:spcBef>
                <a:spcPts val="640"/>
              </a:spcBef>
              <a:spcAft>
                <a:spcPts val="0"/>
              </a:spcAft>
              <a:buClr>
                <a:srgbClr val="FFFFFF"/>
              </a:buClr>
              <a:buSzPct val="100000"/>
              <a:buFont typeface="Calibri"/>
              <a:buChar char="•"/>
            </a:pPr>
            <a:r>
              <a:rPr sz="2300" lang="en-US">
                <a:solidFill>
                  <a:srgbClr val="FFFFFF"/>
                </a:solidFill>
                <a:latin typeface="Calibri"/>
                <a:ea typeface="Calibri"/>
                <a:cs typeface="Calibri"/>
                <a:sym typeface="Calibri"/>
              </a:rPr>
              <a:t>System is able to track individual requirements throughout each document.</a:t>
            </a:r>
          </a:p>
          <a:p>
            <a:pPr algn="l" rtl="0" lvl="0" marR="0" indent="-374650" marL="457200">
              <a:lnSpc>
                <a:spcPct val="100000"/>
              </a:lnSpc>
              <a:spcBef>
                <a:spcPts val="640"/>
              </a:spcBef>
              <a:spcAft>
                <a:spcPts val="0"/>
              </a:spcAft>
              <a:buClr>
                <a:srgbClr val="FFFFFF"/>
              </a:buClr>
              <a:buSzPct val="100000"/>
              <a:buFont typeface="Calibri"/>
              <a:buChar char="•"/>
            </a:pPr>
            <a:r>
              <a:rPr sz="2300" lang="en-US">
                <a:solidFill>
                  <a:srgbClr val="FFFFFF"/>
                </a:solidFill>
                <a:latin typeface="Calibri"/>
                <a:ea typeface="Calibri"/>
                <a:cs typeface="Calibri"/>
                <a:sym typeface="Calibri"/>
              </a:rPr>
              <a:t>System shall be able to auto-generate a Requirements Traceability Matrix at any point during development.</a:t>
            </a:r>
          </a:p>
          <a:p>
            <a:pPr algn="l" rtl="0" lvl="0" marR="0" indent="-374650" marL="457200">
              <a:lnSpc>
                <a:spcPct val="100000"/>
              </a:lnSpc>
              <a:spcBef>
                <a:spcPts val="640"/>
              </a:spcBef>
              <a:spcAft>
                <a:spcPts val="0"/>
              </a:spcAft>
              <a:buClr>
                <a:srgbClr val="FFFFFF"/>
              </a:buClr>
              <a:buSzPct val="100000"/>
              <a:buFont typeface="Calibri"/>
              <a:buChar char="•"/>
            </a:pPr>
            <a:r>
              <a:rPr sz="2300" lang="en-US">
                <a:solidFill>
                  <a:srgbClr val="FFFFFF"/>
                </a:solidFill>
                <a:latin typeface="Calibri"/>
                <a:ea typeface="Calibri"/>
                <a:cs typeface="Calibri"/>
                <a:sym typeface="Calibri"/>
              </a:rPr>
              <a:t>XML instances will conform to an XML Schema designed and developed by the team.</a:t>
            </a:r>
          </a:p>
          <a:p>
            <a:pPr algn="l" rtl="0" lvl="0" marR="0" indent="-374650" marL="457200">
              <a:lnSpc>
                <a:spcPct val="100000"/>
              </a:lnSpc>
              <a:spcBef>
                <a:spcPts val="640"/>
              </a:spcBef>
              <a:spcAft>
                <a:spcPts val="0"/>
              </a:spcAft>
              <a:buClr>
                <a:srgbClr val="FFFFFF"/>
              </a:buClr>
              <a:buSzPct val="100000"/>
              <a:buFont typeface="Calibri"/>
              <a:buChar char="•"/>
            </a:pPr>
            <a:r>
              <a:rPr sz="2300" lang="en-US">
                <a:solidFill>
                  <a:srgbClr val="FFFFFF"/>
                </a:solidFill>
                <a:latin typeface="Calibri"/>
                <a:ea typeface="Calibri"/>
                <a:cs typeface="Calibri"/>
                <a:sym typeface="Calibri"/>
              </a:rPr>
              <a:t>The XML instances can then be transformed into an HTML-based interactive document, using XSLT, which is also designed and developed by the team, </a:t>
            </a:r>
          </a:p>
        </p:txBody>
      </p:sp>
      <p:sp>
        <p:nvSpPr>
          <p:cNvPr id="102" name="Shape 102"/>
          <p:cNvSpPr txBox="1"/>
          <p:nvPr>
            <p:ph idx="12" type="sldNum"/>
          </p:nvPr>
        </p:nvSpPr>
        <p:spPr>
          <a:xfrm>
            <a:off y="6356350" x="6553200"/>
            <a:ext cy="365099" cx="2133599"/>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lang="en-US"/>
              <a:t> </a:t>
            </a:r>
          </a:p>
        </p:txBody>
      </p:sp>
      <p:pic>
        <p:nvPicPr>
          <p:cNvPr id="103" name="Shape 103"/>
          <p:cNvPicPr preferRelativeResize="0"/>
          <p:nvPr/>
        </p:nvPicPr>
        <p:blipFill>
          <a:blip r:embed="rId3"/>
          <a:stretch>
            <a:fillRect/>
          </a:stretch>
        </p:blipFill>
        <p:spPr>
          <a:xfrm>
            <a:off y="171037" x="6658300"/>
            <a:ext cy="1414669" cx="2133600"/>
          </a:xfrm>
          <a:prstGeom prst="rect">
            <a:avLst/>
          </a:prstGeom>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y="0" x="0"/>
          <a:ext cy="0" cx="0"/>
          <a:chOff y="0" x="0"/>
          <a:chExt cy="0" cx="0"/>
        </a:xfrm>
      </p:grpSpPr>
      <p:sp>
        <p:nvSpPr>
          <p:cNvPr id="108" name="Shape 108"/>
          <p:cNvSpPr txBox="1"/>
          <p:nvPr>
            <p:ph type="title"/>
          </p:nvPr>
        </p:nvSpPr>
        <p:spPr>
          <a:xfrm>
            <a:off y="339113" x="1219200"/>
            <a:ext cy="1078499" cx="7115399"/>
          </a:xfrm>
          <a:prstGeom prst="rect">
            <a:avLst/>
          </a:prstGeom>
          <a:noFill/>
          <a:ln>
            <a:noFill/>
          </a:ln>
        </p:spPr>
        <p:txBody>
          <a:bodyPr bIns="45700" rIns="91425" lIns="91425" tIns="45700" anchor="ctr" anchorCtr="0">
            <a:noAutofit/>
          </a:bodyPr>
          <a:lstStyle/>
          <a:p>
            <a:pPr algn="ctr" rtl="0" lvl="0" marR="0" indent="0" marL="0">
              <a:spcBef>
                <a:spcPts val="0"/>
              </a:spcBef>
              <a:spcAft>
                <a:spcPts val="0"/>
              </a:spcAft>
              <a:buSzPct val="25000"/>
              <a:buNone/>
            </a:pPr>
            <a:r>
              <a:rPr sz="3600" lang="en-US">
                <a:solidFill>
                  <a:srgbClr val="FFFFFF"/>
                </a:solidFill>
              </a:rPr>
              <a:t>Challenges</a:t>
            </a:r>
          </a:p>
        </p:txBody>
      </p:sp>
      <p:sp>
        <p:nvSpPr>
          <p:cNvPr id="109" name="Shape 109"/>
          <p:cNvSpPr txBox="1"/>
          <p:nvPr>
            <p:ph idx="1" type="body"/>
          </p:nvPr>
        </p:nvSpPr>
        <p:spPr>
          <a:xfrm>
            <a:off y="1371600" x="457200"/>
            <a:ext cy="5486399" cx="7877399"/>
          </a:xfrm>
          <a:prstGeom prst="rect">
            <a:avLst/>
          </a:prstGeom>
          <a:noFill/>
          <a:ln>
            <a:noFill/>
          </a:ln>
        </p:spPr>
        <p:txBody>
          <a:bodyPr bIns="45700" rIns="91425" lIns="91425" tIns="45700" anchor="t" anchorCtr="0">
            <a:noAutofit/>
          </a:bodyPr>
          <a:lstStyle/>
          <a:p>
            <a:pPr algn="l" rtl="0" lvl="0" marR="0" indent="-381000" marL="457200">
              <a:spcBef>
                <a:spcPts val="640"/>
              </a:spcBef>
              <a:spcAft>
                <a:spcPts val="0"/>
              </a:spcAft>
              <a:buClr>
                <a:srgbClr val="FFFFFF"/>
              </a:buClr>
              <a:buSzPct val="100000"/>
              <a:buFont typeface="Calibri"/>
              <a:buChar char="•"/>
            </a:pPr>
            <a:r>
              <a:rPr sz="2400" lang="en-US">
                <a:solidFill>
                  <a:srgbClr val="FFFFFF"/>
                </a:solidFill>
                <a:latin typeface="Calibri"/>
                <a:ea typeface="Calibri"/>
                <a:cs typeface="Calibri"/>
                <a:sym typeface="Calibri"/>
              </a:rPr>
              <a:t>Learning unfamiliar programming languages</a:t>
            </a:r>
          </a:p>
          <a:p>
            <a:pPr algn="l" rtl="0" lvl="0" marR="0" indent="0" marL="0">
              <a:spcBef>
                <a:spcPts val="640"/>
              </a:spcBef>
              <a:spcAft>
                <a:spcPts val="0"/>
              </a:spcAft>
              <a:buNone/>
            </a:pPr>
            <a:r>
              <a:t/>
            </a:r>
            <a:endParaRPr sz="700">
              <a:solidFill>
                <a:srgbClr val="FFFFFF"/>
              </a:solidFill>
              <a:latin typeface="Calibri"/>
              <a:ea typeface="Calibri"/>
              <a:cs typeface="Calibri"/>
              <a:sym typeface="Calibri"/>
            </a:endParaRPr>
          </a:p>
          <a:p>
            <a:pPr algn="l" rtl="0" lvl="0" marR="0" indent="-381000" marL="457200">
              <a:spcBef>
                <a:spcPts val="640"/>
              </a:spcBef>
              <a:spcAft>
                <a:spcPts val="0"/>
              </a:spcAft>
              <a:buClr>
                <a:srgbClr val="FFFFFF"/>
              </a:buClr>
              <a:buSzPct val="100000"/>
              <a:buFont typeface="Calibri"/>
              <a:buChar char="•"/>
            </a:pPr>
            <a:r>
              <a:rPr sz="2400" lang="en-US">
                <a:solidFill>
                  <a:srgbClr val="FFFFFF"/>
                </a:solidFill>
                <a:latin typeface="Calibri"/>
                <a:ea typeface="Calibri"/>
                <a:cs typeface="Calibri"/>
                <a:sym typeface="Calibri"/>
              </a:rPr>
              <a:t>Functionality to track each requirement through various phases without the use of a database</a:t>
            </a:r>
          </a:p>
          <a:p>
            <a:pPr algn="l" rtl="0" lvl="0" marR="0" indent="0" marL="0">
              <a:spcBef>
                <a:spcPts val="640"/>
              </a:spcBef>
              <a:spcAft>
                <a:spcPts val="0"/>
              </a:spcAft>
              <a:buNone/>
            </a:pPr>
            <a:r>
              <a:t/>
            </a:r>
            <a:endParaRPr sz="600">
              <a:solidFill>
                <a:srgbClr val="FFFFFF"/>
              </a:solidFill>
              <a:latin typeface="Calibri"/>
              <a:ea typeface="Calibri"/>
              <a:cs typeface="Calibri"/>
              <a:sym typeface="Calibri"/>
            </a:endParaRPr>
          </a:p>
          <a:p>
            <a:pPr algn="l" rtl="0" lvl="0" marR="0" indent="-381000" marL="457200">
              <a:spcBef>
                <a:spcPts val="640"/>
              </a:spcBef>
              <a:spcAft>
                <a:spcPts val="0"/>
              </a:spcAft>
              <a:buClr>
                <a:srgbClr val="FFFFFF"/>
              </a:buClr>
              <a:buSzPct val="100000"/>
              <a:buFont typeface="Calibri"/>
              <a:buChar char="•"/>
            </a:pPr>
            <a:r>
              <a:rPr sz="2400" lang="en-US">
                <a:solidFill>
                  <a:srgbClr val="FFFFFF"/>
                </a:solidFill>
                <a:latin typeface="Calibri"/>
                <a:ea typeface="Calibri"/>
                <a:cs typeface="Calibri"/>
                <a:sym typeface="Calibri"/>
              </a:rPr>
              <a:t>Creating a user friendly graphical interface</a:t>
            </a:r>
          </a:p>
          <a:p>
            <a:pPr algn="l" rtl="0" lvl="0" marR="0" indent="0" marL="0">
              <a:spcBef>
                <a:spcPts val="640"/>
              </a:spcBef>
              <a:spcAft>
                <a:spcPts val="0"/>
              </a:spcAft>
              <a:buNone/>
            </a:pPr>
            <a:r>
              <a:t/>
            </a:r>
            <a:endParaRPr sz="600">
              <a:solidFill>
                <a:srgbClr val="FFFFFF"/>
              </a:solidFill>
              <a:latin typeface="Calibri"/>
              <a:ea typeface="Calibri"/>
              <a:cs typeface="Calibri"/>
              <a:sym typeface="Calibri"/>
            </a:endParaRPr>
          </a:p>
          <a:p>
            <a:pPr algn="l" rtl="0" lvl="0" marR="0" indent="-381000" marL="457200">
              <a:spcBef>
                <a:spcPts val="640"/>
              </a:spcBef>
              <a:spcAft>
                <a:spcPts val="0"/>
              </a:spcAft>
              <a:buClr>
                <a:srgbClr val="FFFFFF"/>
              </a:buClr>
              <a:buSzPct val="100000"/>
              <a:buFont typeface="Calibri"/>
              <a:buChar char="•"/>
            </a:pPr>
            <a:r>
              <a:rPr sz="2400" lang="en-US">
                <a:latin typeface="Calibri"/>
                <a:ea typeface="Calibri"/>
                <a:cs typeface="Calibri"/>
                <a:sym typeface="Calibri"/>
              </a:rPr>
              <a:t>Non-technical users must be unaware of the use of XML</a:t>
            </a:r>
          </a:p>
          <a:p>
            <a:pPr algn="l" rtl="0" lvl="0" marR="0" indent="0" marL="0">
              <a:spcBef>
                <a:spcPts val="640"/>
              </a:spcBef>
              <a:spcAft>
                <a:spcPts val="0"/>
              </a:spcAft>
              <a:buNone/>
            </a:pPr>
            <a:r>
              <a:t/>
            </a:r>
            <a:endParaRPr sz="600">
              <a:solidFill>
                <a:srgbClr val="FFFFFF"/>
              </a:solidFill>
              <a:latin typeface="Calibri"/>
              <a:ea typeface="Calibri"/>
              <a:cs typeface="Calibri"/>
              <a:sym typeface="Calibri"/>
            </a:endParaRPr>
          </a:p>
          <a:p>
            <a:pPr algn="l" rtl="0" lvl="0" marR="0" indent="-381000" marL="457200">
              <a:spcBef>
                <a:spcPts val="640"/>
              </a:spcBef>
              <a:spcAft>
                <a:spcPts val="0"/>
              </a:spcAft>
              <a:buClr>
                <a:srgbClr val="FFFFFF"/>
              </a:buClr>
              <a:buSzPct val="100000"/>
              <a:buFont typeface="Calibri"/>
              <a:buChar char="•"/>
            </a:pPr>
            <a:r>
              <a:rPr sz="2400" lang="en-US">
                <a:solidFill>
                  <a:srgbClr val="FFFFFF"/>
                </a:solidFill>
                <a:latin typeface="Calibri"/>
                <a:ea typeface="Calibri"/>
                <a:cs typeface="Calibri"/>
                <a:sym typeface="Calibri"/>
              </a:rPr>
              <a:t>Automatically generating a requirements traceability matrix at any time</a:t>
            </a:r>
          </a:p>
          <a:p>
            <a:pPr algn="l" rtl="0" lvl="0" marR="0" indent="0" marL="0">
              <a:spcBef>
                <a:spcPts val="640"/>
              </a:spcBef>
              <a:spcAft>
                <a:spcPts val="0"/>
              </a:spcAft>
              <a:buNone/>
            </a:pPr>
            <a:r>
              <a:t/>
            </a:r>
            <a:endParaRPr sz="600">
              <a:solidFill>
                <a:srgbClr val="FFFFFF"/>
              </a:solidFill>
              <a:latin typeface="Calibri"/>
              <a:ea typeface="Calibri"/>
              <a:cs typeface="Calibri"/>
              <a:sym typeface="Calibri"/>
            </a:endParaRPr>
          </a:p>
          <a:p>
            <a:pPr algn="l" rtl="0" lvl="0" marR="0" indent="-381000" marL="457200">
              <a:lnSpc>
                <a:spcPct val="150000"/>
              </a:lnSpc>
              <a:spcBef>
                <a:spcPts val="640"/>
              </a:spcBef>
              <a:spcAft>
                <a:spcPts val="0"/>
              </a:spcAft>
              <a:buClr>
                <a:srgbClr val="FFFFFF"/>
              </a:buClr>
              <a:buSzPct val="100000"/>
              <a:buFont typeface="Calibri"/>
              <a:buChar char="•"/>
            </a:pPr>
            <a:r>
              <a:rPr sz="2400" lang="en-US">
                <a:solidFill>
                  <a:srgbClr val="FFFFFF"/>
                </a:solidFill>
                <a:latin typeface="Calibri"/>
                <a:ea typeface="Calibri"/>
                <a:cs typeface="Calibri"/>
                <a:sym typeface="Calibri"/>
              </a:rPr>
              <a:t>Exporting all documents as interactive HTML files.</a:t>
            </a:r>
          </a:p>
          <a:p>
            <a:pPr algn="l" rtl="0" lvl="0" marR="0" indent="-381000" marL="457200">
              <a:lnSpc>
                <a:spcPct val="150000"/>
              </a:lnSpc>
              <a:spcBef>
                <a:spcPts val="640"/>
              </a:spcBef>
              <a:spcAft>
                <a:spcPts val="0"/>
              </a:spcAft>
              <a:buClr>
                <a:srgbClr val="FFFFFF"/>
              </a:buClr>
              <a:buSzPct val="100000"/>
              <a:buFont typeface="Calibri"/>
              <a:buChar char="•"/>
            </a:pPr>
            <a:r>
              <a:rPr sz="2400" lang="en-US">
                <a:solidFill>
                  <a:srgbClr val="FFFFFF"/>
                </a:solidFill>
                <a:latin typeface="Calibri"/>
                <a:ea typeface="Calibri"/>
                <a:cs typeface="Calibri"/>
                <a:sym typeface="Calibri"/>
              </a:rPr>
              <a:t>Must work on Windows 7 using Internet Explorer.</a:t>
            </a:r>
          </a:p>
        </p:txBody>
      </p:sp>
      <p:pic>
        <p:nvPicPr>
          <p:cNvPr id="110" name="Shape 110"/>
          <p:cNvPicPr preferRelativeResize="0"/>
          <p:nvPr/>
        </p:nvPicPr>
        <p:blipFill>
          <a:blip r:embed="rId3"/>
          <a:stretch>
            <a:fillRect/>
          </a:stretch>
        </p:blipFill>
        <p:spPr>
          <a:xfrm>
            <a:off y="265150" x="7108150"/>
            <a:ext cy="1226450" cx="1226450"/>
          </a:xfrm>
          <a:prstGeom prst="rect">
            <a:avLst/>
          </a:prstGeom>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y="0" x="0"/>
          <a:ext cy="0" cx="0"/>
          <a:chOff y="0" x="0"/>
          <a:chExt cy="0" cx="0"/>
        </a:xfrm>
      </p:grpSpPr>
      <p:sp>
        <p:nvSpPr>
          <p:cNvPr id="115" name="Shape 115"/>
          <p:cNvSpPr txBox="1"/>
          <p:nvPr>
            <p:ph type="title"/>
          </p:nvPr>
        </p:nvSpPr>
        <p:spPr>
          <a:xfrm>
            <a:off y="302781" x="651639"/>
            <a:ext cy="1155300" cx="8035200"/>
          </a:xfrm>
          <a:prstGeom prst="rect">
            <a:avLst/>
          </a:prstGeom>
          <a:noFill/>
          <a:ln>
            <a:noFill/>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1" cap="none" baseline="0" sz="3600" lang="en-US" i="0">
                <a:solidFill>
                  <a:srgbClr val="FFFFFF"/>
                </a:solidFill>
              </a:rPr>
              <a:t>Solution</a:t>
            </a:r>
          </a:p>
        </p:txBody>
      </p:sp>
      <p:sp>
        <p:nvSpPr>
          <p:cNvPr id="116" name="Shape 116"/>
          <p:cNvSpPr txBox="1"/>
          <p:nvPr>
            <p:ph idx="1" type="body"/>
          </p:nvPr>
        </p:nvSpPr>
        <p:spPr>
          <a:xfrm>
            <a:off y="1545325" x="683175"/>
            <a:ext cy="5176199" cx="7735500"/>
          </a:xfrm>
          <a:prstGeom prst="rect">
            <a:avLst/>
          </a:prstGeom>
          <a:noFill/>
          <a:ln>
            <a:noFill/>
          </a:ln>
        </p:spPr>
        <p:txBody>
          <a:bodyPr bIns="45700" rIns="91425" lIns="91425" tIns="45700" anchor="t" anchorCtr="0">
            <a:noAutofit/>
          </a:bodyPr>
          <a:lstStyle/>
          <a:p>
            <a:pPr rtl="0" lvl="0" indent="-381000" marL="457200">
              <a:spcBef>
                <a:spcPts val="0"/>
              </a:spcBef>
              <a:buClr>
                <a:srgbClr val="FFFFFF"/>
              </a:buClr>
              <a:buSzPct val="100000"/>
              <a:buFont typeface="Calibri"/>
              <a:buChar char="•"/>
            </a:pPr>
            <a:r>
              <a:rPr sz="2400" lang="en-US">
                <a:solidFill>
                  <a:srgbClr val="FFFFFF"/>
                </a:solidFill>
                <a:latin typeface="Calibri"/>
                <a:ea typeface="Calibri"/>
                <a:cs typeface="Calibri"/>
                <a:sym typeface="Calibri"/>
              </a:rPr>
              <a:t>Create a diverse schema to validate that each XML document is well-formed</a:t>
            </a:r>
          </a:p>
          <a:p>
            <a:pPr rtl="0" lvl="0" indent="0" marL="0">
              <a:spcBef>
                <a:spcPts val="0"/>
              </a:spcBef>
              <a:buNone/>
            </a:pPr>
            <a:r>
              <a:t/>
            </a:r>
            <a:endParaRPr sz="600">
              <a:solidFill>
                <a:srgbClr val="FFFFFF"/>
              </a:solidFill>
              <a:latin typeface="Calibri"/>
              <a:ea typeface="Calibri"/>
              <a:cs typeface="Calibri"/>
              <a:sym typeface="Calibri"/>
            </a:endParaRPr>
          </a:p>
          <a:p>
            <a:pPr rtl="0" lvl="0" indent="-381000" marL="457200">
              <a:spcBef>
                <a:spcPts val="0"/>
              </a:spcBef>
              <a:buClr>
                <a:srgbClr val="FFFFFF"/>
              </a:buClr>
              <a:buSzPct val="100000"/>
              <a:buFont typeface="Calibri"/>
              <a:buChar char="•"/>
            </a:pPr>
            <a:r>
              <a:rPr sz="2400" lang="en-US">
                <a:solidFill>
                  <a:srgbClr val="FFFFFF"/>
                </a:solidFill>
                <a:latin typeface="Calibri"/>
                <a:ea typeface="Calibri"/>
                <a:cs typeface="Calibri"/>
                <a:sym typeface="Calibri"/>
              </a:rPr>
              <a:t>Provide multiple structured XML documents to demonstrate tracking of requirements and information</a:t>
            </a:r>
          </a:p>
          <a:p>
            <a:pPr rtl="0" lvl="0" indent="0" marL="0">
              <a:spcBef>
                <a:spcPts val="0"/>
              </a:spcBef>
              <a:buNone/>
            </a:pPr>
            <a:r>
              <a:t/>
            </a:r>
            <a:endParaRPr sz="600">
              <a:solidFill>
                <a:srgbClr val="FFFFFF"/>
              </a:solidFill>
              <a:latin typeface="Calibri"/>
              <a:ea typeface="Calibri"/>
              <a:cs typeface="Calibri"/>
              <a:sym typeface="Calibri"/>
            </a:endParaRPr>
          </a:p>
          <a:p>
            <a:pPr rtl="0" lvl="0" indent="-381000" marL="457200">
              <a:spcBef>
                <a:spcPts val="0"/>
              </a:spcBef>
              <a:buClr>
                <a:srgbClr val="FFFFFF"/>
              </a:buClr>
              <a:buSzPct val="100000"/>
              <a:buFont typeface="Calibri"/>
              <a:buChar char="•"/>
            </a:pPr>
            <a:r>
              <a:rPr sz="2400" lang="en-US">
                <a:solidFill>
                  <a:srgbClr val="FFFFFF"/>
                </a:solidFill>
                <a:latin typeface="Calibri"/>
                <a:ea typeface="Calibri"/>
                <a:cs typeface="Calibri"/>
                <a:sym typeface="Calibri"/>
              </a:rPr>
              <a:t>Use the XSLT processor to format the information into various formats, which present the information differently</a:t>
            </a:r>
          </a:p>
          <a:p>
            <a:pPr rtl="0" lvl="0" indent="0" marL="0">
              <a:spcBef>
                <a:spcPts val="0"/>
              </a:spcBef>
              <a:buNone/>
            </a:pPr>
            <a:r>
              <a:t/>
            </a:r>
            <a:endParaRPr sz="600">
              <a:solidFill>
                <a:srgbClr val="FFFFFF"/>
              </a:solidFill>
              <a:latin typeface="Calibri"/>
              <a:ea typeface="Calibri"/>
              <a:cs typeface="Calibri"/>
              <a:sym typeface="Calibri"/>
            </a:endParaRPr>
          </a:p>
          <a:p>
            <a:pPr rtl="0" lvl="0" indent="-381000" marL="457200">
              <a:spcBef>
                <a:spcPts val="0"/>
              </a:spcBef>
              <a:buClr>
                <a:srgbClr val="FFFFFF"/>
              </a:buClr>
              <a:buSzPct val="100000"/>
              <a:buFont typeface="Calibri"/>
              <a:buChar char="•"/>
            </a:pPr>
            <a:r>
              <a:rPr sz="2400" lang="en-US">
                <a:solidFill>
                  <a:srgbClr val="FFFFFF"/>
                </a:solidFill>
                <a:latin typeface="Calibri"/>
                <a:ea typeface="Calibri"/>
                <a:cs typeface="Calibri"/>
                <a:sym typeface="Calibri"/>
              </a:rPr>
              <a:t>A custom javascript editor presents the transformed document to the user, so they can read it and make changes to the documentation</a:t>
            </a:r>
          </a:p>
        </p:txBody>
      </p:sp>
      <p:sp>
        <p:nvSpPr>
          <p:cNvPr id="117" name="Shape 117"/>
          <p:cNvSpPr txBox="1"/>
          <p:nvPr>
            <p:ph idx="12" type="sldNum"/>
          </p:nvPr>
        </p:nvSpPr>
        <p:spPr>
          <a:xfrm>
            <a:off y="6356350" x="6553200"/>
            <a:ext cy="365099" cx="2133599"/>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lang="en-US"/>
              <a:t> </a:t>
            </a:r>
          </a:p>
        </p:txBody>
      </p:sp>
      <p:pic>
        <p:nvPicPr>
          <p:cNvPr id="118" name="Shape 118"/>
          <p:cNvPicPr preferRelativeResize="0"/>
          <p:nvPr/>
        </p:nvPicPr>
        <p:blipFill>
          <a:blip r:embed="rId3"/>
          <a:stretch>
            <a:fillRect/>
          </a:stretch>
        </p:blipFill>
        <p:spPr>
          <a:xfrm>
            <a:off y="91500" x="6962300"/>
            <a:ext cy="1577724" cx="1724499"/>
          </a:xfrm>
          <a:prstGeom prst="rect">
            <a:avLst/>
          </a:prstGeom>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y="0" x="0"/>
          <a:ext cy="0" cx="0"/>
          <a:chOff y="0" x="0"/>
          <a:chExt cy="0" cx="0"/>
        </a:xfrm>
      </p:grpSpPr>
      <p:sp>
        <p:nvSpPr>
          <p:cNvPr id="123" name="Shape 123"/>
          <p:cNvSpPr txBox="1"/>
          <p:nvPr>
            <p:ph idx="1" type="body"/>
          </p:nvPr>
        </p:nvSpPr>
        <p:spPr>
          <a:xfrm>
            <a:off y="1417650" x="3993950"/>
            <a:ext cy="5303699" cx="4235700"/>
          </a:xfrm>
          <a:prstGeom prst="rect">
            <a:avLst/>
          </a:prstGeom>
          <a:noFill/>
          <a:ln>
            <a:noFill/>
          </a:ln>
        </p:spPr>
        <p:txBody>
          <a:bodyPr bIns="45700" rIns="91425" lIns="91425" tIns="45700" anchor="t" anchorCtr="0">
            <a:noAutofit/>
          </a:bodyPr>
          <a:lstStyle/>
          <a:p>
            <a:pPr rtl="0" lvl="0" indent="0" marL="0">
              <a:spcBef>
                <a:spcPts val="0"/>
              </a:spcBef>
              <a:buNone/>
            </a:pPr>
            <a:r>
              <a:t/>
            </a:r>
            <a:endParaRPr sz="2800">
              <a:solidFill>
                <a:srgbClr val="FFFFFF"/>
              </a:solidFill>
              <a:latin typeface="Calibri"/>
              <a:ea typeface="Calibri"/>
              <a:cs typeface="Calibri"/>
              <a:sym typeface="Calibri"/>
            </a:endParaRPr>
          </a:p>
          <a:p>
            <a:pPr rtl="0" lvl="0" indent="-406400" marL="457200">
              <a:spcBef>
                <a:spcPts val="0"/>
              </a:spcBef>
              <a:buClr>
                <a:srgbClr val="FFFFFF"/>
              </a:buClr>
              <a:buSzPct val="100000"/>
              <a:buFont typeface="Calibri"/>
              <a:buChar char="•"/>
            </a:pPr>
            <a:r>
              <a:rPr sz="2800" lang="en-US">
                <a:solidFill>
                  <a:srgbClr val="FFFFFF"/>
                </a:solidFill>
                <a:latin typeface="Calibri"/>
                <a:ea typeface="Calibri"/>
                <a:cs typeface="Calibri"/>
                <a:sym typeface="Calibri"/>
              </a:rPr>
              <a:t>GitHub</a:t>
            </a:r>
          </a:p>
          <a:p>
            <a:pPr rtl="0" lvl="0" indent="0" marL="0">
              <a:spcBef>
                <a:spcPts val="0"/>
              </a:spcBef>
              <a:buNone/>
            </a:pPr>
            <a:r>
              <a:t/>
            </a:r>
            <a:endParaRPr sz="2800">
              <a:solidFill>
                <a:srgbClr val="FFFFFF"/>
              </a:solidFill>
              <a:latin typeface="Calibri"/>
              <a:ea typeface="Calibri"/>
              <a:cs typeface="Calibri"/>
              <a:sym typeface="Calibri"/>
            </a:endParaRPr>
          </a:p>
          <a:p>
            <a:pPr rtl="0" lvl="0" indent="-406400" marL="457200">
              <a:spcBef>
                <a:spcPts val="0"/>
              </a:spcBef>
              <a:buClr>
                <a:srgbClr val="FFFFFF"/>
              </a:buClr>
              <a:buSzPct val="100000"/>
              <a:buFont typeface="Calibri"/>
              <a:buChar char="•"/>
            </a:pPr>
            <a:r>
              <a:rPr sz="2800" lang="en-US">
                <a:solidFill>
                  <a:srgbClr val="FFFFFF"/>
                </a:solidFill>
                <a:latin typeface="Calibri"/>
                <a:ea typeface="Calibri"/>
                <a:cs typeface="Calibri"/>
                <a:sym typeface="Calibri"/>
              </a:rPr>
              <a:t>Google Drive</a:t>
            </a:r>
          </a:p>
          <a:p>
            <a:pPr rtl="0" lvl="0" indent="0" marL="0">
              <a:spcBef>
                <a:spcPts val="0"/>
              </a:spcBef>
              <a:buNone/>
            </a:pPr>
            <a:r>
              <a:t/>
            </a:r>
            <a:endParaRPr sz="2800">
              <a:solidFill>
                <a:srgbClr val="FFFFFF"/>
              </a:solidFill>
              <a:latin typeface="Calibri"/>
              <a:ea typeface="Calibri"/>
              <a:cs typeface="Calibri"/>
              <a:sym typeface="Calibri"/>
            </a:endParaRPr>
          </a:p>
          <a:p>
            <a:pPr rtl="0" lvl="0" indent="-406400" marL="457200">
              <a:spcBef>
                <a:spcPts val="0"/>
              </a:spcBef>
              <a:buClr>
                <a:srgbClr val="FFFFFF"/>
              </a:buClr>
              <a:buSzPct val="100000"/>
              <a:buFont typeface="Calibri"/>
              <a:buChar char="•"/>
            </a:pPr>
            <a:r>
              <a:rPr sz="2800" lang="en-US">
                <a:solidFill>
                  <a:srgbClr val="FFFFFF"/>
                </a:solidFill>
                <a:latin typeface="Calibri"/>
                <a:ea typeface="Calibri"/>
                <a:cs typeface="Calibri"/>
                <a:sym typeface="Calibri"/>
              </a:rPr>
              <a:t>Rally Software</a:t>
            </a:r>
          </a:p>
          <a:p>
            <a:pPr rtl="0" lvl="0" indent="0" marL="0">
              <a:spcBef>
                <a:spcPts val="0"/>
              </a:spcBef>
              <a:buNone/>
            </a:pPr>
            <a:r>
              <a:t/>
            </a:r>
            <a:endParaRPr sz="2800">
              <a:solidFill>
                <a:srgbClr val="FFFFFF"/>
              </a:solidFill>
              <a:latin typeface="Calibri"/>
              <a:ea typeface="Calibri"/>
              <a:cs typeface="Calibri"/>
              <a:sym typeface="Calibri"/>
            </a:endParaRPr>
          </a:p>
          <a:p>
            <a:pPr rtl="0" lvl="0" indent="-406400" marL="457200">
              <a:spcBef>
                <a:spcPts val="0"/>
              </a:spcBef>
              <a:buClr>
                <a:srgbClr val="FFFFFF"/>
              </a:buClr>
              <a:buSzPct val="100000"/>
              <a:buFont typeface="Calibri"/>
              <a:buChar char="•"/>
            </a:pPr>
            <a:r>
              <a:rPr sz="2800" lang="en-US">
                <a:solidFill>
                  <a:srgbClr val="FFFFFF"/>
                </a:solidFill>
                <a:latin typeface="Calibri"/>
                <a:ea typeface="Calibri"/>
                <a:cs typeface="Calibri"/>
                <a:sym typeface="Calibri"/>
              </a:rPr>
              <a:t>oXygen XML</a:t>
            </a:r>
          </a:p>
          <a:p>
            <a:pPr rtl="0" lvl="0" indent="0" marL="0">
              <a:spcBef>
                <a:spcPts val="0"/>
              </a:spcBef>
              <a:buNone/>
            </a:pPr>
            <a:r>
              <a:t/>
            </a:r>
            <a:endParaRPr sz="2800">
              <a:solidFill>
                <a:srgbClr val="FFFFFF"/>
              </a:solidFill>
              <a:latin typeface="Calibri"/>
              <a:ea typeface="Calibri"/>
              <a:cs typeface="Calibri"/>
              <a:sym typeface="Calibri"/>
            </a:endParaRPr>
          </a:p>
          <a:p>
            <a:pPr rtl="0" lvl="0" indent="-406400" marL="457200">
              <a:spcBef>
                <a:spcPts val="0"/>
              </a:spcBef>
              <a:buClr>
                <a:srgbClr val="FFFFFF"/>
              </a:buClr>
              <a:buSzPct val="100000"/>
              <a:buFont typeface="Calibri"/>
              <a:buChar char="•"/>
            </a:pPr>
            <a:r>
              <a:rPr sz="2800" lang="en-US">
                <a:solidFill>
                  <a:srgbClr val="FFFFFF"/>
                </a:solidFill>
                <a:latin typeface="Calibri"/>
                <a:ea typeface="Calibri"/>
                <a:cs typeface="Calibri"/>
                <a:sym typeface="Calibri"/>
              </a:rPr>
              <a:t>Notepad++</a:t>
            </a:r>
          </a:p>
        </p:txBody>
      </p:sp>
      <p:sp>
        <p:nvSpPr>
          <p:cNvPr id="124" name="Shape 124"/>
          <p:cNvSpPr txBox="1"/>
          <p:nvPr>
            <p:ph idx="12" type="sldNum"/>
          </p:nvPr>
        </p:nvSpPr>
        <p:spPr>
          <a:xfrm>
            <a:off y="6356350" x="6553200"/>
            <a:ext cy="365099" cx="2133599"/>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lang="en-US"/>
              <a:t> </a:t>
            </a:r>
          </a:p>
        </p:txBody>
      </p:sp>
      <p:sp>
        <p:nvSpPr>
          <p:cNvPr id="125" name="Shape 125"/>
          <p:cNvSpPr txBox="1"/>
          <p:nvPr>
            <p:ph type="title"/>
          </p:nvPr>
        </p:nvSpPr>
        <p:spPr>
          <a:xfrm>
            <a:off y="274637" x="381000"/>
            <a:ext cy="1143000" cx="8229600"/>
          </a:xfrm>
          <a:prstGeom prst="rect">
            <a:avLst/>
          </a:prstGeom>
          <a:noFill/>
          <a:ln>
            <a:noFill/>
          </a:ln>
        </p:spPr>
        <p:txBody>
          <a:bodyPr bIns="45700" rIns="91425" lIns="91425" tIns="45700" anchor="ctr" anchorCtr="0">
            <a:noAutofit/>
          </a:bodyPr>
          <a:lstStyle/>
          <a:p>
            <a:pPr rtl="0" lvl="0">
              <a:spcBef>
                <a:spcPts val="0"/>
              </a:spcBef>
              <a:buSzPct val="25000"/>
              <a:buNone/>
            </a:pPr>
            <a:r>
              <a:rPr lang="en-US">
                <a:solidFill>
                  <a:schemeClr val="lt1"/>
                </a:solidFill>
              </a:rPr>
              <a:t>Tools</a:t>
            </a:r>
          </a:p>
        </p:txBody>
      </p:sp>
      <p:pic>
        <p:nvPicPr>
          <p:cNvPr id="126" name="Shape 126"/>
          <p:cNvPicPr preferRelativeResize="0"/>
          <p:nvPr/>
        </p:nvPicPr>
        <p:blipFill>
          <a:blip r:embed="rId3"/>
          <a:stretch>
            <a:fillRect/>
          </a:stretch>
        </p:blipFill>
        <p:spPr>
          <a:xfrm>
            <a:off y="3434100" x="2592200"/>
            <a:ext cy="751799" cx="751799"/>
          </a:xfrm>
          <a:prstGeom prst="rect">
            <a:avLst/>
          </a:prstGeom>
        </p:spPr>
      </p:pic>
      <p:pic>
        <p:nvPicPr>
          <p:cNvPr id="127" name="Shape 127"/>
          <p:cNvPicPr preferRelativeResize="0"/>
          <p:nvPr/>
        </p:nvPicPr>
        <p:blipFill>
          <a:blip r:embed="rId4"/>
          <a:stretch>
            <a:fillRect/>
          </a:stretch>
        </p:blipFill>
        <p:spPr>
          <a:xfrm>
            <a:off y="5329150" x="2396600"/>
            <a:ext cy="1143000" cx="1143000"/>
          </a:xfrm>
          <a:prstGeom prst="rect">
            <a:avLst/>
          </a:prstGeom>
        </p:spPr>
      </p:pic>
      <p:pic>
        <p:nvPicPr>
          <p:cNvPr id="128" name="Shape 128"/>
          <p:cNvPicPr preferRelativeResize="0"/>
          <p:nvPr/>
        </p:nvPicPr>
        <p:blipFill>
          <a:blip r:embed="rId5"/>
          <a:stretch>
            <a:fillRect/>
          </a:stretch>
        </p:blipFill>
        <p:spPr>
          <a:xfrm>
            <a:off y="4391100" x="1787100"/>
            <a:ext cy="675084" cx="2133600"/>
          </a:xfrm>
          <a:prstGeom prst="rect">
            <a:avLst/>
          </a:prstGeom>
        </p:spPr>
      </p:pic>
      <p:pic>
        <p:nvPicPr>
          <p:cNvPr id="129" name="Shape 129"/>
          <p:cNvPicPr preferRelativeResize="0"/>
          <p:nvPr/>
        </p:nvPicPr>
        <p:blipFill>
          <a:blip r:embed="rId6"/>
          <a:stretch>
            <a:fillRect/>
          </a:stretch>
        </p:blipFill>
        <p:spPr>
          <a:xfrm>
            <a:off y="1417650" x="2512750"/>
            <a:ext cy="910699" cx="910699"/>
          </a:xfrm>
          <a:prstGeom prst="rect">
            <a:avLst/>
          </a:prstGeom>
        </p:spPr>
      </p:pic>
      <p:pic>
        <p:nvPicPr>
          <p:cNvPr id="130" name="Shape 130"/>
          <p:cNvPicPr preferRelativeResize="0"/>
          <p:nvPr/>
        </p:nvPicPr>
        <p:blipFill>
          <a:blip r:embed="rId7"/>
          <a:stretch>
            <a:fillRect/>
          </a:stretch>
        </p:blipFill>
        <p:spPr>
          <a:xfrm>
            <a:off y="274650" x="7543800"/>
            <a:ext cy="1142999" cx="1142999"/>
          </a:xfrm>
          <a:prstGeom prst="rect">
            <a:avLst/>
          </a:prstGeom>
        </p:spPr>
      </p:pic>
      <p:pic>
        <p:nvPicPr>
          <p:cNvPr id="131" name="Shape 131"/>
          <p:cNvPicPr preferRelativeResize="0"/>
          <p:nvPr/>
        </p:nvPicPr>
        <p:blipFill>
          <a:blip r:embed="rId8"/>
          <a:stretch>
            <a:fillRect/>
          </a:stretch>
        </p:blipFill>
        <p:spPr>
          <a:xfrm>
            <a:off y="2447175" x="2387372"/>
            <a:ext cy="891013" cx="1143000"/>
          </a:xfrm>
          <a:prstGeom prst="rect">
            <a:avLst/>
          </a:prstGeom>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y="0" x="0"/>
          <a:ext cy="0" cx="0"/>
          <a:chOff y="0" x="0"/>
          <a:chExt cy="0" cx="0"/>
        </a:xfrm>
      </p:grpSpPr>
      <p:sp>
        <p:nvSpPr>
          <p:cNvPr id="136" name="Shape 136"/>
          <p:cNvSpPr txBox="1"/>
          <p:nvPr>
            <p:ph type="title"/>
          </p:nvPr>
        </p:nvSpPr>
        <p:spPr>
          <a:xfrm>
            <a:off y="46037" x="457200"/>
            <a:ext cy="1143000" cx="8229600"/>
          </a:xfrm>
          <a:prstGeom prst="rect">
            <a:avLst/>
          </a:prstGeom>
        </p:spPr>
        <p:txBody>
          <a:bodyPr bIns="91425" rIns="91425" lIns="91425" tIns="91425" anchor="ctr" anchorCtr="0">
            <a:noAutofit/>
          </a:bodyPr>
          <a:lstStyle/>
          <a:p>
            <a:pPr rtl="0" lvl="0">
              <a:spcBef>
                <a:spcPts val="0"/>
              </a:spcBef>
              <a:buNone/>
            </a:pPr>
            <a:r>
              <a:rPr lang="en-US">
                <a:solidFill>
                  <a:schemeClr val="lt1"/>
                </a:solidFill>
              </a:rPr>
              <a:t>Languages</a:t>
            </a:r>
          </a:p>
        </p:txBody>
      </p:sp>
      <p:sp>
        <p:nvSpPr>
          <p:cNvPr id="137" name="Shape 137"/>
          <p:cNvSpPr txBox="1"/>
          <p:nvPr>
            <p:ph idx="1" type="body"/>
          </p:nvPr>
        </p:nvSpPr>
        <p:spPr>
          <a:xfrm>
            <a:off y="1857725" x="3470500"/>
            <a:ext cy="5385599" cx="3903300"/>
          </a:xfrm>
          <a:prstGeom prst="rect">
            <a:avLst/>
          </a:prstGeom>
        </p:spPr>
        <p:txBody>
          <a:bodyPr bIns="91425" rIns="91425" lIns="91425" tIns="91425" anchor="t" anchorCtr="0">
            <a:noAutofit/>
          </a:bodyPr>
          <a:lstStyle/>
          <a:p>
            <a:pPr rtl="0" lvl="0" indent="-406400" marL="457200">
              <a:spcBef>
                <a:spcPts val="0"/>
              </a:spcBef>
              <a:buClr>
                <a:srgbClr val="FFFFFF"/>
              </a:buClr>
              <a:buSzPct val="100000"/>
              <a:buFont typeface="Calibri"/>
              <a:buChar char="•"/>
            </a:pPr>
            <a:r>
              <a:rPr sz="2800" lang="en-US">
                <a:solidFill>
                  <a:srgbClr val="FFFFFF"/>
                </a:solidFill>
              </a:rPr>
              <a:t>HTML</a:t>
            </a:r>
          </a:p>
          <a:p>
            <a:pPr rtl="0" lvl="0" indent="-406400" marL="457200">
              <a:spcBef>
                <a:spcPts val="0"/>
              </a:spcBef>
              <a:buClr>
                <a:srgbClr val="FFFFFF"/>
              </a:buClr>
              <a:buSzPct val="100000"/>
              <a:buFont typeface="Calibri"/>
              <a:buChar char="•"/>
            </a:pPr>
            <a:r>
              <a:rPr sz="2800" lang="en-US">
                <a:solidFill>
                  <a:srgbClr val="FFFFFF"/>
                </a:solidFill>
              </a:rPr>
              <a:t>CSS</a:t>
            </a:r>
          </a:p>
          <a:p>
            <a:pPr rtl="0" lvl="0" indent="-406400" marL="457200">
              <a:spcBef>
                <a:spcPts val="0"/>
              </a:spcBef>
              <a:buClr>
                <a:srgbClr val="FFFFFF"/>
              </a:buClr>
              <a:buSzPct val="100000"/>
              <a:buFont typeface="Calibri"/>
              <a:buChar char="•"/>
            </a:pPr>
            <a:r>
              <a:rPr sz="2800" lang="en-US">
                <a:solidFill>
                  <a:srgbClr val="FFFFFF"/>
                </a:solidFill>
              </a:rPr>
              <a:t>jScript</a:t>
            </a:r>
          </a:p>
          <a:p>
            <a:pPr rtl="0" lvl="0" indent="0" marL="0">
              <a:spcBef>
                <a:spcPts val="0"/>
              </a:spcBef>
              <a:buNone/>
            </a:pPr>
            <a:r>
              <a:t/>
            </a:r>
            <a:endParaRPr sz="2800">
              <a:solidFill>
                <a:srgbClr val="FFFFFF"/>
              </a:solidFill>
            </a:endParaRPr>
          </a:p>
          <a:p>
            <a:pPr rtl="0" lvl="0" indent="-406400" marL="457200">
              <a:spcBef>
                <a:spcPts val="0"/>
              </a:spcBef>
              <a:buClr>
                <a:srgbClr val="FFFFFF"/>
              </a:buClr>
              <a:buSzPct val="100000"/>
              <a:buFont typeface="Calibri"/>
              <a:buChar char="•"/>
            </a:pPr>
            <a:r>
              <a:rPr sz="2800" lang="en-US">
                <a:solidFill>
                  <a:srgbClr val="FFFFFF"/>
                </a:solidFill>
              </a:rPr>
              <a:t>XML</a:t>
            </a:r>
          </a:p>
          <a:p>
            <a:pPr rtl="0" lvl="0" indent="-406400" marL="457200">
              <a:spcBef>
                <a:spcPts val="0"/>
              </a:spcBef>
              <a:buClr>
                <a:srgbClr val="FFFFFF"/>
              </a:buClr>
              <a:buSzPct val="100000"/>
              <a:buFont typeface="Calibri"/>
              <a:buChar char="•"/>
            </a:pPr>
            <a:r>
              <a:rPr sz="2800" lang="en-US">
                <a:solidFill>
                  <a:srgbClr val="FFFFFF"/>
                </a:solidFill>
              </a:rPr>
              <a:t>XSD</a:t>
            </a:r>
          </a:p>
          <a:p>
            <a:pPr rtl="0" lvl="0" indent="-406400" marL="457200">
              <a:spcBef>
                <a:spcPts val="0"/>
              </a:spcBef>
              <a:buClr>
                <a:srgbClr val="FFFFFF"/>
              </a:buClr>
              <a:buSzPct val="100000"/>
              <a:buFont typeface="Calibri"/>
              <a:buChar char="•"/>
            </a:pPr>
            <a:r>
              <a:rPr sz="2800" lang="en-US">
                <a:solidFill>
                  <a:srgbClr val="FFFFFF"/>
                </a:solidFill>
              </a:rPr>
              <a:t>XSL</a:t>
            </a:r>
          </a:p>
        </p:txBody>
      </p:sp>
      <p:pic>
        <p:nvPicPr>
          <p:cNvPr id="138" name="Shape 138"/>
          <p:cNvPicPr preferRelativeResize="0"/>
          <p:nvPr/>
        </p:nvPicPr>
        <p:blipFill>
          <a:blip r:embed="rId3"/>
          <a:stretch>
            <a:fillRect/>
          </a:stretch>
        </p:blipFill>
        <p:spPr>
          <a:xfrm>
            <a:off y="122250" x="7149825"/>
            <a:ext cy="1536974" cx="1536974"/>
          </a:xfrm>
          <a:prstGeom prst="rect">
            <a:avLst/>
          </a:prstGeom>
        </p:spPr>
      </p:pic>
      <p:pic>
        <p:nvPicPr>
          <p:cNvPr id="139" name="Shape 139"/>
          <p:cNvPicPr preferRelativeResize="0"/>
          <p:nvPr/>
        </p:nvPicPr>
        <p:blipFill>
          <a:blip r:embed="rId4"/>
          <a:stretch>
            <a:fillRect/>
          </a:stretch>
        </p:blipFill>
        <p:spPr>
          <a:xfrm>
            <a:off y="1857725" x="1207789"/>
            <a:ext cy="1536974" cx="1989485"/>
          </a:xfrm>
          <a:prstGeom prst="rect">
            <a:avLst/>
          </a:prstGeom>
        </p:spPr>
      </p:pic>
      <p:pic>
        <p:nvPicPr>
          <p:cNvPr id="140" name="Shape 140"/>
          <p:cNvPicPr preferRelativeResize="0"/>
          <p:nvPr/>
        </p:nvPicPr>
        <p:blipFill>
          <a:blip r:embed="rId5"/>
          <a:stretch>
            <a:fillRect/>
          </a:stretch>
        </p:blipFill>
        <p:spPr>
          <a:xfrm>
            <a:off y="3660950" x="1230975"/>
            <a:ext cy="1943100" cx="1943100"/>
          </a:xfrm>
          <a:prstGeom prst="rect">
            <a:avLst/>
          </a:prstGeom>
        </p:spPr>
      </p:pic>
      <p:pic>
        <p:nvPicPr>
          <p:cNvPr id="141" name="Shape 141"/>
          <p:cNvPicPr preferRelativeResize="0"/>
          <p:nvPr/>
        </p:nvPicPr>
        <p:blipFill>
          <a:blip r:embed="rId6"/>
          <a:stretch>
            <a:fillRect/>
          </a:stretch>
        </p:blipFill>
        <p:spPr>
          <a:xfrm>
            <a:off y="3573350" x="6002350"/>
            <a:ext cy="971550" cx="971550"/>
          </a:xfrm>
          <a:prstGeom prst="rect">
            <a:avLst/>
          </a:prstGeom>
        </p:spPr>
      </p:pic>
      <p:pic>
        <p:nvPicPr>
          <p:cNvPr id="142" name="Shape 142"/>
          <p:cNvPicPr preferRelativeResize="0"/>
          <p:nvPr/>
        </p:nvPicPr>
        <p:blipFill>
          <a:blip r:embed="rId7"/>
          <a:stretch>
            <a:fillRect/>
          </a:stretch>
        </p:blipFill>
        <p:spPr>
          <a:xfrm>
            <a:off y="4544900" x="6002350"/>
            <a:ext cy="971550" cx="971550"/>
          </a:xfrm>
          <a:prstGeom prst="rect">
            <a:avLst/>
          </a:prstGeom>
        </p:spPr>
      </p:pic>
      <p:pic>
        <p:nvPicPr>
          <p:cNvPr id="143" name="Shape 143"/>
          <p:cNvPicPr preferRelativeResize="0"/>
          <p:nvPr/>
        </p:nvPicPr>
        <p:blipFill>
          <a:blip r:embed="rId8"/>
          <a:stretch>
            <a:fillRect/>
          </a:stretch>
        </p:blipFill>
        <p:spPr>
          <a:xfrm>
            <a:off y="1906450" x="5710300"/>
            <a:ext cy="1439525" cx="1439525"/>
          </a:xfrm>
          <a:prstGeom prst="rect">
            <a:avLst/>
          </a:prstGeom>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y="0" x="0"/>
          <a:ext cy="0" cx="0"/>
          <a:chOff y="0" x="0"/>
          <a:chExt cy="0" cx="0"/>
        </a:xfrm>
      </p:grpSpPr>
      <p:sp>
        <p:nvSpPr>
          <p:cNvPr id="148" name="Shape 148"/>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3600" lang="en-US" i="0">
                <a:solidFill>
                  <a:srgbClr val="FFFFFF"/>
                </a:solidFill>
              </a:rPr>
              <a:t>Software Process</a:t>
            </a:r>
          </a:p>
        </p:txBody>
      </p:sp>
      <p:sp>
        <p:nvSpPr>
          <p:cNvPr id="149" name="Shape 149"/>
          <p:cNvSpPr txBox="1"/>
          <p:nvPr>
            <p:ph idx="1" type="body"/>
          </p:nvPr>
        </p:nvSpPr>
        <p:spPr>
          <a:xfrm>
            <a:off y="1614450" x="0"/>
            <a:ext cy="4526100" cx="4114800"/>
          </a:xfrm>
          <a:prstGeom prst="rect">
            <a:avLst/>
          </a:prstGeom>
          <a:noFill/>
          <a:ln>
            <a:noFill/>
          </a:ln>
        </p:spPr>
        <p:txBody>
          <a:bodyPr bIns="45700" rIns="91425" lIns="91425" tIns="45700" anchor="t" anchorCtr="0">
            <a:noAutofit/>
          </a:bodyPr>
          <a:lstStyle/>
          <a:p>
            <a:pPr algn="l" rtl="0" lvl="0" marR="0" indent="-381000" marL="457200">
              <a:spcBef>
                <a:spcPts val="0"/>
              </a:spcBef>
              <a:spcAft>
                <a:spcPts val="0"/>
              </a:spcAft>
              <a:buClr>
                <a:srgbClr val="FFFFFF"/>
              </a:buClr>
              <a:buSzPct val="100000"/>
              <a:buFont typeface="Calibri"/>
              <a:buChar char="•"/>
            </a:pPr>
            <a:r>
              <a:rPr sz="2400" lang="en-US">
                <a:solidFill>
                  <a:srgbClr val="FFFFFF"/>
                </a:solidFill>
                <a:latin typeface="Calibri"/>
                <a:ea typeface="Calibri"/>
                <a:cs typeface="Calibri"/>
                <a:sym typeface="Calibri"/>
              </a:rPr>
              <a:t>Planning</a:t>
            </a:r>
          </a:p>
          <a:p>
            <a:pPr algn="l" rtl="0" lvl="1" marR="0" indent="-342900" marL="914400">
              <a:spcBef>
                <a:spcPts val="0"/>
              </a:spcBef>
              <a:spcAft>
                <a:spcPts val="0"/>
              </a:spcAft>
              <a:buClr>
                <a:srgbClr val="FFFFFF"/>
              </a:buClr>
              <a:buSzPct val="100000"/>
              <a:buFont typeface="Calibri"/>
              <a:buChar char="–"/>
            </a:pPr>
            <a:r>
              <a:rPr sz="1800" lang="en-US">
                <a:solidFill>
                  <a:srgbClr val="FFFFFF"/>
                </a:solidFill>
                <a:latin typeface="Calibri"/>
                <a:ea typeface="Calibri"/>
                <a:cs typeface="Calibri"/>
                <a:sym typeface="Calibri"/>
              </a:rPr>
              <a:t>Sept 13th through Oct 20th</a:t>
            </a:r>
          </a:p>
          <a:p>
            <a:pPr algn="l" rtl="0" lvl="1" marR="0" indent="-342900" marL="914400">
              <a:spcBef>
                <a:spcPts val="0"/>
              </a:spcBef>
              <a:spcAft>
                <a:spcPts val="0"/>
              </a:spcAft>
              <a:buClr>
                <a:srgbClr val="FFFFFF"/>
              </a:buClr>
              <a:buSzPct val="100000"/>
              <a:buFont typeface="Calibri"/>
              <a:buChar char="–"/>
            </a:pPr>
            <a:r>
              <a:rPr sz="1800" lang="en-US">
                <a:solidFill>
                  <a:srgbClr val="FFFFFF"/>
                </a:solidFill>
                <a:latin typeface="Calibri"/>
                <a:ea typeface="Calibri"/>
                <a:cs typeface="Calibri"/>
                <a:sym typeface="Calibri"/>
              </a:rPr>
              <a:t>Estimated - 63 hours</a:t>
            </a:r>
          </a:p>
          <a:p>
            <a:pPr algn="l" rtl="0" lvl="1" marR="0" indent="-342900" marL="914400">
              <a:spcBef>
                <a:spcPts val="0"/>
              </a:spcBef>
              <a:spcAft>
                <a:spcPts val="0"/>
              </a:spcAft>
              <a:buClr>
                <a:srgbClr val="FFFFFF"/>
              </a:buClr>
              <a:buSzPct val="100000"/>
              <a:buFont typeface="Calibri"/>
              <a:buChar char="–"/>
            </a:pPr>
            <a:r>
              <a:rPr sz="1800" lang="en-US">
                <a:solidFill>
                  <a:srgbClr val="FFFFFF"/>
                </a:solidFill>
                <a:latin typeface="Calibri"/>
                <a:ea typeface="Calibri"/>
                <a:cs typeface="Calibri"/>
                <a:sym typeface="Calibri"/>
              </a:rPr>
              <a:t>Actual - 76.5 hours</a:t>
            </a:r>
          </a:p>
          <a:p>
            <a:pPr algn="l" rtl="0" lvl="0" marR="0" indent="-381000" marL="457200">
              <a:spcBef>
                <a:spcPts val="0"/>
              </a:spcBef>
              <a:spcAft>
                <a:spcPts val="0"/>
              </a:spcAft>
              <a:buClr>
                <a:srgbClr val="FFFFFF"/>
              </a:buClr>
              <a:buSzPct val="100000"/>
              <a:buFont typeface="Calibri"/>
              <a:buChar char="•"/>
            </a:pPr>
            <a:r>
              <a:rPr sz="2400" lang="en-US">
                <a:solidFill>
                  <a:srgbClr val="FFFFFF"/>
                </a:solidFill>
                <a:latin typeface="Calibri"/>
                <a:ea typeface="Calibri"/>
                <a:cs typeface="Calibri"/>
                <a:sym typeface="Calibri"/>
              </a:rPr>
              <a:t>Design</a:t>
            </a:r>
          </a:p>
          <a:p>
            <a:pPr algn="l" rtl="0" lvl="1" marR="0" indent="-342900" marL="914400">
              <a:spcBef>
                <a:spcPts val="0"/>
              </a:spcBef>
              <a:spcAft>
                <a:spcPts val="0"/>
              </a:spcAft>
              <a:buClr>
                <a:srgbClr val="FFFFFF"/>
              </a:buClr>
              <a:buSzPct val="100000"/>
              <a:buFont typeface="Calibri"/>
              <a:buChar char="–"/>
            </a:pPr>
            <a:r>
              <a:rPr sz="1800" lang="en-US">
                <a:solidFill>
                  <a:srgbClr val="FFFFFF"/>
                </a:solidFill>
                <a:latin typeface="Calibri"/>
                <a:ea typeface="Calibri"/>
                <a:cs typeface="Calibri"/>
                <a:sym typeface="Calibri"/>
              </a:rPr>
              <a:t>Oct 21st through Nov 27th</a:t>
            </a:r>
          </a:p>
          <a:p>
            <a:pPr algn="l" rtl="0" lvl="1" marR="0" indent="-342900" marL="914400">
              <a:spcBef>
                <a:spcPts val="0"/>
              </a:spcBef>
              <a:spcAft>
                <a:spcPts val="0"/>
              </a:spcAft>
              <a:buClr>
                <a:srgbClr val="FFFFFF"/>
              </a:buClr>
              <a:buSzPct val="100000"/>
              <a:buFont typeface="Calibri"/>
              <a:buChar char="–"/>
            </a:pPr>
            <a:r>
              <a:rPr sz="1800" lang="en-US">
                <a:solidFill>
                  <a:srgbClr val="FFFFFF"/>
                </a:solidFill>
                <a:latin typeface="Calibri"/>
                <a:ea typeface="Calibri"/>
                <a:cs typeface="Calibri"/>
                <a:sym typeface="Calibri"/>
              </a:rPr>
              <a:t>Estimated - 54 hours</a:t>
            </a:r>
          </a:p>
          <a:p>
            <a:pPr algn="l" rtl="0" lvl="1" marR="0" indent="-342900" marL="914400">
              <a:spcBef>
                <a:spcPts val="0"/>
              </a:spcBef>
              <a:spcAft>
                <a:spcPts val="0"/>
              </a:spcAft>
              <a:buClr>
                <a:srgbClr val="FFFFFF"/>
              </a:buClr>
              <a:buSzPct val="100000"/>
              <a:buFont typeface="Calibri"/>
              <a:buChar char="–"/>
            </a:pPr>
            <a:r>
              <a:rPr sz="1800" lang="en-US">
                <a:solidFill>
                  <a:srgbClr val="FFFFFF"/>
                </a:solidFill>
                <a:latin typeface="Calibri"/>
                <a:ea typeface="Calibri"/>
                <a:cs typeface="Calibri"/>
                <a:sym typeface="Calibri"/>
              </a:rPr>
              <a:t>Actual - 53 hours</a:t>
            </a:r>
          </a:p>
          <a:p>
            <a:pPr algn="l" rtl="0" lvl="0" marR="0" indent="-381000" marL="457200">
              <a:spcBef>
                <a:spcPts val="0"/>
              </a:spcBef>
              <a:spcAft>
                <a:spcPts val="0"/>
              </a:spcAft>
              <a:buClr>
                <a:srgbClr val="FFFFFF"/>
              </a:buClr>
              <a:buSzPct val="100000"/>
              <a:buFont typeface="Calibri"/>
              <a:buChar char="•"/>
            </a:pPr>
            <a:r>
              <a:rPr sz="2400" lang="en-US">
                <a:solidFill>
                  <a:srgbClr val="FFFFFF"/>
                </a:solidFill>
                <a:latin typeface="Calibri"/>
                <a:ea typeface="Calibri"/>
                <a:cs typeface="Calibri"/>
                <a:sym typeface="Calibri"/>
              </a:rPr>
              <a:t>Creation</a:t>
            </a:r>
          </a:p>
          <a:p>
            <a:pPr algn="l" rtl="0" lvl="1" marR="0" indent="-342900" marL="914400">
              <a:spcBef>
                <a:spcPts val="0"/>
              </a:spcBef>
              <a:spcAft>
                <a:spcPts val="0"/>
              </a:spcAft>
              <a:buClr>
                <a:srgbClr val="FFFFFF"/>
              </a:buClr>
              <a:buSzPct val="100000"/>
              <a:buFont typeface="Calibri"/>
              <a:buChar char="–"/>
            </a:pPr>
            <a:r>
              <a:rPr sz="1800" lang="en-US">
                <a:solidFill>
                  <a:srgbClr val="FFFFFF"/>
                </a:solidFill>
                <a:latin typeface="Calibri"/>
                <a:ea typeface="Calibri"/>
                <a:cs typeface="Calibri"/>
                <a:sym typeface="Calibri"/>
              </a:rPr>
              <a:t>Nov 28th through April 14th</a:t>
            </a:r>
          </a:p>
          <a:p>
            <a:pPr algn="l" rtl="0" lvl="1" marR="0" indent="-342900" marL="914400">
              <a:spcBef>
                <a:spcPts val="0"/>
              </a:spcBef>
              <a:spcAft>
                <a:spcPts val="0"/>
              </a:spcAft>
              <a:buClr>
                <a:srgbClr val="FFFFFF"/>
              </a:buClr>
              <a:buSzPct val="100000"/>
              <a:buFont typeface="Calibri"/>
              <a:buChar char="–"/>
            </a:pPr>
            <a:r>
              <a:rPr sz="1800" lang="en-US">
                <a:solidFill>
                  <a:srgbClr val="FFFFFF"/>
                </a:solidFill>
                <a:latin typeface="Calibri"/>
                <a:ea typeface="Calibri"/>
                <a:cs typeface="Calibri"/>
                <a:sym typeface="Calibri"/>
              </a:rPr>
              <a:t>Estimated - 100 hours</a:t>
            </a:r>
          </a:p>
          <a:p>
            <a:pPr algn="l" rtl="0" lvl="1" marR="0" indent="-342900" marL="914400">
              <a:spcBef>
                <a:spcPts val="0"/>
              </a:spcBef>
              <a:spcAft>
                <a:spcPts val="0"/>
              </a:spcAft>
              <a:buClr>
                <a:srgbClr val="FFFFFF"/>
              </a:buClr>
              <a:buSzPct val="100000"/>
              <a:buFont typeface="Calibri"/>
              <a:buChar char="–"/>
            </a:pPr>
            <a:r>
              <a:rPr sz="1800" lang="en-US">
                <a:solidFill>
                  <a:srgbClr val="FFFFFF"/>
                </a:solidFill>
                <a:latin typeface="Calibri"/>
                <a:ea typeface="Calibri"/>
                <a:cs typeface="Calibri"/>
                <a:sym typeface="Calibri"/>
              </a:rPr>
              <a:t>Actual - 156 hours</a:t>
            </a:r>
          </a:p>
          <a:p>
            <a:pPr algn="l" rtl="0" lvl="0" marR="0" indent="-381000" marL="457200">
              <a:spcBef>
                <a:spcPts val="0"/>
              </a:spcBef>
              <a:spcAft>
                <a:spcPts val="0"/>
              </a:spcAft>
              <a:buClr>
                <a:srgbClr val="FFFFFF"/>
              </a:buClr>
              <a:buSzPct val="100000"/>
              <a:buFont typeface="Calibri"/>
              <a:buChar char="•"/>
            </a:pPr>
            <a:r>
              <a:rPr sz="2400" lang="en-US">
                <a:solidFill>
                  <a:srgbClr val="FFFFFF"/>
                </a:solidFill>
                <a:latin typeface="Calibri"/>
                <a:ea typeface="Calibri"/>
                <a:cs typeface="Calibri"/>
                <a:sym typeface="Calibri"/>
              </a:rPr>
              <a:t>Testing</a:t>
            </a:r>
          </a:p>
          <a:p>
            <a:pPr algn="l" rtl="0" lvl="1" marR="0" indent="-342900" marL="914400">
              <a:spcBef>
                <a:spcPts val="0"/>
              </a:spcBef>
              <a:spcAft>
                <a:spcPts val="0"/>
              </a:spcAft>
              <a:buClr>
                <a:srgbClr val="FFFFFF"/>
              </a:buClr>
              <a:buSzPct val="100000"/>
              <a:buFont typeface="Calibri"/>
              <a:buChar char="–"/>
            </a:pPr>
            <a:r>
              <a:rPr sz="1800" lang="en-US">
                <a:solidFill>
                  <a:srgbClr val="FFFFFF"/>
                </a:solidFill>
                <a:latin typeface="Calibri"/>
                <a:ea typeface="Calibri"/>
                <a:cs typeface="Calibri"/>
                <a:sym typeface="Calibri"/>
              </a:rPr>
              <a:t>April 14th to present</a:t>
            </a:r>
          </a:p>
          <a:p>
            <a:pPr algn="l" rtl="0" lvl="1" marR="0" indent="-342900" marL="914400">
              <a:spcBef>
                <a:spcPts val="0"/>
              </a:spcBef>
              <a:spcAft>
                <a:spcPts val="0"/>
              </a:spcAft>
              <a:buClr>
                <a:srgbClr val="FFFFFF"/>
              </a:buClr>
              <a:buSzPct val="100000"/>
              <a:buFont typeface="Calibri"/>
              <a:buChar char="–"/>
            </a:pPr>
            <a:r>
              <a:rPr sz="1800" lang="en-US">
                <a:solidFill>
                  <a:srgbClr val="FFFFFF"/>
                </a:solidFill>
                <a:latin typeface="Calibri"/>
                <a:ea typeface="Calibri"/>
                <a:cs typeface="Calibri"/>
                <a:sym typeface="Calibri"/>
              </a:rPr>
              <a:t>Estimated - 76 hours</a:t>
            </a:r>
          </a:p>
        </p:txBody>
      </p:sp>
      <p:sp>
        <p:nvSpPr>
          <p:cNvPr id="150" name="Shape 150"/>
          <p:cNvSpPr txBox="1"/>
          <p:nvPr>
            <p:ph idx="12" type="sldNum"/>
          </p:nvPr>
        </p:nvSpPr>
        <p:spPr>
          <a:xfrm>
            <a:off y="6356350" x="6553200"/>
            <a:ext cy="365125" cx="2133599"/>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lang="en-US"/>
              <a:t> </a:t>
            </a:r>
          </a:p>
        </p:txBody>
      </p:sp>
      <p:pic>
        <p:nvPicPr>
          <p:cNvPr id="151" name="Shape 151"/>
          <p:cNvPicPr preferRelativeResize="0"/>
          <p:nvPr/>
        </p:nvPicPr>
        <p:blipFill>
          <a:blip r:embed="rId3"/>
          <a:stretch>
            <a:fillRect/>
          </a:stretch>
        </p:blipFill>
        <p:spPr>
          <a:xfrm>
            <a:off y="1693375" x="3895250"/>
            <a:ext cy="3639049" cx="5248750"/>
          </a:xfrm>
          <a:prstGeom prst="rect">
            <a:avLst/>
          </a:prstGeom>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potlight">
  <a:themeElements>
    <a:clrScheme name="Custom 439">
      <a:dk1>
        <a:srgbClr val="000000"/>
      </a:dk1>
      <a:lt1>
        <a:srgbClr val="FFFFFF"/>
      </a:lt1>
      <a:dk2>
        <a:srgbClr val="5C6E95"/>
      </a:dk2>
      <a:lt2>
        <a:srgbClr val="ACB4C2"/>
      </a:lt2>
      <a:accent1>
        <a:srgbClr val="667E50"/>
      </a:accent1>
      <a:accent2>
        <a:srgbClr val="CFBF73"/>
      </a:accent2>
      <a:accent3>
        <a:srgbClr val="8C7C82"/>
      </a:accent3>
      <a:accent4>
        <a:srgbClr val="9ABF87"/>
      </a:accent4>
      <a:accent5>
        <a:srgbClr val="CF9462"/>
      </a:accent5>
      <a:accent6>
        <a:srgbClr val="A25642"/>
      </a:accent6>
      <a:hlink>
        <a:srgbClr val="5173A5"/>
      </a:hlink>
      <a:folHlink>
        <a:srgbClr val="68728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