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6096000" cx="9144000"/>
  <p:notesSz cy="9258300" cx="69977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1" name="Shape 7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2" name="Shape 7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9" name="Shape 7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7" name="Shape 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2" name="Shape 8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3" name="Shape 82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9" name="Shape 8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0" name="Shape 83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6" name="Shape 8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1" name="Shape 1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2" name="Shape 124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3" name="Shape 124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2" name="Shape 1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3" name="Shape 129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4" name="Shape 129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5" name="Shape 1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6" name="Shape 132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9" name="Shape 14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0" name="Shape 144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4" name="Shape 1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5" name="Shape 146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2" name="Shape 1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3" name="Shape 147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4" name="Shape 147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9" name="Shape 14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0" name="Shape 148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6" name="Shape 1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7" name="Shape 148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8" name="Shape 148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4" name="Shape 1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5" name="Shape 149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6" name="Shape 149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3" name="Shape 1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4" name="Shape 150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2" name="Shape 1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3" name="Shape 151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9" name="Shape 15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0" name="Shape 152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2" name="Shape 1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3" name="Shape 153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7" name="Shape 1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8" name="Shape 154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9" name="Shape 154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8" name="Shape 15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9" name="Shape 155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0" name="Shape 156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9" name="Shape 15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0" name="Shape 157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5" name="Shape 1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6" name="Shape 158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9" name="Shape 1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0" name="Shape 161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1" name="Shape 161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6" name="Shape 16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7" name="Shape 161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8" name="Shape 161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3" name="Shape 16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4" name="Shape 162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5" name="Shape 162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3" name="Shape 1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4" name="Shape 164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5" name="Shape 164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0" name="Shape 16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1" name="Shape 165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2" name="Shape 165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4" name="Shape 1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5" name="Shape 169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6" name="Shape 169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9" name="Shape 6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1" name="Shape 1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2" name="Shape 170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3" name="Shape 170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0" name="Shape 17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1" name="Shape 1741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2" name="Shape 174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6" name="Shape 17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7" name="Shape 178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3" name="Shape 17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4" name="Shape 179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5" name="Shape 179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2" name="Shape 18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3" name="Shape 184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4" name="Shape 184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1" name="Shape 18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2" name="Shape 188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3" name="Shape 188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2" name="Shape 19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3" name="Shape 191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4" name="Shape 191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9" name="Shape 19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0" name="Shape 196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1" name="Shape 196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6" name="Shape 19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7" name="Shape 196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8" name="Shape 196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3" name="Shape 19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4" name="Shape 197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5" name="Shape 197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7" name="Shape 19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8" name="Shape 199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9" name="Shape 199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3" name="Shape 20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4" name="Shape 204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5" name="Shape 204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1" name="Shape 20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2" name="Shape 205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3" name="Shape 205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8" name="Shape 20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9" name="Shape 205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0" name="Shape 206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5" name="Shape 20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6" name="Shape 206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7" name="Shape 206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2" name="Shape 20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3" name="Shape 207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4" name="Shape 207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9" name="Shape 20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0" name="Shape 208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1" name="Shape 208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6" name="Shape 20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7" name="Shape 208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8" name="Shape 208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4" name="Shape 2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5" name="Shape 216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6" name="Shape 216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1" name="Shape 2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2" name="Shape 217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3" name="Shape 217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4" name="Shape 6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8" name="Shape 2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9" name="Shape 217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0" name="Shape 218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6" name="Shape 2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7" name="Shape 218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8" name="Shape 218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9" name="Shape 2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0" name="Shape 224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1" name="Shape 224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6" name="Shape 2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7" name="Shape 224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8" name="Shape 224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4" name="Shape 2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5" name="Shape 2255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6" name="Shape 2256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1" name="Shape 2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2" name="Shape 226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3" name="Shape 226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8" name="Shape 2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9" name="Shape 226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0" name="Shape 227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6" name="Shape 2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7" name="Shape 227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8" name="Shape 227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3" name="Shape 2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4" name="Shape 2284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5" name="Shape 2285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1" name="Shape 2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2" name="Shape 229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3" name="Shape 229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1" name="Shape 6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9" name="Shape 2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0" name="Shape 2300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1" name="Shape 2301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7" name="Shape 2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8" name="Shape 231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9" name="Shape 231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8" name="Shape 2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9" name="Shape 2369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0" name="Shape 2370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2" name="Shape 24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3" name="Shape 241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4" name="Shape 241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2" name="Shape 2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3" name="Shape 244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4" name="Shape 244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1" name="Shape 6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1" name="Shape 7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957262" x="1044575"/>
            <a:ext cy="4054475" cx="72913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1" baseline="0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algn="l" rtl="0" indent="-157479" marL="2514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indent="-157479" marL="3429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indent="-157479" marL="4800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indent="-157479" marL="6629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baseline="0" sz="16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90000"/>
              </a:lnSpc>
              <a:spcBef>
                <a:spcPts val="500"/>
              </a:spcBef>
              <a:defRPr strike="noStrike" u="none" b="0" cap="none" baseline="0" sz="10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2"/><Relationship Target="../slideLayouts/slideLayout1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089650" cx="9140824"/>
            <a:chOff y="0" x="0"/>
            <a:chExt cy="6850062" cx="9140824"/>
          </a:xfrm>
        </p:grpSpPr>
        <p:sp>
          <p:nvSpPr>
            <p:cNvPr id="6" name="Shape 6"/>
            <p:cNvSpPr/>
            <p:nvPr/>
          </p:nvSpPr>
          <p:spPr>
            <a:xfrm>
              <a:off y="0" x="0"/>
              <a:ext cy="2819400" cx="9140824"/>
            </a:xfrm>
            <a:custGeom>
              <a:pathLst>
                <a:path w="5740" extrusionOk="0" h="1906">
                  <a:moveTo>
                    <a:pt y="0" x="0"/>
                  </a:moveTo>
                  <a:lnTo>
                    <a:pt y="1906" x="0"/>
                  </a:lnTo>
                  <a:lnTo>
                    <a:pt y="1906" x="5740"/>
                  </a:lnTo>
                  <a:lnTo>
                    <a:pt y="0" x="574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" name="Shape 7"/>
            <p:cNvGrpSpPr/>
            <p:nvPr/>
          </p:nvGrpSpPr>
          <p:grpSpPr>
            <a:xfrm>
              <a:off y="2236786" x="2743200"/>
              <a:ext cy="4613275" cx="6392861"/>
              <a:chOff y="2236786" x="2743200"/>
              <a:chExt cy="4613275" cx="6392861"/>
            </a:xfrm>
          </p:grpSpPr>
          <p:sp>
            <p:nvSpPr>
              <p:cNvPr id="8" name="Shape 8"/>
              <p:cNvSpPr/>
              <p:nvPr/>
            </p:nvSpPr>
            <p:spPr>
              <a:xfrm>
                <a:off y="4197350" x="2743200"/>
                <a:ext cy="2652712" cx="4575175"/>
              </a:xfrm>
              <a:custGeom>
                <a:pathLst>
                  <a:path w="2882" extrusionOk="0" h="1671">
                    <a:moveTo>
                      <a:pt y="544" x="2773"/>
                    </a:moveTo>
                    <a:lnTo>
                      <a:pt y="528" x="2740"/>
                    </a:lnTo>
                    <a:lnTo>
                      <a:pt y="506" x="2692"/>
                    </a:lnTo>
                    <a:lnTo>
                      <a:pt y="484" x="2632"/>
                    </a:lnTo>
                    <a:lnTo>
                      <a:pt y="457" x="2561"/>
                    </a:lnTo>
                    <a:lnTo>
                      <a:pt y="424" x="2480"/>
                    </a:lnTo>
                    <a:lnTo>
                      <a:pt y="397" x="2388"/>
                    </a:lnTo>
                    <a:lnTo>
                      <a:pt y="343" x="2203"/>
                    </a:lnTo>
                    <a:lnTo>
                      <a:pt y="310" x="2078"/>
                    </a:lnTo>
                    <a:lnTo>
                      <a:pt y="277" x="1970"/>
                    </a:lnTo>
                    <a:lnTo>
                      <a:pt y="245" x="1878"/>
                    </a:lnTo>
                    <a:lnTo>
                      <a:pt y="212" x="1807"/>
                    </a:lnTo>
                    <a:lnTo>
                      <a:pt y="179" x="1742"/>
                    </a:lnTo>
                    <a:lnTo>
                      <a:pt y="152" x="1693"/>
                    </a:lnTo>
                    <a:lnTo>
                      <a:pt y="125" x="1655"/>
                    </a:lnTo>
                    <a:lnTo>
                      <a:pt y="103" x="1628"/>
                    </a:lnTo>
                    <a:lnTo>
                      <a:pt y="81" x="1606"/>
                    </a:lnTo>
                    <a:lnTo>
                      <a:pt y="60" x="1590"/>
                    </a:lnTo>
                    <a:lnTo>
                      <a:pt y="43" x="1585"/>
                    </a:lnTo>
                    <a:lnTo>
                      <a:pt y="27" x="1579"/>
                    </a:lnTo>
                    <a:lnTo>
                      <a:pt y="5" x="1585"/>
                    </a:lnTo>
                    <a:lnTo>
                      <a:pt y="0" x="1585"/>
                    </a:lnTo>
                    <a:lnTo>
                      <a:pt y="27" x="1568"/>
                    </a:lnTo>
                    <a:lnTo>
                      <a:pt y="49" x="1557"/>
                    </a:lnTo>
                    <a:lnTo>
                      <a:pt y="76" x="1557"/>
                    </a:lnTo>
                    <a:lnTo>
                      <a:pt y="98" x="1568"/>
                    </a:lnTo>
                    <a:lnTo>
                      <a:pt y="120" x="1590"/>
                    </a:lnTo>
                    <a:lnTo>
                      <a:pt y="141" x="1617"/>
                    </a:lnTo>
                    <a:lnTo>
                      <a:pt y="163" x="1650"/>
                    </a:lnTo>
                    <a:lnTo>
                      <a:pt y="185" x="1688"/>
                    </a:lnTo>
                    <a:lnTo>
                      <a:pt y="207" x="1737"/>
                    </a:lnTo>
                    <a:lnTo>
                      <a:pt y="228" x="1791"/>
                    </a:lnTo>
                    <a:lnTo>
                      <a:pt y="267" x="1905"/>
                    </a:lnTo>
                    <a:lnTo>
                      <a:pt y="310" x="2040"/>
                    </a:lnTo>
                    <a:lnTo>
                      <a:pt y="348" x="2182"/>
                    </a:lnTo>
                    <a:lnTo>
                      <a:pt y="381" x="2285"/>
                    </a:lnTo>
                    <a:lnTo>
                      <a:pt y="408" x="2382"/>
                    </a:lnTo>
                    <a:lnTo>
                      <a:pt y="435" x="2464"/>
                    </a:lnTo>
                    <a:lnTo>
                      <a:pt y="462" x="2540"/>
                    </a:lnTo>
                    <a:lnTo>
                      <a:pt y="484" x="2605"/>
                    </a:lnTo>
                    <a:lnTo>
                      <a:pt y="506" x="2659"/>
                    </a:lnTo>
                    <a:lnTo>
                      <a:pt y="528" x="2708"/>
                    </a:lnTo>
                    <a:lnTo>
                      <a:pt y="544" x="2740"/>
                    </a:lnTo>
                    <a:lnTo>
                      <a:pt y="560" x="2768"/>
                    </a:lnTo>
                    <a:lnTo>
                      <a:pt y="577" x="2784"/>
                    </a:lnTo>
                    <a:lnTo>
                      <a:pt y="593" x="2795"/>
                    </a:lnTo>
                    <a:lnTo>
                      <a:pt y="615" x="2800"/>
                    </a:lnTo>
                    <a:lnTo>
                      <a:pt y="642" x="2795"/>
                    </a:lnTo>
                    <a:lnTo>
                      <a:pt y="664" x="2784"/>
                    </a:lnTo>
                    <a:lnTo>
                      <a:pt y="691" x="2762"/>
                    </a:lnTo>
                    <a:lnTo>
                      <a:pt y="713" x="2730"/>
                    </a:lnTo>
                    <a:lnTo>
                      <a:pt y="735" x="2692"/>
                    </a:lnTo>
                    <a:lnTo>
                      <a:pt y="756" x="2643"/>
                    </a:lnTo>
                    <a:lnTo>
                      <a:pt y="778" x="2589"/>
                    </a:lnTo>
                    <a:lnTo>
                      <a:pt y="800" x="2529"/>
                    </a:lnTo>
                    <a:lnTo>
                      <a:pt y="822" x="2458"/>
                    </a:lnTo>
                    <a:lnTo>
                      <a:pt y="843" x="2382"/>
                    </a:lnTo>
                    <a:lnTo>
                      <a:pt y="865" x="2301"/>
                    </a:lnTo>
                    <a:lnTo>
                      <a:pt y="887" x="2214"/>
                    </a:lnTo>
                    <a:lnTo>
                      <a:pt y="930" x="2030"/>
                    </a:lnTo>
                    <a:lnTo>
                      <a:pt y="979" x="1823"/>
                    </a:lnTo>
                    <a:lnTo>
                      <a:pt y="1034" x="1606"/>
                    </a:lnTo>
                    <a:lnTo>
                      <a:pt y="1094" x="1378"/>
                    </a:lnTo>
                    <a:lnTo>
                      <a:pt y="1164" x="1145"/>
                    </a:lnTo>
                    <a:lnTo>
                      <a:pt y="1241" x="912"/>
                    </a:lnTo>
                    <a:lnTo>
                      <a:pt y="1328" x="673"/>
                    </a:lnTo>
                    <a:lnTo>
                      <a:pt y="1431" x="440"/>
                    </a:lnTo>
                    <a:lnTo>
                      <a:pt y="1545" x="217"/>
                    </a:lnTo>
                    <a:lnTo>
                      <a:pt y="1671" x="0"/>
                    </a:lnTo>
                    <a:lnTo>
                      <a:pt y="1671" x="353"/>
                    </a:lnTo>
                    <a:lnTo>
                      <a:pt y="1567" x="554"/>
                    </a:lnTo>
                    <a:lnTo>
                      <a:pt y="1469" x="754"/>
                    </a:lnTo>
                    <a:lnTo>
                      <a:pt y="1388" x="955"/>
                    </a:lnTo>
                    <a:lnTo>
                      <a:pt y="1311" x="1145"/>
                    </a:lnTo>
                    <a:lnTo>
                      <a:pt y="1241" x="1335"/>
                    </a:lnTo>
                    <a:lnTo>
                      <a:pt y="1186" x="1519"/>
                    </a:lnTo>
                    <a:lnTo>
                      <a:pt y="1132" x="1693"/>
                    </a:lnTo>
                    <a:lnTo>
                      <a:pt y="1083" x="1861"/>
                    </a:lnTo>
                    <a:lnTo>
                      <a:pt y="1045" x="2019"/>
                    </a:lnTo>
                    <a:lnTo>
                      <a:pt y="1007" x="2165"/>
                    </a:lnTo>
                    <a:lnTo>
                      <a:pt y="974" x="2301"/>
                    </a:lnTo>
                    <a:lnTo>
                      <a:pt y="947" x="2426"/>
                    </a:lnTo>
                    <a:lnTo>
                      <a:pt y="914" x="2534"/>
                    </a:lnTo>
                    <a:lnTo>
                      <a:pt y="892" x="2626"/>
                    </a:lnTo>
                    <a:lnTo>
                      <a:pt y="865" x="2702"/>
                    </a:lnTo>
                    <a:lnTo>
                      <a:pt y="838" x="2762"/>
                    </a:lnTo>
                    <a:lnTo>
                      <a:pt y="816" x="2800"/>
                    </a:lnTo>
                    <a:lnTo>
                      <a:pt y="794" x="2827"/>
                    </a:lnTo>
                    <a:lnTo>
                      <a:pt y="767" x="2849"/>
                    </a:lnTo>
                    <a:lnTo>
                      <a:pt y="745" x="2865"/>
                    </a:lnTo>
                    <a:lnTo>
                      <a:pt y="724" x="2876"/>
                    </a:lnTo>
                    <a:lnTo>
                      <a:pt y="702" x="2882"/>
                    </a:lnTo>
                    <a:lnTo>
                      <a:pt y="658" x="2876"/>
                    </a:lnTo>
                    <a:lnTo>
                      <a:pt y="620" x="2854"/>
                    </a:lnTo>
                    <a:lnTo>
                      <a:pt y="588" x="2833"/>
                    </a:lnTo>
                    <a:lnTo>
                      <a:pt y="560" x="2800"/>
                    </a:lnTo>
                    <a:lnTo>
                      <a:pt y="544" x="2773"/>
                    </a:lnTo>
                    <a:lnTo>
                      <a:pt y="544" x="2773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lt1"/>
                  </a:gs>
                </a:gsLst>
                <a:lin ang="108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y="4240212" x="6619875"/>
                <a:ext cy="1287462" cx="1998662"/>
              </a:xfrm>
              <a:custGeom>
                <a:pathLst>
                  <a:path w="1259" extrusionOk="0" h="811">
                    <a:moveTo>
                      <a:pt y="615" x="1259"/>
                    </a:moveTo>
                    <a:lnTo>
                      <a:pt y="588" x="1248"/>
                    </a:lnTo>
                    <a:lnTo>
                      <a:pt y="566" x="1237"/>
                    </a:lnTo>
                    <a:lnTo>
                      <a:pt y="539" x="1216"/>
                    </a:lnTo>
                    <a:lnTo>
                      <a:pt y="517" x="1188"/>
                    </a:lnTo>
                    <a:lnTo>
                      <a:pt y="479" x="1123"/>
                    </a:lnTo>
                    <a:lnTo>
                      <a:pt y="441" x="1042"/>
                    </a:lnTo>
                    <a:lnTo>
                      <a:pt y="408" x="944"/>
                    </a:lnTo>
                    <a:lnTo>
                      <a:pt y="381" x="841"/>
                    </a:lnTo>
                    <a:lnTo>
                      <a:pt y="348" x="727"/>
                    </a:lnTo>
                    <a:lnTo>
                      <a:pt y="321" x="613"/>
                    </a:lnTo>
                    <a:lnTo>
                      <a:pt y="294" x="499"/>
                    </a:lnTo>
                    <a:lnTo>
                      <a:pt y="261" x="391"/>
                    </a:lnTo>
                    <a:lnTo>
                      <a:pt y="229" x="288"/>
                    </a:lnTo>
                    <a:lnTo>
                      <a:pt y="196" x="195"/>
                    </a:lnTo>
                    <a:lnTo>
                      <a:pt y="152" x="119"/>
                    </a:lnTo>
                    <a:lnTo>
                      <a:pt y="109" x="54"/>
                    </a:lnTo>
                    <a:lnTo>
                      <a:pt y="87" x="33"/>
                    </a:lnTo>
                    <a:lnTo>
                      <a:pt y="60" x="16"/>
                    </a:lnTo>
                    <a:lnTo>
                      <a:pt y="33" x="5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11" x="0"/>
                    </a:lnTo>
                    <a:lnTo>
                      <a:pt y="38" x="0"/>
                    </a:lnTo>
                    <a:lnTo>
                      <a:pt y="60" x="5"/>
                    </a:lnTo>
                    <a:lnTo>
                      <a:pt y="87" x="16"/>
                    </a:lnTo>
                    <a:lnTo>
                      <a:pt y="114" x="33"/>
                    </a:lnTo>
                    <a:lnTo>
                      <a:pt y="142" x="54"/>
                    </a:lnTo>
                    <a:lnTo>
                      <a:pt y="174" x="87"/>
                    </a:lnTo>
                    <a:lnTo>
                      <a:pt y="207" x="125"/>
                    </a:lnTo>
                    <a:lnTo>
                      <a:pt y="240" x="179"/>
                    </a:lnTo>
                    <a:lnTo>
                      <a:pt y="278" x="244"/>
                    </a:lnTo>
                    <a:lnTo>
                      <a:pt y="310" x="326"/>
                    </a:lnTo>
                    <a:lnTo>
                      <a:pt y="348" x="418"/>
                    </a:lnTo>
                    <a:lnTo>
                      <a:pt y="381" x="526"/>
                    </a:lnTo>
                    <a:lnTo>
                      <a:pt y="414" x="657"/>
                    </a:lnTo>
                    <a:lnTo>
                      <a:pt y="435" x="749"/>
                    </a:lnTo>
                    <a:lnTo>
                      <a:pt y="463" x="830"/>
                    </a:lnTo>
                    <a:lnTo>
                      <a:pt y="490" x="901"/>
                    </a:lnTo>
                    <a:lnTo>
                      <a:pt y="512" x="966"/>
                    </a:lnTo>
                    <a:lnTo>
                      <a:pt y="539" x="1015"/>
                    </a:lnTo>
                    <a:lnTo>
                      <a:pt y="566" x="1053"/>
                    </a:lnTo>
                    <a:lnTo>
                      <a:pt y="593" x="1080"/>
                    </a:lnTo>
                    <a:lnTo>
                      <a:pt y="620" x="1102"/>
                    </a:lnTo>
                    <a:lnTo>
                      <a:pt y="648" x="1112"/>
                    </a:lnTo>
                    <a:lnTo>
                      <a:pt y="675" x="1118"/>
                    </a:lnTo>
                    <a:lnTo>
                      <a:pt y="697" x="1112"/>
                    </a:lnTo>
                    <a:lnTo>
                      <a:pt y="724" x="1096"/>
                    </a:lnTo>
                    <a:lnTo>
                      <a:pt y="746" x="1080"/>
                    </a:lnTo>
                    <a:lnTo>
                      <a:pt y="767" x="1053"/>
                    </a:lnTo>
                    <a:lnTo>
                      <a:pt y="789" x="1015"/>
                    </a:lnTo>
                    <a:lnTo>
                      <a:pt y="811" x="977"/>
                    </a:lnTo>
                    <a:lnTo>
                      <a:pt y="789" x="1047"/>
                    </a:lnTo>
                    <a:lnTo>
                      <a:pt y="767" x="1107"/>
                    </a:lnTo>
                    <a:lnTo>
                      <a:pt y="746" x="1156"/>
                    </a:lnTo>
                    <a:lnTo>
                      <a:pt y="724" x="1199"/>
                    </a:lnTo>
                    <a:lnTo>
                      <a:pt y="702" x="1226"/>
                    </a:lnTo>
                    <a:lnTo>
                      <a:pt y="675" x="1248"/>
                    </a:lnTo>
                    <a:lnTo>
                      <a:pt y="648" x="1259"/>
                    </a:lnTo>
                    <a:lnTo>
                      <a:pt y="615" x="1259"/>
                    </a:lnTo>
                    <a:lnTo>
                      <a:pt y="615" x="1259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lt1"/>
                  </a:gs>
                </a:gsLst>
                <a:lin ang="134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y="5311775" x="4603750"/>
                <a:ext cy="1538287" cx="4522786"/>
              </a:xfrm>
              <a:custGeom>
                <a:pathLst>
                  <a:path w="2849" extrusionOk="0" h="969">
                    <a:moveTo>
                      <a:pt y="958" x="92"/>
                    </a:moveTo>
                    <a:lnTo>
                      <a:pt y="969" x="0"/>
                    </a:lnTo>
                    <a:lnTo>
                      <a:pt y="969" x="391"/>
                    </a:lnTo>
                    <a:lnTo>
                      <a:pt y="947" x="434"/>
                    </a:lnTo>
                    <a:lnTo>
                      <a:pt y="914" x="483"/>
                    </a:lnTo>
                    <a:lnTo>
                      <a:pt y="876" x="554"/>
                    </a:lnTo>
                    <a:lnTo>
                      <a:pt y="838" x="635"/>
                    </a:lnTo>
                    <a:lnTo>
                      <a:pt y="794" x="727"/>
                    </a:lnTo>
                    <a:lnTo>
                      <a:pt y="745" x="836"/>
                    </a:lnTo>
                    <a:lnTo>
                      <a:pt y="696" x="961"/>
                    </a:lnTo>
                    <a:lnTo>
                      <a:pt y="642" x="1102"/>
                    </a:lnTo>
                    <a:lnTo>
                      <a:pt y="582" x="1259"/>
                    </a:lnTo>
                    <a:lnTo>
                      <a:pt y="522" x="1433"/>
                    </a:lnTo>
                    <a:lnTo>
                      <a:pt y="462" x="1623"/>
                    </a:lnTo>
                    <a:lnTo>
                      <a:pt y="403" x="1829"/>
                    </a:lnTo>
                    <a:lnTo>
                      <a:pt y="343" x="2057"/>
                    </a:lnTo>
                    <a:lnTo>
                      <a:pt y="283" x="2301"/>
                    </a:lnTo>
                    <a:lnTo>
                      <a:pt y="223" x="2567"/>
                    </a:lnTo>
                    <a:lnTo>
                      <a:pt y="163" x="2849"/>
                    </a:lnTo>
                    <a:lnTo>
                      <a:pt y="0" x="2849"/>
                    </a:lnTo>
                    <a:lnTo>
                      <a:pt y="16" x="2817"/>
                    </a:lnTo>
                    <a:lnTo>
                      <a:pt y="33" x="2773"/>
                    </a:lnTo>
                    <a:lnTo>
                      <a:pt y="54" x="2719"/>
                    </a:lnTo>
                    <a:lnTo>
                      <a:pt y="76" x="2648"/>
                    </a:lnTo>
                    <a:lnTo>
                      <a:pt y="98" x="2572"/>
                    </a:lnTo>
                    <a:lnTo>
                      <a:pt y="120" x="2491"/>
                    </a:lnTo>
                    <a:lnTo>
                      <a:pt y="147" x="2399"/>
                    </a:lnTo>
                    <a:lnTo>
                      <a:pt y="169" x="2301"/>
                    </a:lnTo>
                    <a:lnTo>
                      <a:pt y="223" x="2095"/>
                    </a:lnTo>
                    <a:lnTo>
                      <a:pt y="277" x="1889"/>
                    </a:lnTo>
                    <a:lnTo>
                      <a:pt y="326" x="1688"/>
                    </a:lnTo>
                    <a:lnTo>
                      <a:pt y="354" x="1590"/>
                    </a:lnTo>
                    <a:lnTo>
                      <a:pt y="381" x="1503"/>
                    </a:lnTo>
                    <a:lnTo>
                      <a:pt y="506" x="1107"/>
                    </a:lnTo>
                    <a:lnTo>
                      <a:pt y="577" x="912"/>
                    </a:lnTo>
                    <a:lnTo>
                      <a:pt y="647" x="727"/>
                    </a:lnTo>
                    <a:lnTo>
                      <a:pt y="718" x="548"/>
                    </a:lnTo>
                    <a:lnTo>
                      <a:pt y="794" x="380"/>
                    </a:lnTo>
                    <a:lnTo>
                      <a:pt y="876" x="228"/>
                    </a:lnTo>
                    <a:lnTo>
                      <a:pt y="958" x="92"/>
                    </a:lnTo>
                    <a:lnTo>
                      <a:pt y="958" x="92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y="3540125" x="4362450"/>
                <a:ext cy="3309936" cx="4773611"/>
              </a:xfrm>
              <a:custGeom>
                <a:pathLst>
                  <a:path w="3007" extrusionOk="0" h="2085">
                    <a:moveTo>
                      <a:pt y="441" x="1427"/>
                    </a:moveTo>
                    <a:lnTo>
                      <a:pt y="474" x="1433"/>
                    </a:lnTo>
                    <a:lnTo>
                      <a:pt y="501" x="1444"/>
                    </a:lnTo>
                    <a:lnTo>
                      <a:pt y="528" x="1460"/>
                    </a:lnTo>
                    <a:lnTo>
                      <a:pt y="550" x="1482"/>
                    </a:lnTo>
                    <a:lnTo>
                      <a:pt y="593" x="1541"/>
                    </a:lnTo>
                    <a:lnTo>
                      <a:pt y="637" x="1623"/>
                    </a:lnTo>
                    <a:lnTo>
                      <a:pt y="670" x="1715"/>
                    </a:lnTo>
                    <a:lnTo>
                      <a:pt y="702" x="1818"/>
                    </a:lnTo>
                    <a:lnTo>
                      <a:pt y="735" x="1927"/>
                    </a:lnTo>
                    <a:lnTo>
                      <a:pt y="762" x="2041"/>
                    </a:lnTo>
                    <a:lnTo>
                      <a:pt y="789" x="2155"/>
                    </a:lnTo>
                    <a:lnTo>
                      <a:pt y="822" x="2269"/>
                    </a:lnTo>
                    <a:lnTo>
                      <a:pt y="849" x="2372"/>
                    </a:lnTo>
                    <a:lnTo>
                      <a:pt y="882" x="2464"/>
                    </a:lnTo>
                    <a:lnTo>
                      <a:pt y="920" x="2551"/>
                    </a:lnTo>
                    <a:lnTo>
                      <a:pt y="958" x="2616"/>
                    </a:lnTo>
                    <a:lnTo>
                      <a:pt y="980" x="2638"/>
                    </a:lnTo>
                    <a:lnTo>
                      <a:pt y="1007" x="2659"/>
                    </a:lnTo>
                    <a:lnTo>
                      <a:pt y="1029" x="2676"/>
                    </a:lnTo>
                    <a:lnTo>
                      <a:pt y="1056" x="2681"/>
                    </a:lnTo>
                    <a:lnTo>
                      <a:pt y="1083" x="2681"/>
                    </a:lnTo>
                    <a:lnTo>
                      <a:pt y="1105" x="2676"/>
                    </a:lnTo>
                    <a:lnTo>
                      <a:pt y="1127" x="2665"/>
                    </a:lnTo>
                    <a:lnTo>
                      <a:pt y="1149" x="2643"/>
                    </a:lnTo>
                    <a:lnTo>
                      <a:pt y="1170" x="2616"/>
                    </a:lnTo>
                    <a:lnTo>
                      <a:pt y="1187" x="2583"/>
                    </a:lnTo>
                    <a:lnTo>
                      <a:pt y="1208" x="2545"/>
                    </a:lnTo>
                    <a:lnTo>
                      <a:pt y="1225" x="2502"/>
                    </a:lnTo>
                    <a:lnTo>
                      <a:pt y="1241" x="2448"/>
                    </a:lnTo>
                    <a:lnTo>
                      <a:pt y="1257" x="2388"/>
                    </a:lnTo>
                    <a:lnTo>
                      <a:pt y="1274" x="2328"/>
                    </a:lnTo>
                    <a:lnTo>
                      <a:pt y="1290" x="2258"/>
                    </a:lnTo>
                    <a:lnTo>
                      <a:pt y="1328" x="2106"/>
                    </a:lnTo>
                    <a:lnTo>
                      <a:pt y="1372" x="1932"/>
                    </a:lnTo>
                    <a:lnTo>
                      <a:pt y="1421" x="1742"/>
                    </a:lnTo>
                    <a:lnTo>
                      <a:pt y="1475" x="1531"/>
                    </a:lnTo>
                    <a:lnTo>
                      <a:pt y="1540" x="1308"/>
                    </a:lnTo>
                    <a:lnTo>
                      <a:pt y="1617" x="1069"/>
                    </a:lnTo>
                    <a:lnTo>
                      <a:pt y="1709" x="820"/>
                    </a:lnTo>
                    <a:lnTo>
                      <a:pt y="1818" x="554"/>
                    </a:lnTo>
                    <a:lnTo>
                      <a:pt y="1943" x="282"/>
                    </a:lnTo>
                    <a:lnTo>
                      <a:pt y="2085" x="0"/>
                    </a:lnTo>
                    <a:lnTo>
                      <a:pt y="2085" x="152"/>
                    </a:lnTo>
                    <a:lnTo>
                      <a:pt y="2074" x="244"/>
                    </a:lnTo>
                    <a:lnTo>
                      <a:pt y="1992" x="386"/>
                    </a:lnTo>
                    <a:lnTo>
                      <a:pt y="1910" x="537"/>
                    </a:lnTo>
                    <a:lnTo>
                      <a:pt y="1834" x="700"/>
                    </a:lnTo>
                    <a:lnTo>
                      <a:pt y="1763" x="879"/>
                    </a:lnTo>
                    <a:lnTo>
                      <a:pt y="1693" x="1064"/>
                    </a:lnTo>
                    <a:lnTo>
                      <a:pt y="1622" x="1259"/>
                    </a:lnTo>
                    <a:lnTo>
                      <a:pt y="1497" x="1661"/>
                    </a:lnTo>
                    <a:lnTo>
                      <a:pt y="1470" x="1748"/>
                    </a:lnTo>
                    <a:lnTo>
                      <a:pt y="1442" x="1845"/>
                    </a:lnTo>
                    <a:lnTo>
                      <a:pt y="1393" x="2046"/>
                    </a:lnTo>
                    <a:lnTo>
                      <a:pt y="1339" x="2252"/>
                    </a:lnTo>
                    <a:lnTo>
                      <a:pt y="1285" x="2458"/>
                    </a:lnTo>
                    <a:lnTo>
                      <a:pt y="1263" x="2551"/>
                    </a:lnTo>
                    <a:lnTo>
                      <a:pt y="1236" x="2643"/>
                    </a:lnTo>
                    <a:lnTo>
                      <a:pt y="1214" x="2730"/>
                    </a:lnTo>
                    <a:lnTo>
                      <a:pt y="1192" x="2806"/>
                    </a:lnTo>
                    <a:lnTo>
                      <a:pt y="1170" x="2876"/>
                    </a:lnTo>
                    <a:lnTo>
                      <a:pt y="1149" x="2931"/>
                    </a:lnTo>
                    <a:lnTo>
                      <a:pt y="1132" x="2974"/>
                    </a:lnTo>
                    <a:lnTo>
                      <a:pt y="1116" x="3007"/>
                    </a:lnTo>
                    <a:lnTo>
                      <a:pt y="871" x="3007"/>
                    </a:lnTo>
                    <a:lnTo>
                      <a:pt y="860" x="2941"/>
                    </a:lnTo>
                    <a:lnTo>
                      <a:pt y="844" x="2860"/>
                    </a:lnTo>
                    <a:lnTo>
                      <a:pt y="827" x="2773"/>
                    </a:lnTo>
                    <a:lnTo>
                      <a:pt y="806" x="2670"/>
                    </a:lnTo>
                    <a:lnTo>
                      <a:pt y="784" x="2567"/>
                    </a:lnTo>
                    <a:lnTo>
                      <a:pt y="757" x="2458"/>
                    </a:lnTo>
                    <a:lnTo>
                      <a:pt y="702" x="2241"/>
                    </a:lnTo>
                    <a:lnTo>
                      <a:pt y="670" x="2138"/>
                    </a:lnTo>
                    <a:lnTo>
                      <a:pt y="637" x="2046"/>
                    </a:lnTo>
                    <a:lnTo>
                      <a:pt y="604" x="1959"/>
                    </a:lnTo>
                    <a:lnTo>
                      <a:pt y="566" x="1883"/>
                    </a:lnTo>
                    <a:lnTo>
                      <a:pt y="534" x="1824"/>
                    </a:lnTo>
                    <a:lnTo>
                      <a:pt y="495" x="1780"/>
                    </a:lnTo>
                    <a:lnTo>
                      <a:pt y="474" x="1769"/>
                    </a:lnTo>
                    <a:lnTo>
                      <a:pt y="457" x="1758"/>
                    </a:lnTo>
                    <a:lnTo>
                      <a:pt y="436" x="1753"/>
                    </a:lnTo>
                    <a:lnTo>
                      <a:pt y="419" x="1758"/>
                    </a:lnTo>
                    <a:lnTo>
                      <a:pt y="381" x="1780"/>
                    </a:lnTo>
                    <a:lnTo>
                      <a:pt y="343" x="1813"/>
                    </a:lnTo>
                    <a:lnTo>
                      <a:pt y="316" x="1862"/>
                    </a:lnTo>
                    <a:lnTo>
                      <a:pt y="289" x="1921"/>
                    </a:lnTo>
                    <a:lnTo>
                      <a:pt y="267" x="1986"/>
                    </a:lnTo>
                    <a:lnTo>
                      <a:pt y="245" x="2062"/>
                    </a:lnTo>
                    <a:lnTo>
                      <a:pt y="229" x="2149"/>
                    </a:lnTo>
                    <a:lnTo>
                      <a:pt y="213" x="2236"/>
                    </a:lnTo>
                    <a:lnTo>
                      <a:pt y="180" x="2431"/>
                    </a:lnTo>
                    <a:lnTo>
                      <a:pt y="158" x="2627"/>
                    </a:lnTo>
                    <a:lnTo>
                      <a:pt y="125" x="2827"/>
                    </a:lnTo>
                    <a:lnTo>
                      <a:pt y="109" x="2920"/>
                    </a:lnTo>
                    <a:lnTo>
                      <a:pt y="87" x="3007"/>
                    </a:lnTo>
                    <a:lnTo>
                      <a:pt y="0" x="3007"/>
                    </a:lnTo>
                    <a:lnTo>
                      <a:pt y="22" x="2909"/>
                    </a:lnTo>
                    <a:lnTo>
                      <a:pt y="44" x="2795"/>
                    </a:lnTo>
                    <a:lnTo>
                      <a:pt y="66" x="2676"/>
                    </a:lnTo>
                    <a:lnTo>
                      <a:pt y="82" x="2551"/>
                    </a:lnTo>
                    <a:lnTo>
                      <a:pt y="120" x="2285"/>
                    </a:lnTo>
                    <a:lnTo>
                      <a:pt y="136" x="2155"/>
                    </a:lnTo>
                    <a:lnTo>
                      <a:pt y="158" x="2030"/>
                    </a:lnTo>
                    <a:lnTo>
                      <a:pt y="174" x="1905"/>
                    </a:lnTo>
                    <a:lnTo>
                      <a:pt y="202" x="1791"/>
                    </a:lnTo>
                    <a:lnTo>
                      <a:pt y="229" x="1688"/>
                    </a:lnTo>
                    <a:lnTo>
                      <a:pt y="261" x="1601"/>
                    </a:lnTo>
                    <a:lnTo>
                      <a:pt y="300" x="1525"/>
                    </a:lnTo>
                    <a:lnTo>
                      <a:pt y="338" x="1471"/>
                    </a:lnTo>
                    <a:lnTo>
                      <a:pt y="359" x="1455"/>
                    </a:lnTo>
                    <a:lnTo>
                      <a:pt y="387" x="1438"/>
                    </a:lnTo>
                    <a:lnTo>
                      <a:pt y="414" x="1427"/>
                    </a:lnTo>
                    <a:lnTo>
                      <a:pt y="441" x="1427"/>
                    </a:lnTo>
                    <a:lnTo>
                      <a:pt y="441" x="14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y="3678237" x="7145336"/>
                <a:ext cy="855661" cx="1981200"/>
              </a:xfrm>
              <a:custGeom>
                <a:pathLst>
                  <a:path w="1248" extrusionOk="0" h="539">
                    <a:moveTo>
                      <a:pt y="332" x="0"/>
                    </a:moveTo>
                    <a:lnTo>
                      <a:pt y="360" x="0"/>
                    </a:lnTo>
                    <a:lnTo>
                      <a:pt y="387" x="5"/>
                    </a:lnTo>
                    <a:lnTo>
                      <a:pt y="414" x="27"/>
                    </a:lnTo>
                    <a:lnTo>
                      <a:pt y="436" x="54"/>
                    </a:lnTo>
                    <a:lnTo>
                      <a:pt y="463" x="92"/>
                    </a:lnTo>
                    <a:lnTo>
                      <a:pt y="490" x="141"/>
                    </a:lnTo>
                    <a:lnTo>
                      <a:pt y="512" x="195"/>
                    </a:lnTo>
                    <a:lnTo>
                      <a:pt y="539" x="255"/>
                    </a:lnTo>
                    <a:lnTo>
                      <a:pt y="517" x="212"/>
                    </a:lnTo>
                    <a:lnTo>
                      <a:pt y="490" x="179"/>
                    </a:lnTo>
                    <a:lnTo>
                      <a:pt y="468" x="157"/>
                    </a:lnTo>
                    <a:lnTo>
                      <a:pt y="447" x="141"/>
                    </a:lnTo>
                    <a:lnTo>
                      <a:pt y="425" x="136"/>
                    </a:lnTo>
                    <a:lnTo>
                      <a:pt y="403" x="136"/>
                    </a:lnTo>
                    <a:lnTo>
                      <a:pt y="381" x="141"/>
                    </a:lnTo>
                    <a:lnTo>
                      <a:pt y="365" x="157"/>
                    </a:lnTo>
                    <a:lnTo>
                      <a:pt y="343" x="179"/>
                    </a:lnTo>
                    <a:lnTo>
                      <a:pt y="327" x="201"/>
                    </a:lnTo>
                    <a:lnTo>
                      <a:pt y="294" x="266"/>
                    </a:lnTo>
                    <a:lnTo>
                      <a:pt y="262" x="353"/>
                    </a:lnTo>
                    <a:lnTo>
                      <a:pt y="234" x="445"/>
                    </a:lnTo>
                    <a:lnTo>
                      <a:pt y="213" x="554"/>
                    </a:lnTo>
                    <a:lnTo>
                      <a:pt y="191" x="662"/>
                    </a:lnTo>
                    <a:lnTo>
                      <a:pt y="153" x="890"/>
                    </a:lnTo>
                    <a:lnTo>
                      <a:pt y="136" x="993"/>
                    </a:lnTo>
                    <a:lnTo>
                      <a:pt y="120" x="1091"/>
                    </a:lnTo>
                    <a:lnTo>
                      <a:pt y="115" x="1178"/>
                    </a:lnTo>
                    <a:lnTo>
                      <a:pt y="104" x="1248"/>
                    </a:lnTo>
                    <a:lnTo>
                      <a:pt y="0" x="1248"/>
                    </a:lnTo>
                    <a:lnTo>
                      <a:pt y="22" x="1161"/>
                    </a:lnTo>
                    <a:lnTo>
                      <a:pt y="38" x="1069"/>
                    </a:lnTo>
                    <a:lnTo>
                      <a:pt y="71" x="874"/>
                    </a:lnTo>
                    <a:lnTo>
                      <a:pt y="93" x="673"/>
                    </a:lnTo>
                    <a:lnTo>
                      <a:pt y="126" x="483"/>
                    </a:lnTo>
                    <a:lnTo>
                      <a:pt y="142" x="391"/>
                    </a:lnTo>
                    <a:lnTo>
                      <a:pt y="158" x="309"/>
                    </a:lnTo>
                    <a:lnTo>
                      <a:pt y="180" x="228"/>
                    </a:lnTo>
                    <a:lnTo>
                      <a:pt y="202" x="163"/>
                    </a:lnTo>
                    <a:lnTo>
                      <a:pt y="229" x="103"/>
                    </a:lnTo>
                    <a:lnTo>
                      <a:pt y="256" x="54"/>
                    </a:lnTo>
                    <a:lnTo>
                      <a:pt y="294" x="22"/>
                    </a:lnTo>
                    <a:lnTo>
                      <a:pt y="332" x="0"/>
                    </a:lnTo>
                    <a:lnTo>
                      <a:pt y="332" x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00"/>
                  </a:gs>
                </a:gsLst>
                <a:lin ang="134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y="2236786" x="5129212"/>
                <a:ext cy="2332036" cx="3644900"/>
              </a:xfrm>
              <a:custGeom>
                <a:pathLst>
                  <a:path w="2296" extrusionOk="0" h="1469">
                    <a:moveTo>
                      <a:pt y="1088" x="771"/>
                    </a:moveTo>
                    <a:lnTo>
                      <a:pt y="1061" x="982"/>
                    </a:lnTo>
                    <a:lnTo>
                      <a:pt y="1034" x="1178"/>
                    </a:lnTo>
                    <a:lnTo>
                      <a:pt y="1012" x="1357"/>
                    </a:lnTo>
                    <a:lnTo>
                      <a:pt y="985" x="1520"/>
                    </a:lnTo>
                    <a:lnTo>
                      <a:pt y="957" x="1666"/>
                    </a:lnTo>
                    <a:lnTo>
                      <a:pt y="930" x="1796"/>
                    </a:lnTo>
                    <a:lnTo>
                      <a:pt y="897" x="1916"/>
                    </a:lnTo>
                    <a:lnTo>
                      <a:pt y="870" x="2013"/>
                    </a:lnTo>
                    <a:lnTo>
                      <a:pt y="832" x="2100"/>
                    </a:lnTo>
                    <a:lnTo>
                      <a:pt y="800" x="2171"/>
                    </a:lnTo>
                    <a:lnTo>
                      <a:pt y="756" x="2220"/>
                    </a:lnTo>
                    <a:lnTo>
                      <a:pt y="712" x="2263"/>
                    </a:lnTo>
                    <a:lnTo>
                      <a:pt y="669" x="2285"/>
                    </a:lnTo>
                    <a:lnTo>
                      <a:pt y="614" x="2296"/>
                    </a:lnTo>
                    <a:lnTo>
                      <a:pt y="560" x="2290"/>
                    </a:lnTo>
                    <a:lnTo>
                      <a:pt y="500" x="2269"/>
                    </a:lnTo>
                    <a:lnTo>
                      <a:pt y="457" x="2241"/>
                    </a:lnTo>
                    <a:lnTo>
                      <a:pt y="408" x="2198"/>
                    </a:lnTo>
                    <a:lnTo>
                      <a:pt y="364" x="2144"/>
                    </a:lnTo>
                    <a:lnTo>
                      <a:pt y="321" x="2079"/>
                    </a:lnTo>
                    <a:lnTo>
                      <a:pt y="277" x="2008"/>
                    </a:lnTo>
                    <a:lnTo>
                      <a:pt y="234" x="1927"/>
                    </a:lnTo>
                    <a:lnTo>
                      <a:pt y="157" x="1769"/>
                    </a:lnTo>
                    <a:lnTo>
                      <a:pt y="125" x="1688"/>
                    </a:lnTo>
                    <a:lnTo>
                      <a:pt y="92" x="1612"/>
                    </a:lnTo>
                    <a:lnTo>
                      <a:pt y="65" x="1536"/>
                    </a:lnTo>
                    <a:lnTo>
                      <a:pt y="43" x="1476"/>
                    </a:lnTo>
                    <a:lnTo>
                      <a:pt y="27" x="1422"/>
                    </a:lnTo>
                    <a:lnTo>
                      <a:pt y="10" x="1384"/>
                    </a:lnTo>
                    <a:lnTo>
                      <a:pt y="5" x="1357"/>
                    </a:lnTo>
                    <a:lnTo>
                      <a:pt y="0" x="1346"/>
                    </a:lnTo>
                    <a:lnTo>
                      <a:pt y="54" x="1498"/>
                    </a:lnTo>
                    <a:lnTo>
                      <a:pt y="119" x="1655"/>
                    </a:lnTo>
                    <a:lnTo>
                      <a:pt y="185" x="1807"/>
                    </a:lnTo>
                    <a:lnTo>
                      <a:pt y="255" x="1948"/>
                    </a:lnTo>
                    <a:lnTo>
                      <a:pt y="288" x="2013"/>
                    </a:lnTo>
                    <a:lnTo>
                      <a:pt y="326" x="2068"/>
                    </a:lnTo>
                    <a:lnTo>
                      <a:pt y="364" x="2122"/>
                    </a:lnTo>
                    <a:lnTo>
                      <a:pt y="402" x="2171"/>
                    </a:lnTo>
                    <a:lnTo>
                      <a:pt y="440" x="2209"/>
                    </a:lnTo>
                    <a:lnTo>
                      <a:pt y="478" x="2236"/>
                    </a:lnTo>
                    <a:lnTo>
                      <a:pt y="522" x="2252"/>
                    </a:lnTo>
                    <a:lnTo>
                      <a:pt y="560" x="2263"/>
                    </a:lnTo>
                    <a:lnTo>
                      <a:pt y="598" x="2258"/>
                    </a:lnTo>
                    <a:lnTo>
                      <a:pt y="636" x="2241"/>
                    </a:lnTo>
                    <a:lnTo>
                      <a:pt y="669" x="2214"/>
                    </a:lnTo>
                    <a:lnTo>
                      <a:pt y="702" x="2171"/>
                    </a:lnTo>
                    <a:lnTo>
                      <a:pt y="729" x="2122"/>
                    </a:lnTo>
                    <a:lnTo>
                      <a:pt y="756" x="2062"/>
                    </a:lnTo>
                    <a:lnTo>
                      <a:pt y="778" x="1997"/>
                    </a:lnTo>
                    <a:lnTo>
                      <a:pt y="800" x="1921"/>
                    </a:lnTo>
                    <a:lnTo>
                      <a:pt y="821" x="1834"/>
                    </a:lnTo>
                    <a:lnTo>
                      <a:pt y="843" x="1748"/>
                    </a:lnTo>
                    <a:lnTo>
                      <a:pt y="876" x="1552"/>
                    </a:lnTo>
                    <a:lnTo>
                      <a:pt y="908" x="1351"/>
                    </a:lnTo>
                    <a:lnTo>
                      <a:pt y="941" x="1134"/>
                    </a:lnTo>
                    <a:lnTo>
                      <a:pt y="968" x="923"/>
                    </a:lnTo>
                    <a:lnTo>
                      <a:pt y="995" x="716"/>
                    </a:lnTo>
                    <a:lnTo>
                      <a:pt y="1028" x="521"/>
                    </a:lnTo>
                    <a:lnTo>
                      <a:pt y="1044" x="434"/>
                    </a:lnTo>
                    <a:lnTo>
                      <a:pt y="1066" x="353"/>
                    </a:lnTo>
                    <a:lnTo>
                      <a:pt y="1082" x="277"/>
                    </a:lnTo>
                    <a:lnTo>
                      <a:pt y="1104" x="206"/>
                    </a:lnTo>
                    <a:lnTo>
                      <a:pt y="1126" x="147"/>
                    </a:lnTo>
                    <a:lnTo>
                      <a:pt y="1148" x="92"/>
                    </a:lnTo>
                    <a:lnTo>
                      <a:pt y="1175" x="54"/>
                    </a:lnTo>
                    <a:lnTo>
                      <a:pt y="1202" x="22"/>
                    </a:lnTo>
                    <a:lnTo>
                      <a:pt y="1229" x="6"/>
                    </a:lnTo>
                    <a:lnTo>
                      <a:pt y="1262" x="0"/>
                    </a:lnTo>
                    <a:lnTo>
                      <a:pt y="1295" x="11"/>
                    </a:lnTo>
                    <a:lnTo>
                      <a:pt y="1327" x="27"/>
                    </a:lnTo>
                    <a:lnTo>
                      <a:pt y="1355" x="54"/>
                    </a:lnTo>
                    <a:lnTo>
                      <a:pt y="1382" x="98"/>
                    </a:lnTo>
                    <a:lnTo>
                      <a:pt y="1404" x="141"/>
                    </a:lnTo>
                    <a:lnTo>
                      <a:pt y="1425" x="196"/>
                    </a:lnTo>
                    <a:lnTo>
                      <a:pt y="1447" x="261"/>
                    </a:lnTo>
                    <a:lnTo>
                      <a:pt y="1469" x="326"/>
                    </a:lnTo>
                    <a:lnTo>
                      <a:pt y="1442" x="266"/>
                    </a:lnTo>
                    <a:lnTo>
                      <a:pt y="1414" x="217"/>
                    </a:lnTo>
                    <a:lnTo>
                      <a:pt y="1387" x="174"/>
                    </a:lnTo>
                    <a:lnTo>
                      <a:pt y="1360" x="147"/>
                    </a:lnTo>
                    <a:lnTo>
                      <a:pt y="1333" x="125"/>
                    </a:lnTo>
                    <a:lnTo>
                      <a:pt y="1306" x="120"/>
                    </a:lnTo>
                    <a:lnTo>
                      <a:pt y="1278" x="125"/>
                    </a:lnTo>
                    <a:lnTo>
                      <a:pt y="1257" x="141"/>
                    </a:lnTo>
                    <a:lnTo>
                      <a:pt y="1229" x="174"/>
                    </a:lnTo>
                    <a:lnTo>
                      <a:pt y="1208" x="212"/>
                    </a:lnTo>
                    <a:lnTo>
                      <a:pt y="1186" x="272"/>
                    </a:lnTo>
                    <a:lnTo>
                      <a:pt y="1164" x="342"/>
                    </a:lnTo>
                    <a:lnTo>
                      <a:pt y="1142" x="423"/>
                    </a:lnTo>
                    <a:lnTo>
                      <a:pt y="1121" x="527"/>
                    </a:lnTo>
                    <a:lnTo>
                      <a:pt y="1104" x="641"/>
                    </a:lnTo>
                    <a:lnTo>
                      <a:pt y="1088" x="771"/>
                    </a:lnTo>
                    <a:lnTo>
                      <a:pt y="1088" x="77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00"/>
                  </a:gs>
                </a:gsLst>
                <a:lin ang="13499999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" name="Shape 14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-157479" marL="2514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-157479" marL="3429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-157479" marL="4800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-157479" marL="6629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90000"/>
              </a:lnSpc>
              <a:spcBef>
                <a:spcPts val="500"/>
              </a:spcBef>
              <a:defRPr strike="noStrike" u="none" b="0" cap="none" baseline="0" sz="10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marR="0" indent="0" marL="45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marR="0" indent="0" marL="640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2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957262" x="1044575"/>
            <a:ext cy="4054475" cx="729138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FA07"/>
              </a:buClr>
              <a:buSzPct val="25000"/>
              <a:buFont typeface="Quattrocento"/>
              <a:buNone/>
            </a:pPr>
            <a:r>
              <a:rPr strike="noStrike" u="none" b="1" cap="none" baseline="0" sz="2400" lang="en-US" i="1">
                <a:solidFill>
                  <a:srgbClr val="29FA07"/>
                </a:solidFill>
                <a:latin typeface="Quattrocento"/>
                <a:ea typeface="Quattrocento"/>
                <a:cs typeface="Quattrocento"/>
                <a:sym typeface="Quattrocento"/>
              </a:rPr>
              <a:t>Software Engineering: A Practitioner’s Approach, 6/e</a:t>
            </a: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Chapter 8</a:t>
            </a:r>
            <a:b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Modeling</a:t>
            </a:r>
            <a:r>
              <a:rPr strike="noStrike" u="none" b="1" cap="none" baseline="0" sz="9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1996, 2001, 2005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R.S. Pressman &amp; Associates, Inc.</a:t>
            </a: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University Use Only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</a:t>
            </a:r>
            <a:b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used in conjunction with </a:t>
            </a:r>
            <a:r>
              <a:rPr strike="noStrike" u="none" b="0" cap="none" baseline="0" sz="1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Approach.</a:t>
            </a: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other reproduction or use is expressly prohibited.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y="390525" x="1295400"/>
            <a:ext cy="1143000" cx="6476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Objects and Attributes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y="1409700" x="1512887"/>
            <a:ext cy="1184275" cx="63341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data object contains a set of attributes that act as an aspect, quality, characteristic, or descriptor of the object</a:t>
            </a:r>
          </a:p>
        </p:txBody>
      </p:sp>
      <p:sp>
        <p:nvSpPr>
          <p:cNvPr id="717" name="Shape 717"/>
          <p:cNvSpPr/>
          <p:nvPr/>
        </p:nvSpPr>
        <p:spPr>
          <a:xfrm>
            <a:off y="2587625" x="2908300"/>
            <a:ext cy="2427287" cx="298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y="2573336" x="2957511"/>
            <a:ext cy="2192336" cx="28908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object: automobile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</a:p>
          <a:p>
            <a:pPr algn="l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make</a:t>
            </a:r>
          </a:p>
          <a:p>
            <a:pPr algn="l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model</a:t>
            </a:r>
          </a:p>
          <a:p>
            <a:pPr algn="l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body type</a:t>
            </a:r>
          </a:p>
          <a:p>
            <a:pPr algn="l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price</a:t>
            </a:r>
          </a:p>
          <a:p>
            <a:pPr algn="l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options code</a:t>
            </a:r>
          </a:p>
        </p:txBody>
      </p:sp>
      <p:cxnSp>
        <p:nvCxnSpPr>
          <p:cNvPr id="719" name="Shape 719"/>
          <p:cNvCxnSpPr/>
          <p:nvPr/>
        </p:nvCxnSpPr>
        <p:spPr>
          <a:xfrm>
            <a:off y="2982911" x="2921000"/>
            <a:ext cy="0" cx="29591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20" name="Shape 72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4" name="Shape 7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y="398462" x="1447800"/>
            <a:ext cy="1143000" cx="6476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is a Relationship?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y="1544637" x="1338262"/>
            <a:ext cy="454024" cx="16367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relationship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y="1544637" x="3111500"/>
            <a:ext cy="454024" cx="41735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—indicates “connectedness”; 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y="1865311" x="1338262"/>
            <a:ext cy="454024" cx="49736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"fact" that must be "remembered" 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y="2211386" x="1350962"/>
            <a:ext cy="819150" cx="63119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by the system and cannot or is not computed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or derived mechanically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y="3124200" x="1943100"/>
            <a:ext cy="2463799" cx="6045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several instances of a relationship can exist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objects can be related in many different ways</a:t>
            </a:r>
          </a:p>
        </p:txBody>
      </p:sp>
      <p:sp>
        <p:nvSpPr>
          <p:cNvPr id="731" name="Shape 73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y="352425" x="1430337"/>
            <a:ext cy="533399" cx="68357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ERD Notation</a:t>
            </a:r>
          </a:p>
        </p:txBody>
      </p:sp>
      <p:cxnSp>
        <p:nvCxnSpPr>
          <p:cNvPr id="737" name="Shape 737"/>
          <p:cNvCxnSpPr/>
          <p:nvPr/>
        </p:nvCxnSpPr>
        <p:spPr>
          <a:xfrm>
            <a:off y="4210050" x="3187700"/>
            <a:ext cy="0" cx="30733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38" name="Shape 738"/>
          <p:cNvCxnSpPr/>
          <p:nvPr/>
        </p:nvCxnSpPr>
        <p:spPr>
          <a:xfrm>
            <a:off y="4095750" x="3175000"/>
            <a:ext cy="101599" cx="228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39" name="Shape 739"/>
          <p:cNvCxnSpPr/>
          <p:nvPr/>
        </p:nvCxnSpPr>
        <p:spPr>
          <a:xfrm flipH="1">
            <a:off y="4222750" x="3175000"/>
            <a:ext cy="76199" cx="2031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40" name="Shape 740"/>
          <p:cNvCxnSpPr/>
          <p:nvPr/>
        </p:nvCxnSpPr>
        <p:spPr>
          <a:xfrm>
            <a:off y="4083050" x="5905500"/>
            <a:ext cy="254000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41" name="Shape 741"/>
          <p:cNvSpPr txBox="1"/>
          <p:nvPr/>
        </p:nvSpPr>
        <p:spPr>
          <a:xfrm>
            <a:off y="4360862" x="3224211"/>
            <a:ext cy="336549" cx="7778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(0, m)</a:t>
            </a:r>
          </a:p>
        </p:txBody>
      </p:sp>
      <p:sp>
        <p:nvSpPr>
          <p:cNvPr id="742" name="Shape 742"/>
          <p:cNvSpPr/>
          <p:nvPr/>
        </p:nvSpPr>
        <p:spPr>
          <a:xfrm>
            <a:off y="4133850" x="3390900"/>
            <a:ext cy="139699" cx="139699"/>
          </a:xfrm>
          <a:prstGeom prst="ellipse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3" name="Shape 743"/>
          <p:cNvCxnSpPr/>
          <p:nvPr/>
        </p:nvCxnSpPr>
        <p:spPr>
          <a:xfrm>
            <a:off y="4083050" x="5994400"/>
            <a:ext cy="254000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44" name="Shape 744"/>
          <p:cNvSpPr txBox="1"/>
          <p:nvPr/>
        </p:nvSpPr>
        <p:spPr>
          <a:xfrm>
            <a:off y="4335462" x="5586412"/>
            <a:ext cy="336549" cx="7143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(1, 1)</a:t>
            </a:r>
          </a:p>
        </p:txBody>
      </p:sp>
      <p:sp>
        <p:nvSpPr>
          <p:cNvPr id="745" name="Shape 745"/>
          <p:cNvSpPr/>
          <p:nvPr/>
        </p:nvSpPr>
        <p:spPr>
          <a:xfrm>
            <a:off y="1963736" x="1765300"/>
            <a:ext cy="663574" cx="12954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y="2062161" x="1814511"/>
            <a:ext cy="454024" cx="10779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</p:txBody>
      </p:sp>
      <p:sp>
        <p:nvSpPr>
          <p:cNvPr id="747" name="Shape 747"/>
          <p:cNvSpPr/>
          <p:nvPr/>
        </p:nvSpPr>
        <p:spPr>
          <a:xfrm>
            <a:off y="1941511" x="3898900"/>
            <a:ext cy="685799" cx="1536699"/>
          </a:xfrm>
          <a:prstGeom prst="diamond">
            <a:avLst/>
          </a:prstGeom>
          <a:solidFill>
            <a:schemeClr val="dk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8" name="Shape 748"/>
          <p:cNvCxnSpPr/>
          <p:nvPr/>
        </p:nvCxnSpPr>
        <p:spPr>
          <a:xfrm rot="10800000">
            <a:off y="2279650" x="3111499"/>
            <a:ext cy="0" cx="7620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49" name="Shape 749"/>
          <p:cNvCxnSpPr/>
          <p:nvPr/>
        </p:nvCxnSpPr>
        <p:spPr>
          <a:xfrm rot="10800000">
            <a:off y="2290761" x="5460999"/>
            <a:ext cy="0" cx="7620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50" name="Shape 750"/>
          <p:cNvSpPr/>
          <p:nvPr/>
        </p:nvSpPr>
        <p:spPr>
          <a:xfrm>
            <a:off y="1998661" x="6248400"/>
            <a:ext cy="661987" cx="12954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 txBox="1"/>
          <p:nvPr/>
        </p:nvSpPr>
        <p:spPr>
          <a:xfrm>
            <a:off y="2095500" x="6310312"/>
            <a:ext cy="454024" cx="10779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y="2106611" x="3960812"/>
            <a:ext cy="333374" cx="13319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y="2232025" x="2716211"/>
            <a:ext cy="363536" cx="3079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y="2254250" x="7224711"/>
            <a:ext cy="363536" cx="3079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y="1304925" x="1446212"/>
            <a:ext cy="454024" cx="29924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sng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common form: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y="1924050" x="3148011"/>
            <a:ext cy="336549" cx="790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 m)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y="2325686" x="5535612"/>
            <a:ext cy="336549" cx="7143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(1, 1)</a:t>
            </a:r>
          </a:p>
        </p:txBody>
      </p:sp>
      <p:sp>
        <p:nvSpPr>
          <p:cNvPr id="758" name="Shape 758"/>
          <p:cNvSpPr/>
          <p:nvPr/>
        </p:nvSpPr>
        <p:spPr>
          <a:xfrm>
            <a:off y="3816350" x="1841500"/>
            <a:ext cy="661987" cx="12954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 txBox="1"/>
          <p:nvPr/>
        </p:nvSpPr>
        <p:spPr>
          <a:xfrm>
            <a:off y="3913187" x="1890711"/>
            <a:ext cy="454024" cx="10779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y="4083050" x="2792411"/>
            <a:ext cy="363536" cx="3079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61" name="Shape 761"/>
          <p:cNvSpPr/>
          <p:nvPr/>
        </p:nvSpPr>
        <p:spPr>
          <a:xfrm>
            <a:off y="3849687" x="6311900"/>
            <a:ext cy="663574" cx="12954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 txBox="1"/>
          <p:nvPr/>
        </p:nvSpPr>
        <p:spPr>
          <a:xfrm>
            <a:off y="3946525" x="6373812"/>
            <a:ext cy="454024" cx="10779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y="4105275" x="7288211"/>
            <a:ext cy="363536" cx="3079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y="3879850" x="4037012"/>
            <a:ext cy="363536" cx="14763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y="3224211" x="1573212"/>
            <a:ext cy="454024" cx="35671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sng" b="1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common form:</a:t>
            </a:r>
          </a:p>
        </p:txBody>
      </p:sp>
      <p:sp>
        <p:nvSpPr>
          <p:cNvPr id="766" name="Shape 766"/>
          <p:cNvSpPr/>
          <p:nvPr/>
        </p:nvSpPr>
        <p:spPr>
          <a:xfrm>
            <a:off y="2608261" x="6591300"/>
            <a:ext cy="966787" cx="1181100"/>
          </a:xfrm>
          <a:prstGeom prst="ellipse">
            <a:avLst/>
          </a:prstGeom>
          <a:solidFill>
            <a:schemeClr val="dk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y="2919411" x="6665911"/>
            <a:ext cy="363536" cx="10953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</a:p>
        </p:txBody>
      </p:sp>
      <p:sp>
        <p:nvSpPr>
          <p:cNvPr id="768" name="Shape 76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2" name="Shape 7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3" name="Shape 773"/>
          <p:cNvSpPr/>
          <p:nvPr/>
        </p:nvSpPr>
        <p:spPr>
          <a:xfrm>
            <a:off y="1550987" x="750887"/>
            <a:ext cy="3184524" cx="7673975"/>
          </a:xfrm>
          <a:prstGeom prst="rect">
            <a:avLst/>
          </a:prstGeom>
          <a:solidFill>
            <a:srgbClr val="8C488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>
            <p:ph type="title"/>
          </p:nvPr>
        </p:nvSpPr>
        <p:spPr>
          <a:xfrm>
            <a:off y="352425" x="1325562"/>
            <a:ext cy="533399" cx="67055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Building an ERD</a:t>
            </a: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y="2005011" x="938212"/>
            <a:ext cy="3001961" cx="75771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Level 1—model all data objects (entities) and their “connections” to one another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Level 2—model all entities and relationships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Level 3—model all entities, relationships, and the attributes that provide further depth</a:t>
            </a:r>
          </a:p>
        </p:txBody>
      </p:sp>
      <p:sp>
        <p:nvSpPr>
          <p:cNvPr id="776" name="Shape 77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/>
          <p:nvPr/>
        </p:nvSpPr>
        <p:spPr>
          <a:xfrm>
            <a:off y="3205161" x="4140200"/>
            <a:ext cy="560386" cx="3125787"/>
          </a:xfrm>
          <a:custGeom>
            <a:pathLst>
              <a:path w="1968" extrusionOk="0" h="352">
                <a:moveTo>
                  <a:pt y="0" x="1968"/>
                </a:moveTo>
                <a:lnTo>
                  <a:pt y="352" x="1968"/>
                </a:lnTo>
                <a:lnTo>
                  <a:pt y="352" x="0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y="3205161" x="4127500"/>
            <a:ext cy="1271586" cx="3494086"/>
          </a:xfrm>
          <a:custGeom>
            <a:pathLst>
              <a:path w="2200" extrusionOk="0" h="800">
                <a:moveTo>
                  <a:pt y="792" x="0"/>
                </a:moveTo>
                <a:lnTo>
                  <a:pt y="800" x="2200"/>
                </a:lnTo>
                <a:lnTo>
                  <a:pt y="0" x="2200"/>
                </a:lnTo>
              </a:path>
            </a:pathLst>
          </a:cu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 txBox="1"/>
          <p:nvPr>
            <p:ph type="title"/>
          </p:nvPr>
        </p:nvSpPr>
        <p:spPr>
          <a:xfrm>
            <a:off y="261937" x="1219200"/>
            <a:ext cy="11430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ERD: An Example</a:t>
            </a:r>
          </a:p>
        </p:txBody>
      </p:sp>
      <p:sp>
        <p:nvSpPr>
          <p:cNvPr id="784" name="Shape 784"/>
          <p:cNvSpPr/>
          <p:nvPr/>
        </p:nvSpPr>
        <p:spPr>
          <a:xfrm>
            <a:off y="1541462" x="1270000"/>
            <a:ext cy="673099" cx="11557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5" name="Shape 785"/>
          <p:cNvCxnSpPr/>
          <p:nvPr/>
        </p:nvCxnSpPr>
        <p:spPr>
          <a:xfrm>
            <a:off y="1884361" x="2451100"/>
            <a:ext cy="0" cx="2717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86" name="Shape 786"/>
          <p:cNvSpPr txBox="1"/>
          <p:nvPr/>
        </p:nvSpPr>
        <p:spPr>
          <a:xfrm>
            <a:off y="1844675" x="2386011"/>
            <a:ext cy="336549" cx="650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y="1866900" x="4495800"/>
            <a:ext cy="336549" cx="7270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(1,m)</a:t>
            </a:r>
          </a:p>
        </p:txBody>
      </p:sp>
      <p:sp>
        <p:nvSpPr>
          <p:cNvPr id="788" name="Shape 788"/>
          <p:cNvSpPr/>
          <p:nvPr/>
        </p:nvSpPr>
        <p:spPr>
          <a:xfrm>
            <a:off y="1528762" x="3238500"/>
            <a:ext cy="685799" cx="1257299"/>
          </a:xfrm>
          <a:prstGeom prst="diamond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 txBox="1"/>
          <p:nvPr/>
        </p:nvSpPr>
        <p:spPr>
          <a:xfrm>
            <a:off y="1719261" x="3465512"/>
            <a:ext cy="280987" cx="7350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y="1706561" x="1230312"/>
            <a:ext cy="336549" cx="12477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</a:p>
        </p:txBody>
      </p:sp>
      <p:sp>
        <p:nvSpPr>
          <p:cNvPr id="791" name="Shape 791"/>
          <p:cNvSpPr/>
          <p:nvPr/>
        </p:nvSpPr>
        <p:spPr>
          <a:xfrm>
            <a:off y="1516062" x="5207000"/>
            <a:ext cy="661987" cx="1358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y="1566862" x="5281612"/>
            <a:ext cy="584200" cx="13366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service</a:t>
            </a:r>
          </a:p>
        </p:txBody>
      </p:sp>
      <p:sp>
        <p:nvSpPr>
          <p:cNvPr id="793" name="Shape 793"/>
          <p:cNvSpPr/>
          <p:nvPr/>
        </p:nvSpPr>
        <p:spPr>
          <a:xfrm>
            <a:off y="2519361" x="5219700"/>
            <a:ext cy="685799" cx="1257299"/>
          </a:xfrm>
          <a:prstGeom prst="diamond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4" name="Shape 794"/>
          <p:cNvCxnSpPr/>
          <p:nvPr/>
        </p:nvCxnSpPr>
        <p:spPr>
          <a:xfrm rot="10800000">
            <a:off y="2189161" x="5854700"/>
            <a:ext cy="317500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795" name="Shape 795"/>
          <p:cNvCxnSpPr/>
          <p:nvPr/>
        </p:nvCxnSpPr>
        <p:spPr>
          <a:xfrm>
            <a:off y="2874961" x="6502400"/>
            <a:ext cy="0" cx="431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796" name="Shape 796"/>
          <p:cNvSpPr txBox="1"/>
          <p:nvPr/>
        </p:nvSpPr>
        <p:spPr>
          <a:xfrm>
            <a:off y="2654300" x="5373687"/>
            <a:ext cy="280987" cx="10207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</a:t>
            </a:r>
          </a:p>
        </p:txBody>
      </p:sp>
      <p:sp>
        <p:nvSpPr>
          <p:cNvPr id="797" name="Shape 797"/>
          <p:cNvSpPr/>
          <p:nvPr/>
        </p:nvSpPr>
        <p:spPr>
          <a:xfrm>
            <a:off y="2519361" x="6959600"/>
            <a:ext cy="673099" cx="9651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 txBox="1"/>
          <p:nvPr/>
        </p:nvSpPr>
        <p:spPr>
          <a:xfrm>
            <a:off y="2555875" x="6361112"/>
            <a:ext cy="336549" cx="6635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(1,n)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y="2174875" x="5840412"/>
            <a:ext cy="336549" cx="650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y="2570161" x="7085011"/>
            <a:ext cy="584200" cx="7651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</a:p>
        </p:txBody>
      </p:sp>
      <p:sp>
        <p:nvSpPr>
          <p:cNvPr id="801" name="Shape 801"/>
          <p:cNvSpPr/>
          <p:nvPr/>
        </p:nvSpPr>
        <p:spPr>
          <a:xfrm>
            <a:off y="3370262" x="3048000"/>
            <a:ext cy="661987" cx="10794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y="4132262" x="3035300"/>
            <a:ext cy="661987" cx="10921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y="3432175" x="3122611"/>
            <a:ext cy="584200" cx="7651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y="4321175" x="2995611"/>
            <a:ext cy="336549" cx="11842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materials</a:t>
            </a:r>
          </a:p>
        </p:txBody>
      </p:sp>
      <p:sp>
        <p:nvSpPr>
          <p:cNvPr id="805" name="Shape 805"/>
          <p:cNvSpPr/>
          <p:nvPr/>
        </p:nvSpPr>
        <p:spPr>
          <a:xfrm>
            <a:off y="3408362" x="5080000"/>
            <a:ext cy="685799" cx="1257299"/>
          </a:xfrm>
          <a:prstGeom prst="diamond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y="3521075" x="5292725"/>
            <a:ext cy="473075" cx="9017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</a:p>
        </p:txBody>
      </p:sp>
      <p:sp>
        <p:nvSpPr>
          <p:cNvPr id="807" name="Shape 807"/>
          <p:cNvSpPr/>
          <p:nvPr/>
        </p:nvSpPr>
        <p:spPr>
          <a:xfrm>
            <a:off y="4132262" x="5219700"/>
            <a:ext cy="685799" cx="1257299"/>
          </a:xfrm>
          <a:prstGeom prst="diamond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 txBox="1"/>
          <p:nvPr/>
        </p:nvSpPr>
        <p:spPr>
          <a:xfrm>
            <a:off y="4324350" x="5603875"/>
            <a:ext cy="280987" cx="536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y="3206750" x="6640511"/>
            <a:ext cy="336549" cx="650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y="3406775" x="4189412"/>
            <a:ext cy="336549" cx="701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(1,w)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y="3252786" x="7554911"/>
            <a:ext cy="336549" cx="650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y="4143375" x="4227512"/>
            <a:ext cy="336549" cx="5873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(1,i)</a:t>
            </a:r>
          </a:p>
        </p:txBody>
      </p:sp>
      <p:sp>
        <p:nvSpPr>
          <p:cNvPr id="813" name="Shape 813"/>
          <p:cNvSpPr/>
          <p:nvPr/>
        </p:nvSpPr>
        <p:spPr>
          <a:xfrm>
            <a:off y="3370262" x="1231900"/>
            <a:ext cy="685799" cx="1257299"/>
          </a:xfrm>
          <a:prstGeom prst="diamond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/>
        </p:nvSpPr>
        <p:spPr>
          <a:xfrm>
            <a:off y="3482975" x="1438275"/>
            <a:ext cy="473075" cx="8921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</a:p>
        </p:txBody>
      </p:sp>
      <p:sp>
        <p:nvSpPr>
          <p:cNvPr id="815" name="Shape 815"/>
          <p:cNvSpPr/>
          <p:nvPr/>
        </p:nvSpPr>
        <p:spPr>
          <a:xfrm>
            <a:off y="2481261" x="1257300"/>
            <a:ext cy="673099" cx="12700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 txBox="1"/>
          <p:nvPr/>
        </p:nvSpPr>
        <p:spPr>
          <a:xfrm>
            <a:off y="2543175" x="1298575"/>
            <a:ext cy="584200" cx="12350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 table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y="3711575" x="2386011"/>
            <a:ext cy="336549" cx="701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(1,w)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y="3141661" x="1230312"/>
            <a:ext cy="336549" cx="650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(1,1)</a:t>
            </a:r>
          </a:p>
        </p:txBody>
      </p:sp>
      <p:cxnSp>
        <p:nvCxnSpPr>
          <p:cNvPr id="819" name="Shape 819"/>
          <p:cNvCxnSpPr/>
          <p:nvPr/>
        </p:nvCxnSpPr>
        <p:spPr>
          <a:xfrm rot="10800000">
            <a:off y="3170237" x="1866900"/>
            <a:ext cy="203199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820" name="Shape 820"/>
          <p:cNvCxnSpPr/>
          <p:nvPr/>
        </p:nvCxnSpPr>
        <p:spPr>
          <a:xfrm>
            <a:off y="3724275" x="2501900"/>
            <a:ext cy="0" cx="5333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821" name="Shape 82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25" name="Shape 8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y="244475" x="603250"/>
            <a:ext cy="1016000" cx="793591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Object-Oriented Concepts</a:t>
            </a: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y="1401762" x="1352550"/>
            <a:ext cy="3998911" cx="70850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Must be understood to apply class-based elements of the analysis model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Key concepts: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Classes and objects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Attributes and operations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Encapsulation and instantiation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Inheritance</a:t>
            </a:r>
          </a:p>
        </p:txBody>
      </p:sp>
      <p:sp>
        <p:nvSpPr>
          <p:cNvPr id="828" name="Shape 82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2" name="Shape 8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3" name="Shape 833"/>
          <p:cNvSpPr txBox="1"/>
          <p:nvPr>
            <p:ph type="title"/>
          </p:nvPr>
        </p:nvSpPr>
        <p:spPr>
          <a:xfrm>
            <a:off y="244475" x="3687762"/>
            <a:ext cy="600075" cx="17652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Classes</a:t>
            </a:r>
          </a:p>
        </p:txBody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y="1050925" x="1460500"/>
            <a:ext cy="3975099" cx="59816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object-oriented thinking begins with the definition of a </a:t>
            </a: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class,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often defined as: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template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generalized description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–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“blueprint” ... describing a collection of similar items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</a:t>
            </a: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metaclass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(also called a </a:t>
            </a: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superclass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) establishes a hierarchy of classes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once a class of items is defined, a specific instance of the class can be identified </a:t>
            </a:r>
          </a:p>
        </p:txBody>
      </p:sp>
      <p:sp>
        <p:nvSpPr>
          <p:cNvPr id="835" name="Shape 83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0" name="Shape 840"/>
          <p:cNvSpPr txBox="1"/>
          <p:nvPr>
            <p:ph type="title"/>
          </p:nvPr>
        </p:nvSpPr>
        <p:spPr>
          <a:xfrm>
            <a:off y="244475" x="2719386"/>
            <a:ext cy="600075" cx="37084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Building a Class</a:t>
            </a:r>
          </a:p>
        </p:txBody>
      </p:sp>
      <p:grpSp>
        <p:nvGrpSpPr>
          <p:cNvPr id="841" name="Shape 841"/>
          <p:cNvGrpSpPr/>
          <p:nvPr/>
        </p:nvGrpSpPr>
        <p:grpSpPr>
          <a:xfrm>
            <a:off y="350596" x="1879600"/>
            <a:ext cy="4602403" cx="5359400"/>
            <a:chOff y="-611900" x="0"/>
            <a:chExt cy="3611900" cx="3000000"/>
          </a:xfrm>
        </p:grpSpPr>
        <p:sp>
          <p:nvSpPr>
            <p:cNvPr id="842" name="Shape 842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y="0" x="0"/>
              <a:ext cy="2455000" cx="1082075"/>
            </a:xfrm>
            <a:custGeom>
              <a:pathLst>
                <a:path w="43283" extrusionOk="0" h="98200">
                  <a:moveTo>
                    <a:pt y="0" x="0"/>
                  </a:moveTo>
                  <a:lnTo>
                    <a:pt y="98200" x="0"/>
                  </a:lnTo>
                  <a:lnTo>
                    <a:pt y="98200" x="43282"/>
                  </a:lnTo>
                  <a:lnTo>
                    <a:pt y="0" x="43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y="0" x="0"/>
              <a:ext cy="2455000" cx="1082075"/>
            </a:xfrm>
            <a:custGeom>
              <a:pathLst>
                <a:path w="43283" extrusionOk="0" fill="none" h="98200">
                  <a:moveTo>
                    <a:pt y="0" x="0"/>
                  </a:moveTo>
                  <a:lnTo>
                    <a:pt y="98200" x="0"/>
                  </a:lnTo>
                  <a:cubicBezTo>
                    <a:pt y="98200" x="0"/>
                    <a:pt y="98200" x="0"/>
                    <a:pt y="98200" x="0"/>
                  </a:cubicBezTo>
                  <a:lnTo>
                    <a:pt y="98200" x="43282"/>
                  </a:lnTo>
                  <a:cubicBezTo>
                    <a:pt y="98200" x="43282"/>
                    <a:pt y="98200" x="43282"/>
                    <a:pt y="98200" x="43282"/>
                  </a:cubicBezTo>
                  <a:lnTo>
                    <a:pt y="0" x="43282"/>
                  </a:lnTo>
                  <a:cubicBezTo>
                    <a:pt y="0" x="43282"/>
                    <a:pt y="0" x="43282"/>
                    <a:pt y="0" x="43282"/>
                  </a:cubicBezTo>
                  <a:lnTo>
                    <a:pt y="0" x="0"/>
                  </a:lnTo>
                  <a:cubicBezTo>
                    <a:pt y="0" x="0"/>
                    <a:pt y="0" x="0"/>
                    <a:pt y="0" x="0"/>
                  </a:cubicBez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y="-611900" x="1806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y="312125" x="0"/>
              <a:ext cy="25" cx="1067900"/>
            </a:xfrm>
            <a:custGeom>
              <a:pathLst>
                <a:path w="42716" extrusionOk="0" fill="none" h="1">
                  <a:moveTo>
                    <a:pt y="1" x="0"/>
                  </a:moveTo>
                  <a:lnTo>
                    <a:pt y="1" x="42715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y="312125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y="312125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y="312125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y="312125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y="312125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y="312125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y="1404600" x="0"/>
              <a:ext cy="25" cx="1067900"/>
            </a:xfrm>
            <a:custGeom>
              <a:pathLst>
                <a:path w="42716" extrusionOk="0" fill="none" h="1">
                  <a:moveTo>
                    <a:pt y="1" x="0"/>
                  </a:moveTo>
                  <a:lnTo>
                    <a:pt y="1" x="42715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y="1404600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y="1404600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y="1404600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y="1404600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y="1404600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y="1404600" x="106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y="107650" x="124675"/>
              <a:ext cy="107375" cx="611300"/>
            </a:xfrm>
            <a:custGeom>
              <a:pathLst>
                <a:path w="24452" extrusionOk="0" h="4295">
                  <a:moveTo>
                    <a:pt y="1753" x="23322"/>
                  </a:moveTo>
                  <a:cubicBezTo>
                    <a:pt y="1753" x="23446"/>
                    <a:pt y="1809" x="23547"/>
                    <a:pt y="1922" x="23624"/>
                  </a:cubicBezTo>
                  <a:cubicBezTo>
                    <a:pt y="2035" x="23700"/>
                    <a:pt y="2184" x="23739"/>
                    <a:pt y="2368" x="23739"/>
                  </a:cubicBezTo>
                  <a:lnTo>
                    <a:pt y="2368" x="22838"/>
                  </a:lnTo>
                  <a:cubicBezTo>
                    <a:pt y="2169" x="22859"/>
                    <a:pt y="2017" x="22911"/>
                    <a:pt y="1912" x="22995"/>
                  </a:cubicBezTo>
                  <a:cubicBezTo>
                    <a:pt y="1806" x="23079"/>
                    <a:pt y="1753" x="23188"/>
                    <a:pt y="1753" x="23322"/>
                  </a:cubicBezTo>
                  <a:close/>
                  <a:moveTo>
                    <a:pt y="2850" x="5207"/>
                  </a:moveTo>
                  <a:lnTo>
                    <a:pt y="2961" x="5207"/>
                  </a:lnTo>
                  <a:cubicBezTo>
                    <a:pt y="3158" x="5207"/>
                    <a:pt y="3322" x="5162"/>
                    <a:pt y="3453" x="5073"/>
                  </a:cubicBezTo>
                  <a:cubicBezTo>
                    <a:pt y="3584" x="4984"/>
                    <a:pt y="3650" x="4874"/>
                    <a:pt y="3650" x="4744"/>
                  </a:cubicBezTo>
                  <a:cubicBezTo>
                    <a:pt y="3650" x="4639"/>
                    <a:pt y="3615" x="4558"/>
                    <a:pt y="3545" x="4499"/>
                  </a:cubicBezTo>
                  <a:cubicBezTo>
                    <a:pt y="3476" x="4440"/>
                    <a:pt y="3380" x="4411"/>
                    <a:pt y="3257" x="4411"/>
                  </a:cubicBezTo>
                  <a:cubicBezTo>
                    <a:pt y="3123" x="4411"/>
                    <a:pt y="3022" x="4447"/>
                    <a:pt y="2953" x="4520"/>
                  </a:cubicBezTo>
                  <a:cubicBezTo>
                    <a:pt y="2885" x="4593"/>
                    <a:pt y="2850" x="4702"/>
                    <a:pt y="2850" x="4847"/>
                  </a:cubicBezTo>
                  <a:close/>
                  <a:moveTo>
                    <a:pt y="2850" x="16810"/>
                  </a:moveTo>
                  <a:lnTo>
                    <a:pt y="2961" x="16810"/>
                  </a:lnTo>
                  <a:cubicBezTo>
                    <a:pt y="3158" x="16810"/>
                    <a:pt y="3322" x="16765"/>
                    <a:pt y="3453" x="16676"/>
                  </a:cubicBezTo>
                  <a:cubicBezTo>
                    <a:pt y="3584" x="16587"/>
                    <a:pt y="3650" x="16477"/>
                    <a:pt y="3650" x="16347"/>
                  </a:cubicBezTo>
                  <a:cubicBezTo>
                    <a:pt y="3650" x="16242"/>
                    <a:pt y="3615" x="16161"/>
                    <a:pt y="3545" x="16102"/>
                  </a:cubicBezTo>
                  <a:cubicBezTo>
                    <a:pt y="3476" x="16043"/>
                    <a:pt y="3380" x="16014"/>
                    <a:pt y="3257" x="16014"/>
                  </a:cubicBezTo>
                  <a:cubicBezTo>
                    <a:pt y="3123" x="16014"/>
                    <a:pt y="3022" x="16050"/>
                    <a:pt y="2953" x="16123"/>
                  </a:cubicBezTo>
                  <a:cubicBezTo>
                    <a:pt y="2885" x="16196"/>
                    <a:pt y="2850" x="16305"/>
                    <a:pt y="2850" x="16450"/>
                  </a:cubicBezTo>
                  <a:close/>
                  <a:moveTo>
                    <a:pt y="0" x="2514"/>
                  </a:moveTo>
                  <a:lnTo>
                    <a:pt y="4216" x="2514"/>
                  </a:lnTo>
                  <a:lnTo>
                    <a:pt y="4216" x="3208"/>
                  </a:lnTo>
                  <a:lnTo>
                    <a:pt y="0" x="3208"/>
                  </a:lnTo>
                  <a:close/>
                  <a:moveTo>
                    <a:pt y="1108" x="14069"/>
                  </a:moveTo>
                  <a:cubicBezTo>
                    <a:pt y="1108" x="13927"/>
                    <a:pt y="1150" x="13797"/>
                    <a:pt y="1234" x="13680"/>
                  </a:cubicBezTo>
                  <a:cubicBezTo>
                    <a:pt y="1318" x="13562"/>
                    <a:pt y="1449" x="13451"/>
                    <a:pt y="1626" x="13347"/>
                  </a:cubicBezTo>
                  <a:lnTo>
                    <a:pt y="1181" x="13347"/>
                  </a:lnTo>
                  <a:lnTo>
                    <a:pt y="1181" x="12653"/>
                  </a:lnTo>
                  <a:lnTo>
                    <a:pt y="4216" x="12653"/>
                  </a:lnTo>
                  <a:lnTo>
                    <a:pt y="4216" x="13347"/>
                  </a:lnTo>
                  <a:lnTo>
                    <a:pt y="2723" x="13347"/>
                  </a:lnTo>
                  <a:cubicBezTo>
                    <a:pt y="2447" x="13347"/>
                    <a:pt y="2230" x="13388"/>
                    <a:pt y="2074" x="13471"/>
                  </a:cubicBezTo>
                  <a:cubicBezTo>
                    <a:pt y="1918" x="13553"/>
                    <a:pt y="1840" x="13667"/>
                    <a:pt y="1840" x="13811"/>
                  </a:cubicBezTo>
                  <a:cubicBezTo>
                    <a:pt y="1840" x="13871"/>
                    <a:pt y="1857" x="13924"/>
                    <a:pt y="1893" x="13970"/>
                  </a:cubicBezTo>
                  <a:cubicBezTo>
                    <a:pt y="1928" x="14017"/>
                    <a:pt y="1977" x="14054"/>
                    <a:pt y="2040" x="14081"/>
                  </a:cubicBezTo>
                  <a:cubicBezTo>
                    <a:pt y="2087" x="14101"/>
                    <a:pt y="2160" x="14116"/>
                    <a:pt y="2260" x="14124"/>
                  </a:cubicBezTo>
                  <a:cubicBezTo>
                    <a:pt y="2359" x="14133"/>
                    <a:pt y="2540" x="14137"/>
                    <a:pt y="2802" x="14137"/>
                  </a:cubicBezTo>
                  <a:lnTo>
                    <a:pt y="3915" x="14137"/>
                  </a:lnTo>
                  <a:lnTo>
                    <a:pt y="4216" x="14137"/>
                  </a:lnTo>
                  <a:lnTo>
                    <a:pt y="4216" x="14834"/>
                  </a:lnTo>
                  <a:lnTo>
                    <a:pt y="2368" x="14834"/>
                  </a:lnTo>
                  <a:cubicBezTo>
                    <a:pt y="1958" x="14834"/>
                    <a:pt y="1646" x="14769"/>
                    <a:pt y="1431" x="14639"/>
                  </a:cubicBezTo>
                  <a:cubicBezTo>
                    <a:pt y="1216" x="14510"/>
                    <a:pt y="1108" x="14320"/>
                    <a:pt y="1108" x="14069"/>
                  </a:cubicBezTo>
                  <a:close/>
                  <a:moveTo>
                    <a:pt y="1108" x="19505"/>
                  </a:moveTo>
                  <a:cubicBezTo>
                    <a:pt y="1108" x="19372"/>
                    <a:pt y="1152" x="19250"/>
                    <a:pt y="1238" x="19140"/>
                  </a:cubicBezTo>
                  <a:cubicBezTo>
                    <a:pt y="1325" x="19030"/>
                    <a:pt y="1454" x="18932"/>
                    <a:pt y="1626" x="18847"/>
                  </a:cubicBezTo>
                  <a:lnTo>
                    <a:pt y="1181" x="18847"/>
                  </a:lnTo>
                  <a:lnTo>
                    <a:pt y="1181" x="18149"/>
                  </a:lnTo>
                  <a:lnTo>
                    <a:pt y="4216" x="18149"/>
                  </a:lnTo>
                  <a:lnTo>
                    <a:pt y="4216" x="18847"/>
                  </a:lnTo>
                  <a:lnTo>
                    <a:pt y="2723" x="18847"/>
                  </a:lnTo>
                  <a:cubicBezTo>
                    <a:pt y="2439" x="18847"/>
                    <a:pt y="2221" x="18883"/>
                    <a:pt y="2069" x="18955"/>
                  </a:cubicBezTo>
                  <a:cubicBezTo>
                    <a:pt y="1916" x="19027"/>
                    <a:pt y="1840" x="19130"/>
                    <a:pt y="1840" x="19263"/>
                  </a:cubicBezTo>
                  <a:cubicBezTo>
                    <a:pt y="1840" x="19369"/>
                    <a:pt y="1888" x="19443"/>
                    <a:pt y="1985" x="19484"/>
                  </a:cubicBezTo>
                  <a:cubicBezTo>
                    <a:pt y="2081" x="19525"/>
                    <a:pt y="2298" x="19546"/>
                    <a:pt y="2634" x="19546"/>
                  </a:cubicBezTo>
                  <a:lnTo>
                    <a:pt y="4216" x="19546"/>
                  </a:lnTo>
                  <a:lnTo>
                    <a:pt y="4216" x="20243"/>
                  </a:lnTo>
                  <a:lnTo>
                    <a:pt y="2726" x="20243"/>
                  </a:lnTo>
                  <a:cubicBezTo>
                    <a:pt y="2438" x="20246"/>
                    <a:pt y="2219" x="20283"/>
                    <a:pt y="2067" x="20354"/>
                  </a:cubicBezTo>
                  <a:cubicBezTo>
                    <a:pt y="1916" x="20426"/>
                    <a:pt y="1840" x="20528"/>
                    <a:pt y="1840" x="20660"/>
                  </a:cubicBezTo>
                  <a:cubicBezTo>
                    <a:pt y="1840" x="20760"/>
                    <a:pt y="1888" x="20833"/>
                    <a:pt y="1985" x="20878"/>
                  </a:cubicBezTo>
                  <a:cubicBezTo>
                    <a:pt y="2081" x="20924"/>
                    <a:pt y="2237" x="20946"/>
                    <a:pt y="2452" x="20946"/>
                  </a:cubicBezTo>
                  <a:cubicBezTo>
                    <a:pt y="2499" x="20946"/>
                    <a:pt y="2535" x="20946"/>
                    <a:pt y="2560" x="20945"/>
                  </a:cubicBezTo>
                  <a:cubicBezTo>
                    <a:pt y="2586" x="20945"/>
                    <a:pt y="2610" x="20944"/>
                    <a:pt y="2634" x="20942"/>
                  </a:cubicBezTo>
                  <a:lnTo>
                    <a:pt y="4216" x="20942"/>
                  </a:lnTo>
                  <a:lnTo>
                    <a:pt y="4216" x="21640"/>
                  </a:lnTo>
                  <a:lnTo>
                    <a:pt y="2368" x="21640"/>
                  </a:lnTo>
                  <a:cubicBezTo>
                    <a:pt y="1958" x="21640"/>
                    <a:pt y="1646" x="21574"/>
                    <a:pt y="1431" x="21444"/>
                  </a:cubicBezTo>
                  <a:cubicBezTo>
                    <a:pt y="1216" x="21314"/>
                    <a:pt y="1108" x="21124"/>
                    <a:pt y="1108" x="20875"/>
                  </a:cubicBezTo>
                  <a:cubicBezTo>
                    <a:pt y="1108" x="20730"/>
                    <a:pt y="1157" x="20597"/>
                    <a:pt y="1256" x="20477"/>
                  </a:cubicBezTo>
                  <a:cubicBezTo>
                    <a:pt y="1354" x="20356"/>
                    <a:pt y="1497" x="20251"/>
                    <a:pt y="1685" x="20164"/>
                  </a:cubicBezTo>
                  <a:cubicBezTo>
                    <a:pt y="1503" x="20104"/>
                    <a:pt y="1361" x="20017"/>
                    <a:pt y="1260" x="19902"/>
                  </a:cubicBezTo>
                  <a:cubicBezTo>
                    <a:pt y="1159" x="19787"/>
                    <a:pt y="1108" x="19655"/>
                    <a:pt y="1108" x="19505"/>
                  </a:cubicBezTo>
                  <a:close/>
                  <a:moveTo>
                    <a:pt y="1108" x="1250"/>
                  </a:moveTo>
                  <a:cubicBezTo>
                    <a:pt y="1108" x="859"/>
                    <a:pt y="1249" x="552"/>
                    <a:pt y="1529" x="332"/>
                  </a:cubicBezTo>
                  <a:cubicBezTo>
                    <a:pt y="1810" x="111"/>
                    <a:pt y="2201" x="0"/>
                    <a:pt y="2701" x="0"/>
                  </a:cubicBezTo>
                  <a:cubicBezTo>
                    <a:pt y="3202" x="0"/>
                    <a:pt y="3592" x="111"/>
                    <a:pt y="3873" x="332"/>
                  </a:cubicBezTo>
                  <a:cubicBezTo>
                    <a:pt y="4154" x="552"/>
                    <a:pt y="4294" x="859"/>
                    <a:pt y="4294" x="1250"/>
                  </a:cubicBezTo>
                  <a:cubicBezTo>
                    <a:pt y="4294" x="1362"/>
                    <a:pt y="4280" x="1474"/>
                    <a:pt y="4252" x="1586"/>
                  </a:cubicBezTo>
                  <a:cubicBezTo>
                    <a:pt y="4224" x="1698"/>
                    <a:pt y="4182" x="1808"/>
                    <a:pt y="4126" x="1916"/>
                  </a:cubicBezTo>
                  <a:lnTo>
                    <a:pt y="3333" x="1916"/>
                  </a:lnTo>
                  <a:cubicBezTo>
                    <a:pt y="3421" x="1833"/>
                    <a:pt y="3488" x="1743"/>
                    <a:pt y="3533" x="1646"/>
                  </a:cubicBezTo>
                  <a:cubicBezTo>
                    <a:pt y="3578" x="1548"/>
                    <a:pt y="3601" x="1445"/>
                    <a:pt y="3601" x="1337"/>
                  </a:cubicBezTo>
                  <a:cubicBezTo>
                    <a:pt y="3601" x="1143"/>
                    <a:pt y="3522" x="992"/>
                    <a:pt y="3364" x="885"/>
                  </a:cubicBezTo>
                  <a:cubicBezTo>
                    <a:pt y="3206" x="777"/>
                    <a:pt y="2985" x="723"/>
                    <a:pt y="2701" x="723"/>
                  </a:cubicBezTo>
                  <a:cubicBezTo>
                    <a:pt y="2418" x="723"/>
                    <a:pt y="2197" x="777"/>
                    <a:pt y="2039" x="885"/>
                  </a:cubicBezTo>
                  <a:cubicBezTo>
                    <a:pt y="1881" x="992"/>
                    <a:pt y="1802" x="1143"/>
                    <a:pt y="1802" x="1337"/>
                  </a:cubicBezTo>
                  <a:cubicBezTo>
                    <a:pt y="1802" x="1439"/>
                    <a:pt y="1823" x="1537"/>
                    <a:pt y="1867" x="1632"/>
                  </a:cubicBezTo>
                  <a:cubicBezTo>
                    <a:pt y="1910" x="1727"/>
                    <a:pt y="1977" x="1822"/>
                    <a:pt y="2067" x="1916"/>
                  </a:cubicBezTo>
                  <a:lnTo>
                    <a:pt y="1276" x="1916"/>
                  </a:lnTo>
                  <a:cubicBezTo>
                    <a:pt y="1220" x="1806"/>
                    <a:pt y="1178" x="1696"/>
                    <a:pt y="1150" x="1586"/>
                  </a:cubicBezTo>
                  <a:cubicBezTo>
                    <a:pt y="1122" x="1475"/>
                    <a:pt y="1108" x="1363"/>
                    <a:pt y="1108" x="1250"/>
                  </a:cubicBezTo>
                  <a:close/>
                  <a:moveTo>
                    <a:pt y="1108" x="4798"/>
                  </a:moveTo>
                  <a:cubicBezTo>
                    <a:pt y="1108" x="4648"/>
                    <a:pt y="1121" x="4498"/>
                    <a:pt y="1147" x="4349"/>
                  </a:cubicBezTo>
                  <a:cubicBezTo>
                    <a:pt y="1174" x="4199"/>
                    <a:pt y="1212" x="4050"/>
                    <a:pt y="1263" x="3901"/>
                  </a:cubicBezTo>
                  <a:lnTo>
                    <a:pt y="2002" x="3901"/>
                  </a:lnTo>
                  <a:cubicBezTo>
                    <a:pt y="1919" x="4011"/>
                    <a:pt y="1857" x="4130"/>
                    <a:pt y="1815" x="4258"/>
                  </a:cubicBezTo>
                  <a:cubicBezTo>
                    <a:pt y="1774" x="4386"/>
                    <a:pt y="1753" x="4524"/>
                    <a:pt y="1753" x="4672"/>
                  </a:cubicBezTo>
                  <a:cubicBezTo>
                    <a:pt y="1753" x="4856"/>
                    <a:pt y="1789" x="4990"/>
                    <a:pt y="1860" x="5077"/>
                  </a:cubicBezTo>
                  <a:cubicBezTo>
                    <a:pt y="1931" x="5163"/>
                    <a:pt y="2044" x="5207"/>
                    <a:pt y="2197" x="5207"/>
                  </a:cubicBezTo>
                  <a:lnTo>
                    <a:pt y="2273" x="5207"/>
                  </a:lnTo>
                  <a:lnTo>
                    <a:pt y="2273" x="4798"/>
                  </a:lnTo>
                  <a:cubicBezTo>
                    <a:pt y="2273" x="4424"/>
                    <a:pt y="2356" x="4149"/>
                    <a:pt y="2522" x="3974"/>
                  </a:cubicBezTo>
                  <a:cubicBezTo>
                    <a:pt y="2689" x="3799"/>
                    <a:pt y="2950" x="3711"/>
                    <a:pt y="3306" x="3711"/>
                  </a:cubicBezTo>
                  <a:cubicBezTo>
                    <a:pt y="3598" x="3711"/>
                    <a:pt y="3836" x="3782"/>
                    <a:pt y="4019" x="3922"/>
                  </a:cubicBezTo>
                  <a:cubicBezTo>
                    <a:pt y="4203" x="4062"/>
                    <a:pt y="4294" x="4244"/>
                    <a:pt y="4294" x="4469"/>
                  </a:cubicBezTo>
                  <a:cubicBezTo>
                    <a:pt y="4294" x="4635"/>
                    <a:pt y="4252" x="4777"/>
                    <a:pt y="4168" x="4893"/>
                  </a:cubicBezTo>
                  <a:cubicBezTo>
                    <a:pt y="4084" x="5009"/>
                    <a:pt y="3950" x="5114"/>
                    <a:pt y="3766" x="5207"/>
                  </a:cubicBezTo>
                  <a:lnTo>
                    <a:pt y="4216" x="5207"/>
                  </a:lnTo>
                  <a:lnTo>
                    <a:pt y="4216" x="5906"/>
                  </a:lnTo>
                  <a:lnTo>
                    <a:pt y="2485" x="5906"/>
                  </a:lnTo>
                  <a:cubicBezTo>
                    <a:pt y="1999" x="5906"/>
                    <a:pt y="1648" x="5819"/>
                    <a:pt y="1432" x="5645"/>
                  </a:cubicBezTo>
                  <a:cubicBezTo>
                    <a:pt y="1216" x="5472"/>
                    <a:pt y="1108" x="5189"/>
                    <a:pt y="1108" x="4798"/>
                  </a:cubicBezTo>
                  <a:close/>
                  <a:moveTo>
                    <a:pt y="1108" x="7383"/>
                  </a:moveTo>
                  <a:cubicBezTo>
                    <a:pt y="1108" x="7058"/>
                    <a:pt y="1186" x="6816"/>
                    <a:pt y="1341" x="6659"/>
                  </a:cubicBezTo>
                  <a:cubicBezTo>
                    <a:pt y="1497" x="6501"/>
                    <a:pt y="1735" x="6422"/>
                    <a:pt y="2056" x="6422"/>
                  </a:cubicBezTo>
                  <a:cubicBezTo>
                    <a:pt y="2355" x="6422"/>
                    <a:pt y="2577" x="6484"/>
                    <a:pt y="2723" x="6608"/>
                  </a:cubicBezTo>
                  <a:cubicBezTo>
                    <a:pt y="2869" x="6732"/>
                    <a:pt y="2970" x="6949"/>
                    <a:pt y="3024" x="7257"/>
                  </a:cubicBezTo>
                  <a:lnTo>
                    <a:pt y="3045" x="7379"/>
                  </a:lnTo>
                  <a:cubicBezTo>
                    <a:pt y="3069" x="7520"/>
                    <a:pt y="3102" x="7614"/>
                    <a:pt y="3144" x="7661"/>
                  </a:cubicBezTo>
                  <a:cubicBezTo>
                    <a:pt y="3187" x="7708"/>
                    <a:pt y="3251" x="7732"/>
                    <a:pt y="3338" x="7732"/>
                  </a:cubicBezTo>
                  <a:cubicBezTo>
                    <a:pt y="3441" x="7732"/>
                    <a:pt y="3519" x="7697"/>
                    <a:pt y="3571" x="7629"/>
                  </a:cubicBezTo>
                  <a:cubicBezTo>
                    <a:pt y="3623" x="7561"/>
                    <a:pt y="3650" x="7459"/>
                    <a:pt y="3650" x="7323"/>
                  </a:cubicBezTo>
                  <a:cubicBezTo>
                    <a:pt y="3650" x="7173"/>
                    <a:pt y="3626" x="7026"/>
                    <a:pt y="3579" x="6880"/>
                  </a:cubicBezTo>
                  <a:cubicBezTo>
                    <a:pt y="3532" x="6735"/>
                    <a:pt y="3462" x="6593"/>
                    <a:pt y="3368" x="6455"/>
                  </a:cubicBezTo>
                  <a:lnTo>
                    <a:pt y="4105" x="6455"/>
                  </a:lnTo>
                  <a:cubicBezTo>
                    <a:pt y="4168" x="6617"/>
                    <a:pt y="4215" x="6774"/>
                    <a:pt y="4247" x="6927"/>
                  </a:cubicBezTo>
                  <a:cubicBezTo>
                    <a:pt y="4279" x="7080"/>
                    <a:pt y="4294" x="7228"/>
                    <a:pt y="4294" x="7371"/>
                  </a:cubicBezTo>
                  <a:cubicBezTo>
                    <a:pt y="4294" x="7710"/>
                    <a:pt y="4213" x="7964"/>
                    <a:pt y="4051" x="8135"/>
                  </a:cubicBezTo>
                  <a:cubicBezTo>
                    <a:pt y="3888" x="8305"/>
                    <a:pt y="3645" x="8390"/>
                    <a:pt y="3322" x="8390"/>
                  </a:cubicBezTo>
                  <a:cubicBezTo>
                    <a:pt y="3013" x="8390"/>
                    <a:pt y="2786" x="8329"/>
                    <a:pt y="2642" x="8206"/>
                  </a:cubicBezTo>
                  <a:cubicBezTo>
                    <a:pt y="2497" x="8084"/>
                    <a:pt y="2393" x="7845"/>
                    <a:pt y="2330" x="7490"/>
                  </a:cubicBezTo>
                  <a:lnTo>
                    <a:pt y="2306" x="7368"/>
                  </a:lnTo>
                  <a:cubicBezTo>
                    <a:pt y="2286" x="7242"/>
                    <a:pt y="2255" x="7155"/>
                    <a:pt y="2214" x="7107"/>
                  </a:cubicBezTo>
                  <a:cubicBezTo>
                    <a:pt y="2172" x="7059"/>
                    <a:pt y="2112" x="7034"/>
                    <a:pt y="2035" x="7034"/>
                  </a:cubicBezTo>
                  <a:cubicBezTo>
                    <a:pt y="1939" x="7034"/>
                    <a:pt y="1868" x="7066"/>
                    <a:pt y="1822" x="7130"/>
                  </a:cubicBezTo>
                  <a:cubicBezTo>
                    <a:pt y="1776" x="7194"/>
                    <a:pt y="1753" x="7292"/>
                    <a:pt y="1753" x="7424"/>
                  </a:cubicBezTo>
                  <a:cubicBezTo>
                    <a:pt y="1753" x="7546"/>
                    <a:pt y="1775" x="7677"/>
                    <a:pt y="1818" x="7815"/>
                  </a:cubicBezTo>
                  <a:cubicBezTo>
                    <a:pt y="1861" x="7953"/>
                    <a:pt y="1926" x="8096"/>
                    <a:pt y="2013" x="8245"/>
                  </a:cubicBezTo>
                  <a:lnTo>
                    <a:pt y="1276" x="8245"/>
                  </a:lnTo>
                  <a:cubicBezTo>
                    <a:pt y="1218" x="8080"/>
                    <a:pt y="1176" x="7927"/>
                    <a:pt y="1149" x="7786"/>
                  </a:cubicBezTo>
                  <a:cubicBezTo>
                    <a:pt y="1122" x="7645"/>
                    <a:pt y="1108" x="7511"/>
                    <a:pt y="1108" x="7383"/>
                  </a:cubicBezTo>
                  <a:close/>
                  <a:moveTo>
                    <a:pt y="1108" x="9744"/>
                  </a:moveTo>
                  <a:cubicBezTo>
                    <a:pt y="1108" x="9419"/>
                    <a:pt y="1186" x="9177"/>
                    <a:pt y="1341" x="9020"/>
                  </a:cubicBezTo>
                  <a:cubicBezTo>
                    <a:pt y="1497" x="8862"/>
                    <a:pt y="1735" x="8783"/>
                    <a:pt y="2056" x="8783"/>
                  </a:cubicBezTo>
                  <a:cubicBezTo>
                    <a:pt y="2355" x="8783"/>
                    <a:pt y="2577" x="8845"/>
                    <a:pt y="2723" x="8969"/>
                  </a:cubicBezTo>
                  <a:cubicBezTo>
                    <a:pt y="2869" x="9093"/>
                    <a:pt y="2970" x="9310"/>
                    <a:pt y="3024" x="9618"/>
                  </a:cubicBezTo>
                  <a:lnTo>
                    <a:pt y="3045" x="9740"/>
                  </a:lnTo>
                  <a:cubicBezTo>
                    <a:pt y="3069" x="9881"/>
                    <a:pt y="3102" x="9975"/>
                    <a:pt y="3144" x="10022"/>
                  </a:cubicBezTo>
                  <a:cubicBezTo>
                    <a:pt y="3187" x="10069"/>
                    <a:pt y="3251" x="10093"/>
                    <a:pt y="3338" x="10093"/>
                  </a:cubicBezTo>
                  <a:cubicBezTo>
                    <a:pt y="3441" x="10093"/>
                    <a:pt y="3519" x="10058"/>
                    <a:pt y="3571" x="9990"/>
                  </a:cubicBezTo>
                  <a:cubicBezTo>
                    <a:pt y="3623" x="9922"/>
                    <a:pt y="3650" x="9820"/>
                    <a:pt y="3650" x="9684"/>
                  </a:cubicBezTo>
                  <a:cubicBezTo>
                    <a:pt y="3650" x="9534"/>
                    <a:pt y="3626" x="9387"/>
                    <a:pt y="3579" x="9241"/>
                  </a:cubicBezTo>
                  <a:cubicBezTo>
                    <a:pt y="3532" x="9096"/>
                    <a:pt y="3462" x="8954"/>
                    <a:pt y="3368" x="8816"/>
                  </a:cubicBezTo>
                  <a:lnTo>
                    <a:pt y="4105" x="8816"/>
                  </a:lnTo>
                  <a:cubicBezTo>
                    <a:pt y="4168" x="8978"/>
                    <a:pt y="4215" x="9135"/>
                    <a:pt y="4247" x="9288"/>
                  </a:cubicBezTo>
                  <a:cubicBezTo>
                    <a:pt y="4279" x="9441"/>
                    <a:pt y="4294" x="9589"/>
                    <a:pt y="4294" x="9732"/>
                  </a:cubicBezTo>
                  <a:cubicBezTo>
                    <a:pt y="4294" x="10071"/>
                    <a:pt y="4213" x="10325"/>
                    <a:pt y="4051" x="10496"/>
                  </a:cubicBezTo>
                  <a:cubicBezTo>
                    <a:pt y="3888" x="10666"/>
                    <a:pt y="3645" x="10751"/>
                    <a:pt y="3322" x="10751"/>
                  </a:cubicBezTo>
                  <a:cubicBezTo>
                    <a:pt y="3013" x="10751"/>
                    <a:pt y="2786" x="10690"/>
                    <a:pt y="2642" x="10567"/>
                  </a:cubicBezTo>
                  <a:cubicBezTo>
                    <a:pt y="2497" x="10445"/>
                    <a:pt y="2393" x="10206"/>
                    <a:pt y="2330" x="9851"/>
                  </a:cubicBezTo>
                  <a:lnTo>
                    <a:pt y="2306" x="9729"/>
                  </a:lnTo>
                  <a:cubicBezTo>
                    <a:pt y="2286" x="9603"/>
                    <a:pt y="2255" x="9516"/>
                    <a:pt y="2214" x="9468"/>
                  </a:cubicBezTo>
                  <a:cubicBezTo>
                    <a:pt y="2172" x="9420"/>
                    <a:pt y="2112" x="9395"/>
                    <a:pt y="2035" x="9395"/>
                  </a:cubicBezTo>
                  <a:cubicBezTo>
                    <a:pt y="1939" x="9395"/>
                    <a:pt y="1868" x="9427"/>
                    <a:pt y="1822" x="9491"/>
                  </a:cubicBezTo>
                  <a:cubicBezTo>
                    <a:pt y="1776" x="9555"/>
                    <a:pt y="1753" x="9653"/>
                    <a:pt y="1753" x="9785"/>
                  </a:cubicBezTo>
                  <a:cubicBezTo>
                    <a:pt y="1753" x="9907"/>
                    <a:pt y="1775" x="10038"/>
                    <a:pt y="1818" x="10176"/>
                  </a:cubicBezTo>
                  <a:cubicBezTo>
                    <a:pt y="1861" x="10314"/>
                    <a:pt y="1926" x="10457"/>
                    <a:pt y="2013" x="10606"/>
                  </a:cubicBezTo>
                  <a:lnTo>
                    <a:pt y="1276" x="10606"/>
                  </a:lnTo>
                  <a:cubicBezTo>
                    <a:pt y="1218" x="10441"/>
                    <a:pt y="1176" x="10288"/>
                    <a:pt y="1149" x="10147"/>
                  </a:cubicBezTo>
                  <a:cubicBezTo>
                    <a:pt y="1122" x="10006"/>
                    <a:pt y="1108" x="9872"/>
                    <a:pt y="1108" x="9744"/>
                  </a:cubicBezTo>
                  <a:close/>
                  <a:moveTo>
                    <a:pt y="1108" x="16401"/>
                  </a:moveTo>
                  <a:cubicBezTo>
                    <a:pt y="1108" x="16251"/>
                    <a:pt y="1121" x="16101"/>
                    <a:pt y="1147" x="15952"/>
                  </a:cubicBezTo>
                  <a:cubicBezTo>
                    <a:pt y="1174" x="15802"/>
                    <a:pt y="1212" x="15653"/>
                    <a:pt y="1263" x="15504"/>
                  </a:cubicBezTo>
                  <a:lnTo>
                    <a:pt y="2002" x="15504"/>
                  </a:lnTo>
                  <a:cubicBezTo>
                    <a:pt y="1919" x="15614"/>
                    <a:pt y="1857" x="15733"/>
                    <a:pt y="1815" x="15861"/>
                  </a:cubicBezTo>
                  <a:cubicBezTo>
                    <a:pt y="1774" x="15989"/>
                    <a:pt y="1753" x="16127"/>
                    <a:pt y="1753" x="16275"/>
                  </a:cubicBezTo>
                  <a:cubicBezTo>
                    <a:pt y="1753" x="16459"/>
                    <a:pt y="1789" x="16593"/>
                    <a:pt y="1860" x="16680"/>
                  </a:cubicBezTo>
                  <a:cubicBezTo>
                    <a:pt y="1931" x="16766"/>
                    <a:pt y="2044" x="16810"/>
                    <a:pt y="2197" x="16810"/>
                  </a:cubicBezTo>
                  <a:lnTo>
                    <a:pt y="2273" x="16810"/>
                  </a:lnTo>
                  <a:lnTo>
                    <a:pt y="2273" x="16401"/>
                  </a:lnTo>
                  <a:cubicBezTo>
                    <a:pt y="2273" x="16027"/>
                    <a:pt y="2356" x="15752"/>
                    <a:pt y="2522" x="15577"/>
                  </a:cubicBezTo>
                  <a:cubicBezTo>
                    <a:pt y="2689" x="15402"/>
                    <a:pt y="2950" x="15314"/>
                    <a:pt y="3306" x="15314"/>
                  </a:cubicBezTo>
                  <a:cubicBezTo>
                    <a:pt y="3598" x="15314"/>
                    <a:pt y="3836" x="15385"/>
                    <a:pt y="4019" x="15525"/>
                  </a:cubicBezTo>
                  <a:cubicBezTo>
                    <a:pt y="4203" x="15665"/>
                    <a:pt y="4294" x="15847"/>
                    <a:pt y="4294" x="16072"/>
                  </a:cubicBezTo>
                  <a:cubicBezTo>
                    <a:pt y="4294" x="16238"/>
                    <a:pt y="4252" x="16380"/>
                    <a:pt y="4168" x="16496"/>
                  </a:cubicBezTo>
                  <a:cubicBezTo>
                    <a:pt y="4084" x="16612"/>
                    <a:pt y="3950" x="16717"/>
                    <a:pt y="3766" x="16810"/>
                  </a:cubicBezTo>
                  <a:lnTo>
                    <a:pt y="4216" x="16810"/>
                  </a:lnTo>
                  <a:lnTo>
                    <a:pt y="4216" x="17509"/>
                  </a:lnTo>
                  <a:lnTo>
                    <a:pt y="2485" x="17509"/>
                  </a:lnTo>
                  <a:cubicBezTo>
                    <a:pt y="1999" x="17509"/>
                    <a:pt y="1648" x="17422"/>
                    <a:pt y="1432" x="17248"/>
                  </a:cubicBezTo>
                  <a:cubicBezTo>
                    <a:pt y="1216" x="17075"/>
                    <a:pt y="1108" x="16792"/>
                    <a:pt y="1108" x="16401"/>
                  </a:cubicBezTo>
                  <a:close/>
                  <a:moveTo>
                    <a:pt y="1108" x="23326"/>
                  </a:moveTo>
                  <a:cubicBezTo>
                    <a:pt y="1108" x="22952"/>
                    <a:pt y="1250" x="22658"/>
                    <a:pt y="1534" x="22444"/>
                  </a:cubicBezTo>
                  <a:cubicBezTo>
                    <a:pt y="1817" x="22230"/>
                    <a:pt y="2206" x="22123"/>
                    <a:pt y="2701" x="22123"/>
                  </a:cubicBezTo>
                  <a:cubicBezTo>
                    <a:pt y="3205" x="22123"/>
                    <a:pt y="3597" x="22232"/>
                    <a:pt y="3876" x="22450"/>
                  </a:cubicBezTo>
                  <a:cubicBezTo>
                    <a:pt y="4155" x="22667"/>
                    <a:pt y="4294" x="22972"/>
                    <a:pt y="4294" x="23365"/>
                  </a:cubicBezTo>
                  <a:cubicBezTo>
                    <a:pt y="4294" x="23529"/>
                    <a:pt y="4272" x="23693"/>
                    <a:pt y="4228" x="23857"/>
                  </a:cubicBezTo>
                  <a:cubicBezTo>
                    <a:pt y="4184" x="24021"/>
                    <a:pt y="4118" x="24185"/>
                    <a:pt y="4032" x="24349"/>
                  </a:cubicBezTo>
                  <a:lnTo>
                    <a:pt y="3284" x="24349"/>
                  </a:lnTo>
                  <a:cubicBezTo>
                    <a:pt y="3407" x="24188"/>
                    <a:pt y="3498" x="24030"/>
                    <a:pt y="3559" x="23877"/>
                  </a:cubicBezTo>
                  <a:cubicBezTo>
                    <a:pt y="3619" x="23724"/>
                    <a:pt y="3650" x="23575"/>
                    <a:pt y="3650" x="23429"/>
                  </a:cubicBezTo>
                  <a:cubicBezTo>
                    <a:pt y="3650" x="23248"/>
                    <a:pt y="3593" x="23107"/>
                    <a:pt y="3479" x="23007"/>
                  </a:cubicBezTo>
                  <a:cubicBezTo>
                    <a:pt y="3365" x="22906"/>
                    <a:pt y="3194" x="22847"/>
                    <a:pt y="2967" x="22830"/>
                  </a:cubicBezTo>
                  <a:lnTo>
                    <a:pt y="2967" x="24452"/>
                  </a:lnTo>
                  <a:lnTo>
                    <a:pt y="2690" x="24452"/>
                  </a:lnTo>
                  <a:cubicBezTo>
                    <a:pt y="2210" x="24452"/>
                    <a:pt y="1826" x="24349"/>
                    <a:pt y="1539" x="24145"/>
                  </a:cubicBezTo>
                  <a:cubicBezTo>
                    <a:pt y="1252" x="23940"/>
                    <a:pt y="1108" x="23667"/>
                    <a:pt y="1108" x="233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y="304700" x="3525"/>
              <a:ext cy="1119750" cx="1076775"/>
            </a:xfrm>
            <a:custGeom>
              <a:pathLst>
                <a:path w="43071" extrusionOk="0" h="44790">
                  <a:moveTo>
                    <a:pt y="0" x="1"/>
                  </a:moveTo>
                  <a:lnTo>
                    <a:pt y="44790" x="1"/>
                  </a:lnTo>
                  <a:lnTo>
                    <a:pt y="44790" x="43070"/>
                  </a:lnTo>
                  <a:lnTo>
                    <a:pt y="0" x="4307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y="304700" x="3525"/>
              <a:ext cy="1119750" cx="1076775"/>
            </a:xfrm>
            <a:custGeom>
              <a:pathLst>
                <a:path w="43071" extrusionOk="0" fill="none" h="44790">
                  <a:moveTo>
                    <a:pt y="0" x="1"/>
                  </a:moveTo>
                  <a:lnTo>
                    <a:pt y="0" x="43070"/>
                  </a:lnTo>
                  <a:lnTo>
                    <a:pt y="44790" x="43070"/>
                  </a:lnTo>
                  <a:lnTo>
                    <a:pt y="44790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y="213025" x="6552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y="404925" x="106975"/>
              <a:ext cy="107375" cx="584275"/>
            </a:xfrm>
            <a:custGeom>
              <a:pathLst>
                <a:path w="23371" extrusionOk="0" h="4295">
                  <a:moveTo>
                    <a:pt y="0" x="8590"/>
                  </a:moveTo>
                  <a:lnTo>
                    <a:pt y="791" x="8590"/>
                  </a:lnTo>
                  <a:lnTo>
                    <a:pt y="791" x="9283"/>
                  </a:lnTo>
                  <a:lnTo>
                    <a:pt y="0" x="9283"/>
                  </a:lnTo>
                  <a:close/>
                  <a:moveTo>
                    <a:pt y="1181" x="22671"/>
                  </a:moveTo>
                  <a:lnTo>
                    <a:pt y="2230" x="22671"/>
                  </a:lnTo>
                  <a:lnTo>
                    <a:pt y="2230" x="23370"/>
                  </a:lnTo>
                  <a:lnTo>
                    <a:pt y="1181" x="23370"/>
                  </a:lnTo>
                  <a:close/>
                  <a:moveTo>
                    <a:pt y="1753" x="18546"/>
                  </a:moveTo>
                  <a:cubicBezTo>
                    <a:pt y="1753" x="18670"/>
                    <a:pt y="1809" x="18770"/>
                    <a:pt y="1922" x="18847"/>
                  </a:cubicBezTo>
                  <a:cubicBezTo>
                    <a:pt y="2035" x="18924"/>
                    <a:pt y="2184" x="18962"/>
                    <a:pt y="2368" x="18962"/>
                  </a:cubicBezTo>
                  <a:lnTo>
                    <a:pt y="2368" x="18062"/>
                  </a:lnTo>
                  <a:cubicBezTo>
                    <a:pt y="2169" x="18082"/>
                    <a:pt y="2017" x="18135"/>
                    <a:pt y="1912" x="18219"/>
                  </a:cubicBezTo>
                  <a:cubicBezTo>
                    <a:pt y="1806" x="18303"/>
                    <a:pt y="1753" x="18412"/>
                    <a:pt y="1753" x="18546"/>
                  </a:cubicBezTo>
                  <a:close/>
                  <a:moveTo>
                    <a:pt y="1813" x="11104"/>
                  </a:moveTo>
                  <a:cubicBezTo>
                    <a:pt y="1813" x="11253"/>
                    <a:pt y="1888" x="11366"/>
                    <a:pt y="2040" x="11444"/>
                  </a:cubicBezTo>
                  <a:cubicBezTo>
                    <a:pt y="2192" x="11522"/>
                    <a:pt y="2412" x="11561"/>
                    <a:pt y="2701" x="11561"/>
                  </a:cubicBezTo>
                  <a:cubicBezTo>
                    <a:pt y="2990" x="11561"/>
                    <a:pt y="3211" x="11522"/>
                    <a:pt y="3362" x="11444"/>
                  </a:cubicBezTo>
                  <a:cubicBezTo>
                    <a:pt y="3514" x="11366"/>
                    <a:pt y="3590" x="11253"/>
                    <a:pt y="3590" x="11104"/>
                  </a:cubicBezTo>
                  <a:cubicBezTo>
                    <a:pt y="3590" x="10956"/>
                    <a:pt y="3514" x="10842"/>
                    <a:pt y="3361" x="10762"/>
                  </a:cubicBezTo>
                  <a:cubicBezTo>
                    <a:pt y="3208" x="10683"/>
                    <a:pt y="2989" x="10643"/>
                    <a:pt y="2701" x="10643"/>
                  </a:cubicBezTo>
                  <a:cubicBezTo>
                    <a:pt y="2414" x="10643"/>
                    <a:pt y="2194" x="10683"/>
                    <a:pt y="2042" x="10762"/>
                  </a:cubicBezTo>
                  <a:cubicBezTo>
                    <a:pt y="1889" x="10842"/>
                    <a:pt y="1813" x="10956"/>
                    <a:pt y="1813" x="11104"/>
                  </a:cubicBezTo>
                  <a:close/>
                  <a:moveTo>
                    <a:pt y="2850" x="1495"/>
                  </a:moveTo>
                  <a:lnTo>
                    <a:pt y="2961" x="1495"/>
                  </a:lnTo>
                  <a:cubicBezTo>
                    <a:pt y="3158" x="1495"/>
                    <a:pt y="3322" x="1451"/>
                    <a:pt y="3453" x="1362"/>
                  </a:cubicBezTo>
                  <a:cubicBezTo>
                    <a:pt y="3584" x="1273"/>
                    <a:pt y="3650" x="1163"/>
                    <a:pt y="3650" x="1032"/>
                  </a:cubicBezTo>
                  <a:cubicBezTo>
                    <a:pt y="3650" x="928"/>
                    <a:pt y="3615" x="846"/>
                    <a:pt y="3545" x="787"/>
                  </a:cubicBezTo>
                  <a:cubicBezTo>
                    <a:pt y="3476" x="729"/>
                    <a:pt y="3380" x="699"/>
                    <a:pt y="3257" x="699"/>
                  </a:cubicBezTo>
                  <a:cubicBezTo>
                    <a:pt y="3123" x="699"/>
                    <a:pt y="3022" x="736"/>
                    <a:pt y="2953" x="809"/>
                  </a:cubicBezTo>
                  <a:cubicBezTo>
                    <a:pt y="2885" x="882"/>
                    <a:pt y="2850" x="990"/>
                    <a:pt y="2850" x="1135"/>
                  </a:cubicBezTo>
                  <a:close/>
                  <a:moveTo>
                    <a:pt y="320" x="2903"/>
                  </a:moveTo>
                  <a:lnTo>
                    <a:pt y="1181" x="2903"/>
                  </a:lnTo>
                  <a:lnTo>
                    <a:pt y="1181" x="2558"/>
                  </a:lnTo>
                  <a:lnTo>
                    <a:pt y="1875" x="2558"/>
                  </a:lnTo>
                  <a:lnTo>
                    <a:pt y="1875" x="2903"/>
                  </a:lnTo>
                  <a:lnTo>
                    <a:pt y="3162" x="2903"/>
                  </a:lnTo>
                  <a:cubicBezTo>
                    <a:pt y="3545" x="2903"/>
                    <a:pt y="3816" x="2960"/>
                    <a:pt y="3976" x="3074"/>
                  </a:cubicBezTo>
                  <a:cubicBezTo>
                    <a:pt y="4136" x="3188"/>
                    <a:pt y="4216" x="3382"/>
                    <a:pt y="4216" x="3656"/>
                  </a:cubicBezTo>
                  <a:lnTo>
                    <a:pt y="4216" x="4251"/>
                  </a:lnTo>
                  <a:lnTo>
                    <a:pt y="3522" x="4251"/>
                  </a:lnTo>
                  <a:lnTo>
                    <a:pt y="3522" x="3894"/>
                  </a:lnTo>
                  <a:cubicBezTo>
                    <a:pt y="3522" x="3776"/>
                    <a:pt y="3497" x="3696"/>
                    <a:pt y="3448" x="3656"/>
                  </a:cubicBezTo>
                  <a:cubicBezTo>
                    <a:pt y="3398" x="3616"/>
                    <a:pt y="3303" x="3596"/>
                    <a:pt y="3162" x="3596"/>
                  </a:cubicBezTo>
                  <a:lnTo>
                    <a:pt y="1875" x="3596"/>
                  </a:lnTo>
                  <a:lnTo>
                    <a:pt y="1875" x="4311"/>
                  </a:lnTo>
                  <a:lnTo>
                    <a:pt y="1181" x="4311"/>
                  </a:lnTo>
                  <a:lnTo>
                    <a:pt y="1181" x="3596"/>
                  </a:lnTo>
                  <a:lnTo>
                    <a:pt y="320" x="3596"/>
                  </a:lnTo>
                  <a:close/>
                  <a:moveTo>
                    <a:pt y="320" x="4800"/>
                  </a:moveTo>
                  <a:lnTo>
                    <a:pt y="1181" x="4800"/>
                  </a:lnTo>
                  <a:lnTo>
                    <a:pt y="1181" x="4455"/>
                  </a:lnTo>
                  <a:lnTo>
                    <a:pt y="1875" x="4455"/>
                  </a:lnTo>
                  <a:lnTo>
                    <a:pt y="1875" x="4800"/>
                  </a:lnTo>
                  <a:lnTo>
                    <a:pt y="3162" x="4800"/>
                  </a:lnTo>
                  <a:cubicBezTo>
                    <a:pt y="3545" x="4800"/>
                    <a:pt y="3816" x="4857"/>
                    <a:pt y="3976" x="4971"/>
                  </a:cubicBezTo>
                  <a:cubicBezTo>
                    <a:pt y="4136" x="5085"/>
                    <a:pt y="4216" x="5279"/>
                    <a:pt y="4216" x="5553"/>
                  </a:cubicBezTo>
                  <a:lnTo>
                    <a:pt y="4216" x="6148"/>
                  </a:lnTo>
                  <a:lnTo>
                    <a:pt y="3522" x="6148"/>
                  </a:lnTo>
                  <a:lnTo>
                    <a:pt y="3522" x="5791"/>
                  </a:lnTo>
                  <a:cubicBezTo>
                    <a:pt y="3522" x="5673"/>
                    <a:pt y="3497" x="5593"/>
                    <a:pt y="3448" x="5553"/>
                  </a:cubicBezTo>
                  <a:cubicBezTo>
                    <a:pt y="3398" x="5513"/>
                    <a:pt y="3303" x="5493"/>
                    <a:pt y="3162" x="5493"/>
                  </a:cubicBezTo>
                  <a:lnTo>
                    <a:pt y="1875" x="5493"/>
                  </a:lnTo>
                  <a:lnTo>
                    <a:pt y="1875" x="6208"/>
                  </a:lnTo>
                  <a:lnTo>
                    <a:pt y="1181" x="6208"/>
                  </a:lnTo>
                  <a:lnTo>
                    <a:pt y="1181" x="5493"/>
                  </a:lnTo>
                  <a:lnTo>
                    <a:pt y="320" x="5493"/>
                  </a:lnTo>
                  <a:close/>
                  <a:moveTo>
                    <a:pt y="1108" x="8049"/>
                  </a:moveTo>
                  <a:cubicBezTo>
                    <a:pt y="1108" x="7887"/>
                    <a:pt y="1154" x="7749"/>
                    <a:pt y="1245" x="7633"/>
                  </a:cubicBezTo>
                  <a:cubicBezTo>
                    <a:pt y="1336" x="7518"/>
                    <a:pt y="1481" x="7415"/>
                    <a:pt y="1680" x="7326"/>
                  </a:cubicBezTo>
                  <a:lnTo>
                    <a:pt y="1181" x="7326"/>
                  </a:lnTo>
                  <a:lnTo>
                    <a:pt y="1181" x="6633"/>
                  </a:lnTo>
                  <a:lnTo>
                    <a:pt y="4216" x="6633"/>
                  </a:lnTo>
                  <a:lnTo>
                    <a:pt y="4216" x="7326"/>
                  </a:lnTo>
                  <a:lnTo>
                    <a:pt y="2818" x="7326"/>
                  </a:lnTo>
                  <a:cubicBezTo>
                    <a:pt y="2520" x="7326"/>
                    <a:pt y="2291" x="7374"/>
                    <a:pt y="2131" x="7470"/>
                  </a:cubicBezTo>
                  <a:cubicBezTo>
                    <a:pt y="1971" x="7567"/>
                    <a:pt y="1891" x="7704"/>
                    <a:pt y="1891" x="7882"/>
                  </a:cubicBezTo>
                  <a:cubicBezTo>
                    <a:pt y="1891" x="7943"/>
                    <a:pt y="1901" x="8003"/>
                    <a:pt y="1920" x="8063"/>
                  </a:cubicBezTo>
                  <a:cubicBezTo>
                    <a:pt y="1939" x="8123"/>
                    <a:pt y="1968" x="8184"/>
                    <a:pt y="2008" x="8244"/>
                  </a:cubicBezTo>
                  <a:lnTo>
                    <a:pt y="1130" x="8242"/>
                  </a:lnTo>
                  <a:cubicBezTo>
                    <a:pt y="1121" x="8191"/>
                    <a:pt y="1115" x="8151"/>
                    <a:pt y="1112" x="8124"/>
                  </a:cubicBezTo>
                  <a:cubicBezTo>
                    <a:pt y="1110" x="8097"/>
                    <a:pt y="1108" x="8072"/>
                    <a:pt y="1108" x="8049"/>
                  </a:cubicBezTo>
                  <a:close/>
                  <a:moveTo>
                    <a:pt y="1181" x="8590"/>
                  </a:moveTo>
                  <a:lnTo>
                    <a:pt y="4216" x="8590"/>
                  </a:lnTo>
                  <a:lnTo>
                    <a:pt y="4216" x="9283"/>
                  </a:lnTo>
                  <a:lnTo>
                    <a:pt y="1181" x="9283"/>
                  </a:lnTo>
                  <a:close/>
                  <a:moveTo>
                    <a:pt y="320" x="15677"/>
                  </a:moveTo>
                  <a:lnTo>
                    <a:pt y="1181" x="15677"/>
                  </a:lnTo>
                  <a:lnTo>
                    <a:pt y="1181" x="15332"/>
                  </a:lnTo>
                  <a:lnTo>
                    <a:pt y="1875" x="15332"/>
                  </a:lnTo>
                  <a:lnTo>
                    <a:pt y="1875" x="15677"/>
                  </a:lnTo>
                  <a:lnTo>
                    <a:pt y="3162" x="15677"/>
                  </a:lnTo>
                  <a:cubicBezTo>
                    <a:pt y="3545" x="15677"/>
                    <a:pt y="3816" x="15734"/>
                    <a:pt y="3976" x="15848"/>
                  </a:cubicBezTo>
                  <a:cubicBezTo>
                    <a:pt y="4136" x="15962"/>
                    <a:pt y="4216" x="16156"/>
                    <a:pt y="4216" x="16430"/>
                  </a:cubicBezTo>
                  <a:lnTo>
                    <a:pt y="4216" x="17025"/>
                  </a:lnTo>
                  <a:lnTo>
                    <a:pt y="3522" x="17025"/>
                  </a:lnTo>
                  <a:lnTo>
                    <a:pt y="3522" x="16668"/>
                  </a:lnTo>
                  <a:cubicBezTo>
                    <a:pt y="3522" x="16550"/>
                    <a:pt y="3497" x="16470"/>
                    <a:pt y="3448" x="16430"/>
                  </a:cubicBezTo>
                  <a:cubicBezTo>
                    <a:pt y="3398" x="16390"/>
                    <a:pt y="3303" x="16370"/>
                    <a:pt y="3162" x="16370"/>
                  </a:cubicBezTo>
                  <a:lnTo>
                    <a:pt y="1875" x="16370"/>
                  </a:lnTo>
                  <a:lnTo>
                    <a:pt y="1875" x="17085"/>
                  </a:lnTo>
                  <a:lnTo>
                    <a:pt y="1181" x="17085"/>
                  </a:lnTo>
                  <a:lnTo>
                    <a:pt y="1181" x="16370"/>
                  </a:lnTo>
                  <a:lnTo>
                    <a:pt y="320" x="16370"/>
                  </a:lnTo>
                  <a:close/>
                  <a:moveTo>
                    <a:pt y="3167" x="22671"/>
                  </a:moveTo>
                  <a:lnTo>
                    <a:pt y="4216" x="22671"/>
                  </a:lnTo>
                  <a:lnTo>
                    <a:pt y="4216" x="23370"/>
                  </a:lnTo>
                  <a:lnTo>
                    <a:pt y="3167" x="23370"/>
                  </a:lnTo>
                  <a:close/>
                  <a:moveTo>
                    <a:pt y="1108" x="1087"/>
                  </a:moveTo>
                  <a:cubicBezTo>
                    <a:pt y="1108" x="937"/>
                    <a:pt y="1121" x="787"/>
                    <a:pt y="1147" x="637"/>
                  </a:cubicBezTo>
                  <a:cubicBezTo>
                    <a:pt y="1174" x="488"/>
                    <a:pt y="1212" x="338"/>
                    <a:pt y="1263" x="190"/>
                  </a:cubicBezTo>
                  <a:lnTo>
                    <a:pt y="2002" x="190"/>
                  </a:lnTo>
                  <a:cubicBezTo>
                    <a:pt y="1919" x="300"/>
                    <a:pt y="1857" x="418"/>
                    <a:pt y="1815" x="546"/>
                  </a:cubicBezTo>
                  <a:cubicBezTo>
                    <a:pt y="1774" x="674"/>
                    <a:pt y="1753" x="812"/>
                    <a:pt y="1753" x="961"/>
                  </a:cubicBezTo>
                  <a:cubicBezTo>
                    <a:pt y="1753" x="1144"/>
                    <a:pt y="1789" x="1279"/>
                    <a:pt y="1860" x="1366"/>
                  </a:cubicBezTo>
                  <a:cubicBezTo>
                    <a:pt y="1931" x="1452"/>
                    <a:pt y="2044" x="1495"/>
                    <a:pt y="2197" x="1495"/>
                  </a:cubicBezTo>
                  <a:lnTo>
                    <a:pt y="2273" x="1495"/>
                  </a:lnTo>
                  <a:lnTo>
                    <a:pt y="2273" x="1087"/>
                  </a:lnTo>
                  <a:cubicBezTo>
                    <a:pt y="2273" x="712"/>
                    <a:pt y="2356" x="437"/>
                    <a:pt y="2522" x="263"/>
                  </a:cubicBezTo>
                  <a:cubicBezTo>
                    <a:pt y="2689" x="88"/>
                    <a:pt y="2950" x="0"/>
                    <a:pt y="3306" x="0"/>
                  </a:cubicBezTo>
                  <a:cubicBezTo>
                    <a:pt y="3598" x="0"/>
                    <a:pt y="3836" x="70"/>
                    <a:pt y="4019" x="210"/>
                  </a:cubicBezTo>
                  <a:cubicBezTo>
                    <a:pt y="4203" x="350"/>
                    <a:pt y="4294" x="533"/>
                    <a:pt y="4294" x="757"/>
                  </a:cubicBezTo>
                  <a:cubicBezTo>
                    <a:pt y="4294" x="924"/>
                    <a:pt y="4252" x="1065"/>
                    <a:pt y="4168" x="1182"/>
                  </a:cubicBezTo>
                  <a:cubicBezTo>
                    <a:pt y="4084" x="1298"/>
                    <a:pt y="3950" x="1402"/>
                    <a:pt y="3766" x="1495"/>
                  </a:cubicBezTo>
                  <a:lnTo>
                    <a:pt y="4216" x="1495"/>
                  </a:lnTo>
                  <a:lnTo>
                    <a:pt y="4216" x="2195"/>
                  </a:lnTo>
                  <a:lnTo>
                    <a:pt y="2485" x="2195"/>
                  </a:lnTo>
                  <a:cubicBezTo>
                    <a:pt y="1999" x="2195"/>
                    <a:pt y="1648" x="2108"/>
                    <a:pt y="1432" x="1934"/>
                  </a:cubicBezTo>
                  <a:cubicBezTo>
                    <a:pt y="1216" x="1760"/>
                    <a:pt y="1108" x="1478"/>
                    <a:pt y="1108" x="1087"/>
                  </a:cubicBezTo>
                  <a:close/>
                  <a:moveTo>
                    <a:pt y="0" x="9950"/>
                  </a:moveTo>
                  <a:lnTo>
                    <a:pt y="4216" x="9950"/>
                  </a:lnTo>
                  <a:lnTo>
                    <a:pt y="4216" x="10643"/>
                  </a:lnTo>
                  <a:lnTo>
                    <a:pt y="3777" x="10643"/>
                  </a:lnTo>
                  <a:cubicBezTo>
                    <a:pt y="3954" x="10739"/>
                    <a:pt y="4084" x="10845"/>
                    <a:pt y="4168" x="10961"/>
                  </a:cubicBezTo>
                  <a:cubicBezTo>
                    <a:pt y="4252" x="11077"/>
                    <a:pt y="4294" x="11211"/>
                    <a:pt y="4294" x="11362"/>
                  </a:cubicBezTo>
                  <a:cubicBezTo>
                    <a:pt y="4294" x="11629"/>
                    <a:pt y="4146" x="11849"/>
                    <a:pt y="3849" x="12020"/>
                  </a:cubicBezTo>
                  <a:cubicBezTo>
                    <a:pt y="3552" x="12192"/>
                    <a:pt y="3169" x="12278"/>
                    <a:pt y="2701" x="12278"/>
                  </a:cubicBezTo>
                  <a:cubicBezTo>
                    <a:pt y="2233" x="12278"/>
                    <a:pt y="1851" x="12192"/>
                    <a:pt y="1554" x="12020"/>
                  </a:cubicBezTo>
                  <a:cubicBezTo>
                    <a:pt y="1257" x="11849"/>
                    <a:pt y="1108" x="11629"/>
                    <a:pt y="1108" x="11362"/>
                  </a:cubicBezTo>
                  <a:cubicBezTo>
                    <a:pt y="1108" x="11211"/>
                    <a:pt y="1150" x="11077"/>
                    <a:pt y="1234" x="10961"/>
                  </a:cubicBezTo>
                  <a:cubicBezTo>
                    <a:pt y="1318" x="10845"/>
                    <a:pt y="1449" x="10739"/>
                    <a:pt y="1626" x="10643"/>
                  </a:cubicBezTo>
                  <a:lnTo>
                    <a:pt y="0" x="10643"/>
                  </a:lnTo>
                  <a:close/>
                  <a:moveTo>
                    <a:pt y="1181" x="12766"/>
                  </a:moveTo>
                  <a:lnTo>
                    <a:pt y="3035" x="12766"/>
                  </a:lnTo>
                  <a:cubicBezTo>
                    <a:pt y="3445" x="12766"/>
                    <a:pt y="3757" x="12831"/>
                    <a:pt y="3972" x="12962"/>
                  </a:cubicBezTo>
                  <a:cubicBezTo>
                    <a:pt y="4187" x="13093"/>
                    <a:pt y="4294" x="13284"/>
                    <a:pt y="4294" x="13534"/>
                  </a:cubicBezTo>
                  <a:cubicBezTo>
                    <a:pt y="4294" x="13675"/>
                    <a:pt y="4252" x="13804"/>
                    <a:pt y="4168" x="13921"/>
                  </a:cubicBezTo>
                  <a:cubicBezTo>
                    <a:pt y="4084" x="14038"/>
                    <a:pt y="3954" x="14148"/>
                    <a:pt y="3777" x="14253"/>
                  </a:cubicBezTo>
                  <a:lnTo>
                    <a:pt y="4216" x="14253"/>
                  </a:lnTo>
                  <a:lnTo>
                    <a:pt y="4216" x="14947"/>
                  </a:lnTo>
                  <a:lnTo>
                    <a:pt y="1181" x="14947"/>
                  </a:lnTo>
                  <a:lnTo>
                    <a:pt y="1181" x="14253"/>
                  </a:lnTo>
                  <a:lnTo>
                    <a:pt y="2680" x="14253"/>
                  </a:lnTo>
                  <a:cubicBezTo>
                    <a:pt y="2956" x="14253"/>
                    <a:pt y="3172" x="14212"/>
                    <a:pt y="3327" x="14129"/>
                  </a:cubicBezTo>
                  <a:cubicBezTo>
                    <a:pt y="3483" x="14046"/>
                    <a:pt y="3560" x="13933"/>
                    <a:pt y="3560" x="13788"/>
                  </a:cubicBezTo>
                  <a:cubicBezTo>
                    <a:pt y="3560" x="13729"/>
                    <a:pt y="3543" x="13676"/>
                    <a:pt y="3509" x="13630"/>
                  </a:cubicBezTo>
                  <a:cubicBezTo>
                    <a:pt y="3474" x="13585"/>
                    <a:pt y="3426" x="13547"/>
                    <a:pt y="3362" x="13519"/>
                  </a:cubicBezTo>
                  <a:cubicBezTo>
                    <a:pt y="3314" x="13497"/>
                    <a:pt y="3236" x="13482"/>
                    <a:pt y="3128" x="13473"/>
                  </a:cubicBezTo>
                  <a:cubicBezTo>
                    <a:pt y="3021" x="13463"/>
                    <a:pt y="2845" x="13459"/>
                    <a:pt y="2601" x="13459"/>
                  </a:cubicBezTo>
                  <a:cubicBezTo>
                    <a:pt y="2518" x="13459"/>
                    <a:pt y="2352" x="13460"/>
                    <a:pt y="2104" x="13461"/>
                  </a:cubicBezTo>
                  <a:cubicBezTo>
                    <a:pt y="1856" x="13462"/>
                    <a:pt y="1649" x="13463"/>
                    <a:pt y="1485" x="13463"/>
                  </a:cubicBezTo>
                  <a:lnTo>
                    <a:pt y="1181" x="13463"/>
                  </a:lnTo>
                  <a:close/>
                  <a:moveTo>
                    <a:pt y="1108" x="18550"/>
                  </a:moveTo>
                  <a:cubicBezTo>
                    <a:pt y="1108" x="18175"/>
                    <a:pt y="1250" x="17881"/>
                    <a:pt y="1534" x="17668"/>
                  </a:cubicBezTo>
                  <a:cubicBezTo>
                    <a:pt y="1817" x="17454"/>
                    <a:pt y="2206" x="17347"/>
                    <a:pt y="2701" x="17347"/>
                  </a:cubicBezTo>
                  <a:cubicBezTo>
                    <a:pt y="3205" x="17347"/>
                    <a:pt y="3597" x="17456"/>
                    <a:pt y="3876" x="17673"/>
                  </a:cubicBezTo>
                  <a:cubicBezTo>
                    <a:pt y="4155" x="17891"/>
                    <a:pt y="4294" x="18196"/>
                    <a:pt y="4294" x="18589"/>
                  </a:cubicBezTo>
                  <a:cubicBezTo>
                    <a:pt y="4294" x="18753"/>
                    <a:pt y="4272" x="18917"/>
                    <a:pt y="4228" x="19081"/>
                  </a:cubicBezTo>
                  <a:cubicBezTo>
                    <a:pt y="4184" x="19245"/>
                    <a:pt y="4118" x="19409"/>
                    <a:pt y="4032" x="19573"/>
                  </a:cubicBezTo>
                  <a:lnTo>
                    <a:pt y="3284" x="19573"/>
                  </a:lnTo>
                  <a:cubicBezTo>
                    <a:pt y="3407" x="19411"/>
                    <a:pt y="3498" x="19254"/>
                    <a:pt y="3559" x="19101"/>
                  </a:cubicBezTo>
                  <a:cubicBezTo>
                    <a:pt y="3619" x="18948"/>
                    <a:pt y="3650" x="18798"/>
                    <a:pt y="3650" x="18653"/>
                  </a:cubicBezTo>
                  <a:cubicBezTo>
                    <a:pt y="3650" x="18472"/>
                    <a:pt y="3593" x="18331"/>
                    <a:pt y="3479" x="18230"/>
                  </a:cubicBezTo>
                  <a:cubicBezTo>
                    <a:pt y="3365" x="18130"/>
                    <a:pt y="3194" x="18071"/>
                    <a:pt y="2967" x="18054"/>
                  </a:cubicBezTo>
                  <a:lnTo>
                    <a:pt y="2967" x="19675"/>
                  </a:lnTo>
                  <a:lnTo>
                    <a:pt y="2690" x="19675"/>
                  </a:lnTo>
                  <a:cubicBezTo>
                    <a:pt y="2210" x="19675"/>
                    <a:pt y="1826" x="19573"/>
                    <a:pt y="1539" x="19368"/>
                  </a:cubicBezTo>
                  <a:cubicBezTo>
                    <a:pt y="1252" x="19164"/>
                    <a:pt y="1108" x="18891"/>
                    <a:pt y="1108" x="18550"/>
                  </a:cubicBezTo>
                  <a:close/>
                  <a:moveTo>
                    <a:pt y="1108" x="21033"/>
                  </a:moveTo>
                  <a:cubicBezTo>
                    <a:pt y="1108" x="20707"/>
                    <a:pt y="1186" x="20466"/>
                    <a:pt y="1341" x="20308"/>
                  </a:cubicBezTo>
                  <a:cubicBezTo>
                    <a:pt y="1497" x="20151"/>
                    <a:pt y="1735" x="20072"/>
                    <a:pt y="2056" x="20072"/>
                  </a:cubicBezTo>
                  <a:cubicBezTo>
                    <a:pt y="2355" x="20072"/>
                    <a:pt y="2577" x="20134"/>
                    <a:pt y="2723" x="20258"/>
                  </a:cubicBezTo>
                  <a:cubicBezTo>
                    <a:pt y="2869" x="20382"/>
                    <a:pt y="2970" x="20598"/>
                    <a:pt y="3024" x="20907"/>
                  </a:cubicBezTo>
                  <a:lnTo>
                    <a:pt y="3045" x="21029"/>
                  </a:lnTo>
                  <a:cubicBezTo>
                    <a:pt y="3069" x="21170"/>
                    <a:pt y="3102" x="21263"/>
                    <a:pt y="3144" x="21311"/>
                  </a:cubicBezTo>
                  <a:cubicBezTo>
                    <a:pt y="3187" x="21358"/>
                    <a:pt y="3251" x="21381"/>
                    <a:pt y="3338" x="21381"/>
                  </a:cubicBezTo>
                  <a:cubicBezTo>
                    <a:pt y="3441" x="21381"/>
                    <a:pt y="3519" x="21347"/>
                    <a:pt y="3571" x="21279"/>
                  </a:cubicBezTo>
                  <a:cubicBezTo>
                    <a:pt y="3623" x="21210"/>
                    <a:pt y="3650" x="21108"/>
                    <a:pt y="3650" x="20973"/>
                  </a:cubicBezTo>
                  <a:cubicBezTo>
                    <a:pt y="3650" x="20823"/>
                    <a:pt y="3626" x="20675"/>
                    <a:pt y="3579" x="20530"/>
                  </a:cubicBezTo>
                  <a:cubicBezTo>
                    <a:pt y="3532" x="20385"/>
                    <a:pt y="3462" x="20243"/>
                    <a:pt y="3368" x="20105"/>
                  </a:cubicBezTo>
                  <a:lnTo>
                    <a:pt y="4105" x="20105"/>
                  </a:lnTo>
                  <a:cubicBezTo>
                    <a:pt y="4168" x="20266"/>
                    <a:pt y="4215" x="20423"/>
                    <a:pt y="4247" x="20576"/>
                  </a:cubicBezTo>
                  <a:cubicBezTo>
                    <a:pt y="4279" x="20730"/>
                    <a:pt y="4294" x="20878"/>
                    <a:pt y="4294" x="21021"/>
                  </a:cubicBezTo>
                  <a:cubicBezTo>
                    <a:pt y="4294" x="21359"/>
                    <a:pt y="4213" x="21614"/>
                    <a:pt y="4051" x="21784"/>
                  </a:cubicBezTo>
                  <a:cubicBezTo>
                    <a:pt y="3888" x="21955"/>
                    <a:pt y="3645" x="22040"/>
                    <a:pt y="3322" x="22040"/>
                  </a:cubicBezTo>
                  <a:cubicBezTo>
                    <a:pt y="3013" x="22040"/>
                    <a:pt y="2786" x="21979"/>
                    <a:pt y="2642" x="21856"/>
                  </a:cubicBezTo>
                  <a:cubicBezTo>
                    <a:pt y="2497" x="21733"/>
                    <a:pt y="2393" x="21494"/>
                    <a:pt y="2330" x="21139"/>
                  </a:cubicBezTo>
                  <a:lnTo>
                    <a:pt y="2306" x="21017"/>
                  </a:lnTo>
                  <a:cubicBezTo>
                    <a:pt y="2286" x="20892"/>
                    <a:pt y="2255" x="20805"/>
                    <a:pt y="2214" x="20757"/>
                  </a:cubicBezTo>
                  <a:cubicBezTo>
                    <a:pt y="2172" x="20708"/>
                    <a:pt y="2112" x="20684"/>
                    <a:pt y="2035" x="20684"/>
                  </a:cubicBezTo>
                  <a:cubicBezTo>
                    <a:pt y="1939" x="20684"/>
                    <a:pt y="1868" x="20716"/>
                    <a:pt y="1822" x="20780"/>
                  </a:cubicBezTo>
                  <a:cubicBezTo>
                    <a:pt y="1776" x="20844"/>
                    <a:pt y="1753" x="20942"/>
                    <a:pt y="1753" x="21073"/>
                  </a:cubicBezTo>
                  <a:cubicBezTo>
                    <a:pt y="1753" x="21196"/>
                    <a:pt y="1775" x="21326"/>
                    <a:pt y="1818" x="21465"/>
                  </a:cubicBezTo>
                  <a:cubicBezTo>
                    <a:pt y="1861" x="21603"/>
                    <a:pt y="1926" x="21746"/>
                    <a:pt y="2013" x="21895"/>
                  </a:cubicBezTo>
                  <a:lnTo>
                    <a:pt y="1276" x="21895"/>
                  </a:lnTo>
                  <a:cubicBezTo>
                    <a:pt y="1218" x="21729"/>
                    <a:pt y="1176" x="21576"/>
                    <a:pt y="1149" x="21436"/>
                  </a:cubicBezTo>
                  <a:cubicBezTo>
                    <a:pt y="1122" x="21295"/>
                    <a:pt y="1108" x="21160"/>
                    <a:pt y="1108" x="21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y="592050" x="109775"/>
              <a:ext cy="208125" cx="141725"/>
            </a:xfrm>
            <a:custGeom>
              <a:pathLst>
                <a:path w="5669" extrusionOk="0" h="8325">
                  <a:moveTo>
                    <a:pt y="1" x="1"/>
                  </a:moveTo>
                  <a:lnTo>
                    <a:pt y="8325" x="1"/>
                  </a:lnTo>
                  <a:lnTo>
                    <a:pt y="8325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y="592050" x="109775"/>
              <a:ext cy="208125" cx="141725"/>
            </a:xfrm>
            <a:custGeom>
              <a:pathLst>
                <a:path w="5669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5" x="5668"/>
                  </a:lnTo>
                  <a:lnTo>
                    <a:pt y="8325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y="592050" x="265625"/>
              <a:ext cy="208125" cx="141700"/>
            </a:xfrm>
            <a:custGeom>
              <a:pathLst>
                <a:path w="5668" extrusionOk="0" h="8325">
                  <a:moveTo>
                    <a:pt y="1" x="1"/>
                  </a:moveTo>
                  <a:lnTo>
                    <a:pt y="8325" x="1"/>
                  </a:lnTo>
                  <a:lnTo>
                    <a:pt y="8325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y="592050" x="265625"/>
              <a:ext cy="208125" cx="141700"/>
            </a:xfrm>
            <a:custGeom>
              <a:pathLst>
                <a:path w="5668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5" x="5668"/>
                  </a:lnTo>
                  <a:lnTo>
                    <a:pt y="8325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y="592050" x="421475"/>
              <a:ext cy="208125" cx="141700"/>
            </a:xfrm>
            <a:custGeom>
              <a:pathLst>
                <a:path w="5668" extrusionOk="0" h="8325">
                  <a:moveTo>
                    <a:pt y="1" x="1"/>
                  </a:moveTo>
                  <a:lnTo>
                    <a:pt y="8325" x="1"/>
                  </a:lnTo>
                  <a:lnTo>
                    <a:pt y="8325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y="592050" x="421475"/>
              <a:ext cy="208125" cx="141700"/>
            </a:xfrm>
            <a:custGeom>
              <a:pathLst>
                <a:path w="5668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5" x="5668"/>
                  </a:lnTo>
                  <a:lnTo>
                    <a:pt y="8325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y="819975" x="109775"/>
              <a:ext cy="208125" cx="141725"/>
            </a:xfrm>
            <a:custGeom>
              <a:pathLst>
                <a:path w="5669" extrusionOk="0" h="8325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y="819975" x="109775"/>
              <a:ext cy="208125" cx="141725"/>
            </a:xfrm>
            <a:custGeom>
              <a:pathLst>
                <a:path w="5669" extrusionOk="0" fill="none" h="8325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y="819975" x="265625"/>
              <a:ext cy="208125" cx="141700"/>
            </a:xfrm>
            <a:custGeom>
              <a:pathLst>
                <a:path w="5668" extrusionOk="0" h="8325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y="819975" x="265625"/>
              <a:ext cy="208125" cx="141700"/>
            </a:xfrm>
            <a:custGeom>
              <a:pathLst>
                <a:path w="5668" extrusionOk="0" fill="none" h="8325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y="819975" x="421475"/>
              <a:ext cy="208125" cx="141700"/>
            </a:xfrm>
            <a:custGeom>
              <a:pathLst>
                <a:path w="5668" extrusionOk="0" h="8325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y="819975" x="421475"/>
              <a:ext cy="208125" cx="141700"/>
            </a:xfrm>
            <a:custGeom>
              <a:pathLst>
                <a:path w="5668" extrusionOk="0" fill="none" h="8325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y="1047875" x="109775"/>
              <a:ext cy="208125" cx="141725"/>
            </a:xfrm>
            <a:custGeom>
              <a:pathLst>
                <a:path w="5669" extrusionOk="0" h="8325">
                  <a:moveTo>
                    <a:pt y="1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y="1047875" x="109775"/>
              <a:ext cy="208125" cx="141725"/>
            </a:xfrm>
            <a:custGeom>
              <a:pathLst>
                <a:path w="5669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y="1047875" x="265625"/>
              <a:ext cy="208125" cx="141700"/>
            </a:xfrm>
            <a:custGeom>
              <a:pathLst>
                <a:path w="5668" extrusionOk="0" h="8325">
                  <a:moveTo>
                    <a:pt y="1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y="1047875" x="265625"/>
              <a:ext cy="208125" cx="141700"/>
            </a:xfrm>
            <a:custGeom>
              <a:pathLst>
                <a:path w="5668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y="1047875" x="421475"/>
              <a:ext cy="208125" cx="141700"/>
            </a:xfrm>
            <a:custGeom>
              <a:pathLst>
                <a:path w="5668" extrusionOk="0" h="8325">
                  <a:moveTo>
                    <a:pt y="1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y="1047875" x="421475"/>
              <a:ext cy="208125" cx="141700"/>
            </a:xfrm>
            <a:custGeom>
              <a:pathLst>
                <a:path w="5668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y="510300" x="5879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y="1475100" x="92800"/>
              <a:ext cy="134275" cx="625675"/>
            </a:xfrm>
            <a:custGeom>
              <a:pathLst>
                <a:path w="25027" extrusionOk="0" h="5371">
                  <a:moveTo>
                    <a:pt y="1" x="14947"/>
                  </a:moveTo>
                  <a:lnTo>
                    <a:pt y="792" x="14947"/>
                  </a:lnTo>
                  <a:lnTo>
                    <a:pt y="792" x="15640"/>
                  </a:lnTo>
                  <a:lnTo>
                    <a:pt y="1" x="15640"/>
                  </a:lnTo>
                  <a:close/>
                  <a:moveTo>
                    <a:pt y="1182" x="24327"/>
                  </a:moveTo>
                  <a:lnTo>
                    <a:pt y="2230" x="24327"/>
                  </a:lnTo>
                  <a:lnTo>
                    <a:pt y="2230" x="25027"/>
                  </a:lnTo>
                  <a:lnTo>
                    <a:pt y="1182" x="25027"/>
                  </a:lnTo>
                  <a:close/>
                  <a:moveTo>
                    <a:pt y="1754" x="6763"/>
                  </a:moveTo>
                  <a:cubicBezTo>
                    <a:pt y="1754" x="6887"/>
                    <a:pt y="1810" x="6988"/>
                    <a:pt y="1923" x="7065"/>
                  </a:cubicBezTo>
                  <a:cubicBezTo>
                    <a:pt y="2036" x="7141"/>
                    <a:pt y="2184" x="7180"/>
                    <a:pt y="2369" x="7180"/>
                  </a:cubicBezTo>
                  <a:lnTo>
                    <a:pt y="2369" x="6279"/>
                  </a:lnTo>
                  <a:cubicBezTo>
                    <a:pt y="2170" x="6300"/>
                    <a:pt y="2018" x="6352"/>
                    <a:pt y="1912" x="6436"/>
                  </a:cubicBezTo>
                  <a:cubicBezTo>
                    <a:pt y="1806" x="6520"/>
                    <a:pt y="1754" x="6629"/>
                    <a:pt y="1754" x="6763"/>
                  </a:cubicBezTo>
                  <a:close/>
                  <a:moveTo>
                    <a:pt y="1813" x="4042"/>
                  </a:moveTo>
                  <a:cubicBezTo>
                    <a:pt y="1813" x="4191"/>
                    <a:pt y="1889" x="4304"/>
                    <a:pt y="2041" x="4382"/>
                  </a:cubicBezTo>
                  <a:cubicBezTo>
                    <a:pt y="2193" x="4461"/>
                    <a:pt y="2413" x="4500"/>
                    <a:pt y="2702" x="4500"/>
                  </a:cubicBezTo>
                  <a:cubicBezTo>
                    <a:pt y="2991" x="4500"/>
                    <a:pt y="3211" x="4461"/>
                    <a:pt y="3363" x="4382"/>
                  </a:cubicBezTo>
                  <a:cubicBezTo>
                    <a:pt y="3515" x="4304"/>
                    <a:pt y="3591" x="4191"/>
                    <a:pt y="3591" x="4042"/>
                  </a:cubicBezTo>
                  <a:cubicBezTo>
                    <a:pt y="3591" x="3894"/>
                    <a:pt y="3514" x="3780"/>
                    <a:pt y="3362" x="3701"/>
                  </a:cubicBezTo>
                  <a:cubicBezTo>
                    <a:pt y="3209" x="3621"/>
                    <a:pt y="2989" x="3581"/>
                    <a:pt y="2702" x="3581"/>
                  </a:cubicBezTo>
                  <a:cubicBezTo>
                    <a:pt y="2415" x="3581"/>
                    <a:pt y="2195" x="3621"/>
                    <a:pt y="2042" x="3701"/>
                  </a:cubicBezTo>
                  <a:cubicBezTo>
                    <a:pt y="1890" x="3780"/>
                    <a:pt y="1813" x="3894"/>
                    <a:pt y="1813" x="4042"/>
                  </a:cubicBezTo>
                  <a:close/>
                  <a:moveTo>
                    <a:pt y="1802" x="1195"/>
                  </a:moveTo>
                  <a:cubicBezTo>
                    <a:pt y="1802" x="1347"/>
                    <a:pt y="1880" x="1462"/>
                    <a:pt y="2034" x="1542"/>
                  </a:cubicBezTo>
                  <a:cubicBezTo>
                    <a:pt y="2188" x="1622"/>
                    <a:pt y="2411" x="1662"/>
                    <a:pt y="2702" x="1662"/>
                  </a:cubicBezTo>
                  <a:cubicBezTo>
                    <a:pt y="2993" x="1662"/>
                    <a:pt y="3215" x="1622"/>
                    <a:pt y="3370" x="1542"/>
                  </a:cubicBezTo>
                  <a:cubicBezTo>
                    <a:pt y="3524" x="1462"/>
                    <a:pt y="3601" x="1347"/>
                    <a:pt y="3601" x="1195"/>
                  </a:cubicBezTo>
                  <a:cubicBezTo>
                    <a:pt y="3601" x="1042"/>
                    <a:pt y="3524" x="925"/>
                    <a:pt y="3370" x="844"/>
                  </a:cubicBezTo>
                  <a:cubicBezTo>
                    <a:pt y="3215" x="763"/>
                    <a:pt y="2993" x="723"/>
                    <a:pt y="2702" x="723"/>
                  </a:cubicBezTo>
                  <a:cubicBezTo>
                    <a:pt y="2411" x="723"/>
                    <a:pt y="2188" x="763"/>
                    <a:pt y="2034" x="844"/>
                  </a:cubicBezTo>
                  <a:cubicBezTo>
                    <a:pt y="1880" x="925"/>
                    <a:pt y="1802" x="1042"/>
                    <a:pt y="1802" x="1195"/>
                  </a:cubicBezTo>
                  <a:close/>
                  <a:moveTo>
                    <a:pt y="1802" x="17339"/>
                  </a:moveTo>
                  <a:cubicBezTo>
                    <a:pt y="1802" x="17491"/>
                    <a:pt y="1880" x="17606"/>
                    <a:pt y="2034" x="17686"/>
                  </a:cubicBezTo>
                  <a:cubicBezTo>
                    <a:pt y="2188" x="17766"/>
                    <a:pt y="2411" x="17806"/>
                    <a:pt y="2702" x="17806"/>
                  </a:cubicBezTo>
                  <a:cubicBezTo>
                    <a:pt y="2993" x="17806"/>
                    <a:pt y="3215" x="17766"/>
                    <a:pt y="3370" x="17686"/>
                  </a:cubicBezTo>
                  <a:cubicBezTo>
                    <a:pt y="3524" x="17606"/>
                    <a:pt y="3601" x="17491"/>
                    <a:pt y="3601" x="17339"/>
                  </a:cubicBezTo>
                  <a:cubicBezTo>
                    <a:pt y="3601" x="17186"/>
                    <a:pt y="3524" x="17069"/>
                    <a:pt y="3370" x="16988"/>
                  </a:cubicBezTo>
                  <a:cubicBezTo>
                    <a:pt y="3215" x="16907"/>
                    <a:pt y="2993" x="16867"/>
                    <a:pt y="2702" x="16867"/>
                  </a:cubicBezTo>
                  <a:cubicBezTo>
                    <a:pt y="2411" x="16867"/>
                    <a:pt y="2188" x="16907"/>
                    <a:pt y="2034" x="16988"/>
                  </a:cubicBezTo>
                  <a:cubicBezTo>
                    <a:pt y="1880" x="17069"/>
                    <a:pt y="1802" x="17186"/>
                    <a:pt y="1802" x="17339"/>
                  </a:cubicBezTo>
                  <a:close/>
                  <a:moveTo>
                    <a:pt y="2851" x="11707"/>
                  </a:moveTo>
                  <a:lnTo>
                    <a:pt y="2962" x="11707"/>
                  </a:lnTo>
                  <a:cubicBezTo>
                    <a:pt y="3159" x="11707"/>
                    <a:pt y="3323" x="11662"/>
                    <a:pt y="3454" x="11573"/>
                  </a:cubicBezTo>
                  <a:cubicBezTo>
                    <a:pt y="3585" x="11484"/>
                    <a:pt y="3650" x="11374"/>
                    <a:pt y="3650" x="11244"/>
                  </a:cubicBezTo>
                  <a:cubicBezTo>
                    <a:pt y="3650" x="11139"/>
                    <a:pt y="3615" x="11057"/>
                    <a:pt y="3546" x="10999"/>
                  </a:cubicBezTo>
                  <a:cubicBezTo>
                    <a:pt y="3476" x="10940"/>
                    <a:pt y="3380" x="10911"/>
                    <a:pt y="3257" x="10911"/>
                  </a:cubicBezTo>
                  <a:cubicBezTo>
                    <a:pt y="3124" x="10911"/>
                    <a:pt y="3023" x="10947"/>
                    <a:pt y="2954" x="11020"/>
                  </a:cubicBezTo>
                  <a:cubicBezTo>
                    <a:pt y="2885" x="11093"/>
                    <a:pt y="2851" x="11202"/>
                    <a:pt y="2851" x="11346"/>
                  </a:cubicBezTo>
                  <a:close/>
                  <a:moveTo>
                    <a:pt y="1109" x="9833"/>
                  </a:moveTo>
                  <a:cubicBezTo>
                    <a:pt y="1109" x="9672"/>
                    <a:pt y="1154" x="9533"/>
                    <a:pt y="1246" x="9417"/>
                  </a:cubicBezTo>
                  <a:cubicBezTo>
                    <a:pt y="1337" x="9302"/>
                    <a:pt y="1482" x="9200"/>
                    <a:pt y="1680" x="9110"/>
                  </a:cubicBezTo>
                  <a:lnTo>
                    <a:pt y="1182" x="9110"/>
                  </a:lnTo>
                  <a:lnTo>
                    <a:pt y="1182" x="8417"/>
                  </a:lnTo>
                  <a:lnTo>
                    <a:pt y="4216" x="8417"/>
                  </a:lnTo>
                  <a:lnTo>
                    <a:pt y="4216" x="9110"/>
                  </a:lnTo>
                  <a:lnTo>
                    <a:pt y="2818" x="9110"/>
                  </a:lnTo>
                  <a:cubicBezTo>
                    <a:pt y="2520" x="9110"/>
                    <a:pt y="2291" x="9159"/>
                    <a:pt y="2132" x="9255"/>
                  </a:cubicBezTo>
                  <a:cubicBezTo>
                    <a:pt y="1972" x="9351"/>
                    <a:pt y="1892" x="9488"/>
                    <a:pt y="1892" x="9666"/>
                  </a:cubicBezTo>
                  <a:cubicBezTo>
                    <a:pt y="1892" x="9727"/>
                    <a:pt y="1901" x="9787"/>
                    <a:pt y="1920" x="9847"/>
                  </a:cubicBezTo>
                  <a:cubicBezTo>
                    <a:pt y="1939" x="9908"/>
                    <a:pt y="1969" x="9968"/>
                    <a:pt y="2008" x="10029"/>
                  </a:cubicBezTo>
                  <a:lnTo>
                    <a:pt y="1130" x="10027"/>
                  </a:lnTo>
                  <a:cubicBezTo>
                    <a:pt y="1121" x="9975"/>
                    <a:pt y="1116" x="9936"/>
                    <a:pt y="1113" x="9908"/>
                  </a:cubicBezTo>
                  <a:cubicBezTo>
                    <a:pt y="1110" x="9881"/>
                    <a:pt y="1109" x="9856"/>
                    <a:pt y="1109" x="9833"/>
                  </a:cubicBezTo>
                  <a:close/>
                  <a:moveTo>
                    <a:pt y="320" x="13114"/>
                  </a:moveTo>
                  <a:lnTo>
                    <a:pt y="1182" x="13114"/>
                  </a:lnTo>
                  <a:lnTo>
                    <a:pt y="1182" x="12769"/>
                  </a:lnTo>
                  <a:lnTo>
                    <a:pt y="1876" x="12769"/>
                  </a:lnTo>
                  <a:lnTo>
                    <a:pt y="1876" x="13114"/>
                  </a:lnTo>
                  <a:lnTo>
                    <a:pt y="3163" x="13114"/>
                  </a:lnTo>
                  <a:cubicBezTo>
                    <a:pt y="3545" x="13114"/>
                    <a:pt y="3817" x="13171"/>
                    <a:pt y="3977" x="13285"/>
                  </a:cubicBezTo>
                  <a:cubicBezTo>
                    <a:pt y="4137" x="13400"/>
                    <a:pt y="4216" x="13594"/>
                    <a:pt y="4216" x="13867"/>
                  </a:cubicBezTo>
                  <a:lnTo>
                    <a:pt y="4216" x="14462"/>
                  </a:lnTo>
                  <a:lnTo>
                    <a:pt y="3523" x="14462"/>
                  </a:lnTo>
                  <a:lnTo>
                    <a:pt y="3523" x="14106"/>
                  </a:lnTo>
                  <a:cubicBezTo>
                    <a:pt y="3523" x="13987"/>
                    <a:pt y="3498" x="13907"/>
                    <a:pt y="3448" x="13867"/>
                  </a:cubicBezTo>
                  <a:cubicBezTo>
                    <a:pt y="3399" x="13827"/>
                    <a:pt y="3303" x="13807"/>
                    <a:pt y="3163" x="13807"/>
                  </a:cubicBezTo>
                  <a:lnTo>
                    <a:pt y="1876" x="13807"/>
                  </a:lnTo>
                  <a:lnTo>
                    <a:pt y="1876" x="14522"/>
                  </a:lnTo>
                  <a:lnTo>
                    <a:pt y="1182" x="14522"/>
                  </a:lnTo>
                  <a:lnTo>
                    <a:pt y="1182" x="13807"/>
                  </a:lnTo>
                  <a:lnTo>
                    <a:pt y="320" x="13807"/>
                  </a:lnTo>
                  <a:close/>
                  <a:moveTo>
                    <a:pt y="1182" x="14947"/>
                  </a:moveTo>
                  <a:lnTo>
                    <a:pt y="4216" x="14947"/>
                  </a:lnTo>
                  <a:lnTo>
                    <a:pt y="4216" x="15640"/>
                  </a:lnTo>
                  <a:lnTo>
                    <a:pt y="1182" x="15640"/>
                  </a:lnTo>
                  <a:close/>
                  <a:moveTo>
                    <a:pt y="1109" x="20448"/>
                  </a:moveTo>
                  <a:cubicBezTo>
                    <a:pt y="1109" x="20306"/>
                    <a:pt y="1151" x="20176"/>
                    <a:pt y="1235" x="20059"/>
                  </a:cubicBezTo>
                  <a:cubicBezTo>
                    <a:pt y="1319" x="19941"/>
                    <a:pt y="1449" x="19830"/>
                    <a:pt y="1626" x="19725"/>
                  </a:cubicBezTo>
                  <a:lnTo>
                    <a:pt y="1182" x="19725"/>
                  </a:lnTo>
                  <a:lnTo>
                    <a:pt y="1182" x="19032"/>
                  </a:lnTo>
                  <a:lnTo>
                    <a:pt y="4216" x="19032"/>
                  </a:lnTo>
                  <a:lnTo>
                    <a:pt y="4216" x="19725"/>
                  </a:lnTo>
                  <a:lnTo>
                    <a:pt y="2724" x="19725"/>
                  </a:lnTo>
                  <a:cubicBezTo>
                    <a:pt y="2447" x="19725"/>
                    <a:pt y="2231" x="19767"/>
                    <a:pt y="2075" x="19849"/>
                  </a:cubicBezTo>
                  <a:cubicBezTo>
                    <a:pt y="1918" x="19932"/>
                    <a:pt y="1840" x="20046"/>
                    <a:pt y="1840" x="20190"/>
                  </a:cubicBezTo>
                  <a:cubicBezTo>
                    <a:pt y="1840" x="20250"/>
                    <a:pt y="1858" x="20303"/>
                    <a:pt y="1893" x="20349"/>
                  </a:cubicBezTo>
                  <a:cubicBezTo>
                    <a:pt y="1928" x="20396"/>
                    <a:pt y="1978" x="20432"/>
                    <a:pt y="2041" x="20460"/>
                  </a:cubicBezTo>
                  <a:cubicBezTo>
                    <a:pt y="2088" x="20480"/>
                    <a:pt y="2161" x="20495"/>
                    <a:pt y="2260" x="20503"/>
                  </a:cubicBezTo>
                  <a:cubicBezTo>
                    <a:pt y="2360" x="20512"/>
                    <a:pt y="2540" x="20516"/>
                    <a:pt y="2802" x="20516"/>
                  </a:cubicBezTo>
                  <a:lnTo>
                    <a:pt y="3916" x="20516"/>
                  </a:lnTo>
                  <a:lnTo>
                    <a:pt y="4216" x="20516"/>
                  </a:lnTo>
                  <a:lnTo>
                    <a:pt y="4216" x="21213"/>
                  </a:lnTo>
                  <a:lnTo>
                    <a:pt y="2369" x="21213"/>
                  </a:lnTo>
                  <a:cubicBezTo>
                    <a:pt y="1959" x="21213"/>
                    <a:pt y="1646" x="21148"/>
                    <a:pt y="1431" x="21018"/>
                  </a:cubicBezTo>
                  <a:cubicBezTo>
                    <a:pt y="1216" x="20889"/>
                    <a:pt y="1109" x="20698"/>
                    <a:pt y="1109" x="20448"/>
                  </a:cubicBezTo>
                  <a:close/>
                  <a:moveTo>
                    <a:pt y="3168" x="24327"/>
                  </a:moveTo>
                  <a:lnTo>
                    <a:pt y="4216" x="24327"/>
                  </a:lnTo>
                  <a:lnTo>
                    <a:pt y="4216" x="25027"/>
                  </a:lnTo>
                  <a:lnTo>
                    <a:pt y="3168" x="25027"/>
                  </a:lnTo>
                  <a:close/>
                  <a:moveTo>
                    <a:pt y="1109" x="1195"/>
                  </a:moveTo>
                  <a:cubicBezTo>
                    <a:pt y="1109" x="821"/>
                    <a:pt y="1250" x="528"/>
                    <a:pt y="1531" x="317"/>
                  </a:cubicBezTo>
                  <a:cubicBezTo>
                    <a:pt y="1813" x="106"/>
                    <a:pt y="2203" x="0"/>
                    <a:pt y="2702" x="0"/>
                  </a:cubicBezTo>
                  <a:cubicBezTo>
                    <a:pt y="3200" x="0"/>
                    <a:pt y="3591" x="106"/>
                    <a:pt y="3872" x="317"/>
                  </a:cubicBezTo>
                  <a:cubicBezTo>
                    <a:pt y="4154" x="528"/>
                    <a:pt y="4295" x="821"/>
                    <a:pt y="4295" x="1195"/>
                  </a:cubicBezTo>
                  <a:cubicBezTo>
                    <a:pt y="4295" x="1569"/>
                    <a:pt y="4154" x="1860"/>
                    <a:pt y="3872" x="2070"/>
                  </a:cubicBezTo>
                  <a:cubicBezTo>
                    <a:pt y="3591" x="2280"/>
                    <a:pt y="3200" x="2385"/>
                    <a:pt y="2702" x="2385"/>
                  </a:cubicBezTo>
                  <a:cubicBezTo>
                    <a:pt y="2203" x="2385"/>
                    <a:pt y="1813" x="2280"/>
                    <a:pt y="1531" x="2070"/>
                  </a:cubicBezTo>
                  <a:cubicBezTo>
                    <a:pt y="1250" x="1860"/>
                    <a:pt y="1109" x="1569"/>
                    <a:pt y="1109" x="1195"/>
                  </a:cubicBezTo>
                  <a:close/>
                  <a:moveTo>
                    <a:pt y="1109" x="6767"/>
                  </a:moveTo>
                  <a:cubicBezTo>
                    <a:pt y="1109" x="6393"/>
                    <a:pt y="1251" x="6099"/>
                    <a:pt y="1534" x="5885"/>
                  </a:cubicBezTo>
                  <a:cubicBezTo>
                    <a:pt y="1818" x="5671"/>
                    <a:pt y="2207" x="5564"/>
                    <a:pt y="2702" x="5564"/>
                  </a:cubicBezTo>
                  <a:cubicBezTo>
                    <a:pt y="3206" x="5564"/>
                    <a:pt y="3597" x="5673"/>
                    <a:pt y="3876" x="5891"/>
                  </a:cubicBezTo>
                  <a:cubicBezTo>
                    <a:pt y="4156" x="6108"/>
                    <a:pt y="4295" x="6413"/>
                    <a:pt y="4295" x="6806"/>
                  </a:cubicBezTo>
                  <a:cubicBezTo>
                    <a:pt y="4295" x="6970"/>
                    <a:pt y="4273" x="7134"/>
                    <a:pt y="4229" x="7298"/>
                  </a:cubicBezTo>
                  <a:cubicBezTo>
                    <a:pt y="4184" x="7462"/>
                    <a:pt y="4119" x="7626"/>
                    <a:pt y="4032" x="7790"/>
                  </a:cubicBezTo>
                  <a:lnTo>
                    <a:pt y="3284" x="7790"/>
                  </a:lnTo>
                  <a:cubicBezTo>
                    <a:pt y="3407" x="7628"/>
                    <a:pt y="3499" x="7471"/>
                    <a:pt y="3559" x="7318"/>
                  </a:cubicBezTo>
                  <a:cubicBezTo>
                    <a:pt y="3620" x="7165"/>
                    <a:pt y="3650" x="7016"/>
                    <a:pt y="3650" x="6870"/>
                  </a:cubicBezTo>
                  <a:cubicBezTo>
                    <a:pt y="3650" x="6689"/>
                    <a:pt y="3593" x="6548"/>
                    <a:pt y="3480" x="6448"/>
                  </a:cubicBezTo>
                  <a:cubicBezTo>
                    <a:pt y="3366" x="6347"/>
                    <a:pt y="3195" x="6288"/>
                    <a:pt y="2967" x="6271"/>
                  </a:cubicBezTo>
                  <a:lnTo>
                    <a:pt y="2967" x="7893"/>
                  </a:lnTo>
                  <a:lnTo>
                    <a:pt y="2691" x="7893"/>
                  </a:lnTo>
                  <a:cubicBezTo>
                    <a:pt y="2211" x="7893"/>
                    <a:pt y="1827" x="7790"/>
                    <a:pt y="1540" x="7586"/>
                  </a:cubicBezTo>
                  <a:cubicBezTo>
                    <a:pt y="1252" x="7381"/>
                    <a:pt y="1109" x="7108"/>
                    <a:pt y="1109" x="6767"/>
                  </a:cubicBezTo>
                  <a:close/>
                  <a:moveTo>
                    <a:pt y="1109" x="11298"/>
                  </a:moveTo>
                  <a:cubicBezTo>
                    <a:pt y="1109" x="11148"/>
                    <a:pt y="1122" x="10998"/>
                    <a:pt y="1148" x="10849"/>
                  </a:cubicBezTo>
                  <a:cubicBezTo>
                    <a:pt y="1174" x="10699"/>
                    <a:pt y="1213" x="10550"/>
                    <a:pt y="1263" x="10401"/>
                  </a:cubicBezTo>
                  <a:lnTo>
                    <a:pt y="2003" x="10401"/>
                  </a:lnTo>
                  <a:cubicBezTo>
                    <a:pt y="1920" x="10511"/>
                    <a:pt y="1857" x="10630"/>
                    <a:pt y="1816" x="10758"/>
                  </a:cubicBezTo>
                  <a:cubicBezTo>
                    <a:pt y="1774" x="10885"/>
                    <a:pt y="1754" x="11024"/>
                    <a:pt y="1754" x="11172"/>
                  </a:cubicBezTo>
                  <a:cubicBezTo>
                    <a:pt y="1754" x="11355"/>
                    <a:pt y="1789" x="11490"/>
                    <a:pt y="1861" x="11577"/>
                  </a:cubicBezTo>
                  <a:cubicBezTo>
                    <a:pt y="1932" x="11663"/>
                    <a:pt y="2044" x="11707"/>
                    <a:pt y="2198" x="11707"/>
                  </a:cubicBezTo>
                  <a:lnTo>
                    <a:pt y="2274" x="11707"/>
                  </a:lnTo>
                  <a:lnTo>
                    <a:pt y="2274" x="11298"/>
                  </a:lnTo>
                  <a:cubicBezTo>
                    <a:pt y="2274" x="10924"/>
                    <a:pt y="2357" x="10649"/>
                    <a:pt y="2523" x="10474"/>
                  </a:cubicBezTo>
                  <a:cubicBezTo>
                    <a:pt y="2689" x="10299"/>
                    <a:pt y="2950" x="10211"/>
                    <a:pt y="3306" x="10211"/>
                  </a:cubicBezTo>
                  <a:cubicBezTo>
                    <a:pt y="3599" x="10211"/>
                    <a:pt y="3837" x="10281"/>
                    <a:pt y="4020" x="10422"/>
                  </a:cubicBezTo>
                  <a:cubicBezTo>
                    <a:pt y="4203" x="10562"/>
                    <a:pt y="4295" x="10744"/>
                    <a:pt y="4295" x="10969"/>
                  </a:cubicBezTo>
                  <a:cubicBezTo>
                    <a:pt y="4295" x="11135"/>
                    <a:pt y="4253" x="11277"/>
                    <a:pt y="4169" x="11393"/>
                  </a:cubicBezTo>
                  <a:cubicBezTo>
                    <a:pt y="4085" x="11509"/>
                    <a:pt y="3951" x="11614"/>
                    <a:pt y="3767" x="11707"/>
                  </a:cubicBezTo>
                  <a:lnTo>
                    <a:pt y="4216" x="11707"/>
                  </a:lnTo>
                  <a:lnTo>
                    <a:pt y="4216" x="12406"/>
                  </a:lnTo>
                  <a:lnTo>
                    <a:pt y="2485" x="12406"/>
                  </a:lnTo>
                  <a:cubicBezTo>
                    <a:pt y="1999" x="12406"/>
                    <a:pt y="1648" x="12319"/>
                    <a:pt y="1433" x="12145"/>
                  </a:cubicBezTo>
                  <a:cubicBezTo>
                    <a:pt y="1217" x="11972"/>
                    <a:pt y="1109" x="11689"/>
                    <a:pt y="1109" x="11298"/>
                  </a:cubicBezTo>
                  <a:close/>
                  <a:moveTo>
                    <a:pt y="1109" x="17339"/>
                  </a:moveTo>
                  <a:cubicBezTo>
                    <a:pt y="1109" x="16965"/>
                    <a:pt y="1250" x="16672"/>
                    <a:pt y="1531" x="16461"/>
                  </a:cubicBezTo>
                  <a:cubicBezTo>
                    <a:pt y="1813" x="16250"/>
                    <a:pt y="2203" x="16144"/>
                    <a:pt y="2702" x="16144"/>
                  </a:cubicBezTo>
                  <a:cubicBezTo>
                    <a:pt y="3200" x="16144"/>
                    <a:pt y="3591" x="16250"/>
                    <a:pt y="3872" x="16461"/>
                  </a:cubicBezTo>
                  <a:cubicBezTo>
                    <a:pt y="4154" x="16672"/>
                    <a:pt y="4295" x="16965"/>
                    <a:pt y="4295" x="17339"/>
                  </a:cubicBezTo>
                  <a:cubicBezTo>
                    <a:pt y="4295" x="17713"/>
                    <a:pt y="4154" x="18004"/>
                    <a:pt y="3872" x="18214"/>
                  </a:cubicBezTo>
                  <a:cubicBezTo>
                    <a:pt y="3591" x="18424"/>
                    <a:pt y="3200" x="18529"/>
                    <a:pt y="2702" x="18529"/>
                  </a:cubicBezTo>
                  <a:cubicBezTo>
                    <a:pt y="2203" x="18529"/>
                    <a:pt y="1813" x="18424"/>
                    <a:pt y="1531" x="18214"/>
                  </a:cubicBezTo>
                  <a:cubicBezTo>
                    <a:pt y="1250" x="18004"/>
                    <a:pt y="1109" x="17713"/>
                    <a:pt y="1109" x="17339"/>
                  </a:cubicBezTo>
                  <a:close/>
                  <a:moveTo>
                    <a:pt y="1109" x="22689"/>
                  </a:moveTo>
                  <a:cubicBezTo>
                    <a:pt y="1109" x="22364"/>
                    <a:pt y="1186" x="22122"/>
                    <a:pt y="1342" x="21965"/>
                  </a:cubicBezTo>
                  <a:cubicBezTo>
                    <a:pt y="1497" x="21807"/>
                    <a:pt y="1736" x="21728"/>
                    <a:pt y="2057" x="21728"/>
                  </a:cubicBezTo>
                  <a:cubicBezTo>
                    <a:pt y="2355" x="21728"/>
                    <a:pt y="2577" x="21790"/>
                    <a:pt y="2724" x="21914"/>
                  </a:cubicBezTo>
                  <a:cubicBezTo>
                    <a:pt y="2870" x="22038"/>
                    <a:pt y="2970" x="22254"/>
                    <a:pt y="3024" x="22563"/>
                  </a:cubicBezTo>
                  <a:lnTo>
                    <a:pt y="3046" x="22685"/>
                  </a:lnTo>
                  <a:cubicBezTo>
                    <a:pt y="3069" x="22826"/>
                    <a:pt y="3102" x="22920"/>
                    <a:pt y="3145" x="22967"/>
                  </a:cubicBezTo>
                  <a:cubicBezTo>
                    <a:pt y="3187" x="23014"/>
                    <a:pt y="3252" x="23038"/>
                    <a:pt y="3339" x="23038"/>
                  </a:cubicBezTo>
                  <a:cubicBezTo>
                    <a:pt y="3442" x="23038"/>
                    <a:pt y="3519" x="23003"/>
                    <a:pt y="3572" x="22935"/>
                  </a:cubicBezTo>
                  <a:cubicBezTo>
                    <a:pt y="3624" x="22867"/>
                    <a:pt y="3650" x="22764"/>
                    <a:pt y="3650" x="22629"/>
                  </a:cubicBezTo>
                  <a:cubicBezTo>
                    <a:pt y="3650" x="22479"/>
                    <a:pt y="3627" x="22332"/>
                    <a:pt y="3580" x="22186"/>
                  </a:cubicBezTo>
                  <a:cubicBezTo>
                    <a:pt y="3533" x="22041"/>
                    <a:pt y="3462" x="21899"/>
                    <a:pt y="3368" x="21761"/>
                  </a:cubicBezTo>
                  <a:lnTo>
                    <a:pt y="4105" x="21761"/>
                  </a:lnTo>
                  <a:cubicBezTo>
                    <a:pt y="4169" x="21923"/>
                    <a:pt y="4216" x="22080"/>
                    <a:pt y="4248" x="22233"/>
                  </a:cubicBezTo>
                  <a:cubicBezTo>
                    <a:pt y="4279" x="22386"/>
                    <a:pt y="4295" x="22534"/>
                    <a:pt y="4295" x="22677"/>
                  </a:cubicBezTo>
                  <a:cubicBezTo>
                    <a:pt y="4295" x="23016"/>
                    <a:pt y="4214" x="23270"/>
                    <a:pt y="4051" x="23440"/>
                  </a:cubicBezTo>
                  <a:cubicBezTo>
                    <a:pt y="3889" x="23611"/>
                    <a:pt y="3646" x="23696"/>
                    <a:pt y="3322" x="23696"/>
                  </a:cubicBezTo>
                  <a:cubicBezTo>
                    <a:pt y="3013" x="23696"/>
                    <a:pt y="2787" x="23635"/>
                    <a:pt y="2642" x="23512"/>
                  </a:cubicBezTo>
                  <a:cubicBezTo>
                    <a:pt y="2498" x="23389"/>
                    <a:pt y="2394" x="23151"/>
                    <a:pt y="2331" x="22795"/>
                  </a:cubicBezTo>
                  <a:lnTo>
                    <a:pt y="2306" x="22673"/>
                  </a:lnTo>
                  <a:cubicBezTo>
                    <a:pt y="2286" x="22548"/>
                    <a:pt y="2256" x="22461"/>
                    <a:pt y="2214" x="22413"/>
                  </a:cubicBezTo>
                  <a:cubicBezTo>
                    <a:pt y="2173" x="22365"/>
                    <a:pt y="2113" x="22340"/>
                    <a:pt y="2035" x="22340"/>
                  </a:cubicBezTo>
                  <a:cubicBezTo>
                    <a:pt y="1940" x="22340"/>
                    <a:pt y="1869" x="22372"/>
                    <a:pt y="1823" x="22436"/>
                  </a:cubicBezTo>
                  <a:cubicBezTo>
                    <a:pt y="1777" x="22500"/>
                    <a:pt y="1754" x="22598"/>
                    <a:pt y="1754" x="22730"/>
                  </a:cubicBezTo>
                  <a:cubicBezTo>
                    <a:pt y="1754" x="22852"/>
                    <a:pt y="1775" x="22983"/>
                    <a:pt y="1819" x="23121"/>
                  </a:cubicBezTo>
                  <a:cubicBezTo>
                    <a:pt y="1862" x="23259"/>
                    <a:pt y="1927" x="23402"/>
                    <a:pt y="2014" x="23551"/>
                  </a:cubicBezTo>
                  <a:lnTo>
                    <a:pt y="1277" x="23551"/>
                  </a:lnTo>
                  <a:cubicBezTo>
                    <a:pt y="1219" x="23386"/>
                    <a:pt y="1176" x="23233"/>
                    <a:pt y="1149" x="23092"/>
                  </a:cubicBezTo>
                  <a:cubicBezTo>
                    <a:pt y="1122" x="22951"/>
                    <a:pt y="1109" x="22817"/>
                    <a:pt y="1109" x="22689"/>
                  </a:cubicBezTo>
                  <a:close/>
                  <a:moveTo>
                    <a:pt y="1109" x="4300"/>
                  </a:moveTo>
                  <a:cubicBezTo>
                    <a:pt y="1109" x="4149"/>
                    <a:pt y="1151" x="4015"/>
                    <a:pt y="1235" x="3899"/>
                  </a:cubicBezTo>
                  <a:cubicBezTo>
                    <a:pt y="1319" x="3783"/>
                    <a:pt y="1449" x="3677"/>
                    <a:pt y="1626" x="3581"/>
                  </a:cubicBezTo>
                  <a:lnTo>
                    <a:pt y="1182" x="3581"/>
                  </a:lnTo>
                  <a:lnTo>
                    <a:pt y="1182" x="2888"/>
                  </a:lnTo>
                  <a:lnTo>
                    <a:pt y="5371" x="2888"/>
                  </a:lnTo>
                  <a:lnTo>
                    <a:pt y="5371" x="3581"/>
                  </a:lnTo>
                  <a:lnTo>
                    <a:pt y="3778" x="3581"/>
                  </a:lnTo>
                  <a:cubicBezTo>
                    <a:pt y="3955" x="3677"/>
                    <a:pt y="4085" x="3783"/>
                    <a:pt y="4169" x="3899"/>
                  </a:cubicBezTo>
                  <a:cubicBezTo>
                    <a:pt y="4253" x="4015"/>
                    <a:pt y="4295" x="4149"/>
                    <a:pt y="4295" x="4300"/>
                  </a:cubicBezTo>
                  <a:cubicBezTo>
                    <a:pt y="4295" x="4567"/>
                    <a:pt y="4146" x="4787"/>
                    <a:pt y="3849" x="4959"/>
                  </a:cubicBezTo>
                  <a:cubicBezTo>
                    <a:pt y="3552" x="5130"/>
                    <a:pt y="3170" x="5216"/>
                    <a:pt y="2702" x="5216"/>
                  </a:cubicBezTo>
                  <a:cubicBezTo>
                    <a:pt y="2234" x="5216"/>
                    <a:pt y="1852" x="5130"/>
                    <a:pt y="1554" x="4959"/>
                  </a:cubicBezTo>
                  <a:cubicBezTo>
                    <a:pt y="1257" x="4787"/>
                    <a:pt y="1109" x="4567"/>
                    <a:pt y="1109" x="4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y="1682075" x="102700"/>
              <a:ext cy="227925" cx="410900"/>
            </a:xfrm>
            <a:custGeom>
              <a:pathLst>
                <a:path w="16436" extrusionOk="0" h="9117">
                  <a:moveTo>
                    <a:pt y="0" x="1"/>
                  </a:moveTo>
                  <a:lnTo>
                    <a:pt y="9117" x="1"/>
                  </a:lnTo>
                  <a:lnTo>
                    <a:pt y="9117" x="16435"/>
                  </a:lnTo>
                  <a:lnTo>
                    <a:pt y="0" x="1643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y="1682075" x="102700"/>
              <a:ext cy="227925" cx="410900"/>
            </a:xfrm>
            <a:custGeom>
              <a:pathLst>
                <a:path w="16436" extrusionOk="0" fill="none" h="9117">
                  <a:moveTo>
                    <a:pt y="0" x="1"/>
                  </a:moveTo>
                  <a:lnTo>
                    <a:pt y="0" x="16435"/>
                  </a:lnTo>
                  <a:lnTo>
                    <a:pt y="9117" x="16435"/>
                  </a:lnTo>
                  <a:lnTo>
                    <a:pt y="9117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y="1781150" x="173550"/>
              <a:ext cy="227950" cx="410875"/>
            </a:xfrm>
            <a:custGeom>
              <a:pathLst>
                <a:path w="16435" extrusionOk="0" h="9118">
                  <a:moveTo>
                    <a:pt y="1" x="0"/>
                  </a:moveTo>
                  <a:lnTo>
                    <a:pt y="9117" x="0"/>
                  </a:lnTo>
                  <a:lnTo>
                    <a:pt y="9117" x="16435"/>
                  </a:lnTo>
                  <a:lnTo>
                    <a:pt y="1" x="1643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y="1781150" x="173550"/>
              <a:ext cy="227950" cx="410875"/>
            </a:xfrm>
            <a:custGeom>
              <a:pathLst>
                <a:path w="16435" extrusionOk="0" fill="none" h="9118">
                  <a:moveTo>
                    <a:pt y="1" x="0"/>
                  </a:moveTo>
                  <a:lnTo>
                    <a:pt y="1" x="16435"/>
                  </a:lnTo>
                  <a:lnTo>
                    <a:pt y="9117" x="16435"/>
                  </a:lnTo>
                  <a:lnTo>
                    <a:pt y="9117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y="1880250" x="244375"/>
              <a:ext cy="227925" cx="410900"/>
            </a:xfrm>
            <a:custGeom>
              <a:pathLst>
                <a:path w="16436" extrusionOk="0" h="9117">
                  <a:moveTo>
                    <a:pt y="1" x="1"/>
                  </a:moveTo>
                  <a:lnTo>
                    <a:pt y="9117" x="1"/>
                  </a:lnTo>
                  <a:lnTo>
                    <a:pt y="9117" x="16435"/>
                  </a:lnTo>
                  <a:lnTo>
                    <a:pt y="1" x="1643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y="1880250" x="244375"/>
              <a:ext cy="227925" cx="410900"/>
            </a:xfrm>
            <a:custGeom>
              <a:pathLst>
                <a:path w="16436" extrusionOk="0" fill="none" h="9117">
                  <a:moveTo>
                    <a:pt y="1" x="1"/>
                  </a:moveTo>
                  <a:lnTo>
                    <a:pt y="1" x="16435"/>
                  </a:lnTo>
                  <a:lnTo>
                    <a:pt y="9117" x="16435"/>
                  </a:lnTo>
                  <a:lnTo>
                    <a:pt y="911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y="1979350" x="315225"/>
              <a:ext cy="227925" cx="410875"/>
            </a:xfrm>
            <a:custGeom>
              <a:pathLst>
                <a:path w="16435" extrusionOk="0" h="9117">
                  <a:moveTo>
                    <a:pt y="0" x="0"/>
                  </a:moveTo>
                  <a:lnTo>
                    <a:pt y="9117" x="0"/>
                  </a:lnTo>
                  <a:lnTo>
                    <a:pt y="9117" x="16435"/>
                  </a:lnTo>
                  <a:lnTo>
                    <a:pt y="0" x="1643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y="1979350" x="315225"/>
              <a:ext cy="227925" cx="410875"/>
            </a:xfrm>
            <a:custGeom>
              <a:pathLst>
                <a:path w="16435" extrusionOk="0" fill="none" h="9117">
                  <a:moveTo>
                    <a:pt y="0" x="0"/>
                  </a:moveTo>
                  <a:lnTo>
                    <a:pt y="0" x="16435"/>
                  </a:lnTo>
                  <a:lnTo>
                    <a:pt y="9117" x="16435"/>
                  </a:lnTo>
                  <a:lnTo>
                    <a:pt y="9117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y="2078425" x="386050"/>
              <a:ext cy="227950" cx="410900"/>
            </a:xfrm>
            <a:custGeom>
              <a:pathLst>
                <a:path w="16436" extrusionOk="0" h="9118">
                  <a:moveTo>
                    <a:pt y="1" x="1"/>
                  </a:moveTo>
                  <a:lnTo>
                    <a:pt y="9117" x="1"/>
                  </a:lnTo>
                  <a:lnTo>
                    <a:pt y="9117" x="16435"/>
                  </a:lnTo>
                  <a:lnTo>
                    <a:pt y="1" x="1643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y="2078425" x="386050"/>
              <a:ext cy="227950" cx="410900"/>
            </a:xfrm>
            <a:custGeom>
              <a:pathLst>
                <a:path w="16436" extrusionOk="0" fill="none" h="9118">
                  <a:moveTo>
                    <a:pt y="1" x="1"/>
                  </a:moveTo>
                  <a:lnTo>
                    <a:pt y="1" x="16435"/>
                  </a:lnTo>
                  <a:lnTo>
                    <a:pt y="9117" x="16435"/>
                  </a:lnTo>
                  <a:lnTo>
                    <a:pt y="9117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BBBBBB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y="393875" x="1193600"/>
              <a:ext cy="2606125" cx="1806400"/>
            </a:xfrm>
            <a:custGeom>
              <a:pathLst>
                <a:path w="72256" extrusionOk="0" h="104245">
                  <a:moveTo>
                    <a:pt y="1" x="36128"/>
                  </a:moveTo>
                  <a:cubicBezTo>
                    <a:pt y="1" x="16176"/>
                    <a:pt y="23336" x="1"/>
                    <a:pt y="52123" x="1"/>
                  </a:cubicBezTo>
                  <a:cubicBezTo>
                    <a:pt y="80909" x="1"/>
                    <a:pt y="104245" x="16176"/>
                    <a:pt y="104245" x="36128"/>
                  </a:cubicBezTo>
                  <a:cubicBezTo>
                    <a:pt y="104245" x="56081"/>
                    <a:pt y="80909" x="72256"/>
                    <a:pt y="52123" x="72256"/>
                  </a:cubicBezTo>
                  <a:cubicBezTo>
                    <a:pt y="23336" x="72256"/>
                    <a:pt y="1" x="56081"/>
                    <a:pt y="1" x="36128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y="393875" x="1193600"/>
              <a:ext cy="2606125" cx="1806400"/>
            </a:xfrm>
            <a:custGeom>
              <a:pathLst>
                <a:path w="72256" extrusionOk="0" fill="none" h="104245">
                  <a:moveTo>
                    <a:pt y="52123" x="72256"/>
                  </a:moveTo>
                  <a:cubicBezTo>
                    <a:pt y="80909" x="72256"/>
                    <a:pt y="104245" x="56081"/>
                    <a:pt y="104245" x="36128"/>
                  </a:cubicBezTo>
                  <a:cubicBezTo>
                    <a:pt y="104245" x="16176"/>
                    <a:pt y="80909" x="1"/>
                    <a:pt y="52123" x="1"/>
                  </a:cubicBezTo>
                  <a:cubicBezTo>
                    <a:pt y="23336" x="1"/>
                    <a:pt y="1" x="16176"/>
                    <a:pt y="1" x="36128"/>
                  </a:cubicBezTo>
                  <a:cubicBezTo>
                    <a:pt y="1" x="56081"/>
                    <a:pt y="23336" x="72256"/>
                    <a:pt y="52123" x="72256"/>
                  </a:cubicBez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EEEEEE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y="968600" x="1597400"/>
              <a:ext cy="1476500" cx="1048425"/>
            </a:xfrm>
            <a:custGeom>
              <a:pathLst>
                <a:path w="41937" extrusionOk="0" h="59060">
                  <a:moveTo>
                    <a:pt y="1" x="20968"/>
                  </a:moveTo>
                  <a:cubicBezTo>
                    <a:pt y="1" x="9388"/>
                    <a:pt y="13222" x="0"/>
                    <a:pt y="29530" x="0"/>
                  </a:cubicBezTo>
                  <a:cubicBezTo>
                    <a:pt y="45839" x="0"/>
                    <a:pt y="59059" x="9388"/>
                    <a:pt y="59059" x="20968"/>
                  </a:cubicBezTo>
                  <a:cubicBezTo>
                    <a:pt y="59059" x="32549"/>
                    <a:pt y="45839" x="41936"/>
                    <a:pt y="29530" x="41936"/>
                  </a:cubicBezTo>
                  <a:cubicBezTo>
                    <a:pt y="13222" x="41936"/>
                    <a:pt y="1" x="32549"/>
                    <a:pt y="1" x="20968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y="968600" x="1597400"/>
              <a:ext cy="1476500" cx="1048425"/>
            </a:xfrm>
            <a:custGeom>
              <a:pathLst>
                <a:path w="41937" extrusionOk="0" fill="none" h="59060">
                  <a:moveTo>
                    <a:pt y="29530" x="41936"/>
                  </a:moveTo>
                  <a:cubicBezTo>
                    <a:pt y="45839" x="41936"/>
                    <a:pt y="59059" x="32549"/>
                    <a:pt y="59059" x="20968"/>
                  </a:cubicBezTo>
                  <a:cubicBezTo>
                    <a:pt y="59059" x="9388"/>
                    <a:pt y="45839" x="0"/>
                    <a:pt y="29530" x="0"/>
                  </a:cubicBezTo>
                  <a:cubicBezTo>
                    <a:pt y="13222" x="0"/>
                    <a:pt y="1" x="9388"/>
                    <a:pt y="1" x="20968"/>
                  </a:cubicBezTo>
                  <a:cubicBezTo>
                    <a:pt y="1" x="32549"/>
                    <a:pt y="13222" x="41936"/>
                    <a:pt y="29530" x="41936"/>
                  </a:cubicBez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y="1580500" x="628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y="1227375" x="1849575"/>
              <a:ext cy="107375" cx="584300"/>
            </a:xfrm>
            <a:custGeom>
              <a:pathLst>
                <a:path w="23372" extrusionOk="0" h="4295">
                  <a:moveTo>
                    <a:pt y="0" x="8591"/>
                  </a:moveTo>
                  <a:lnTo>
                    <a:pt y="792" x="8591"/>
                  </a:lnTo>
                  <a:lnTo>
                    <a:pt y="792" x="9284"/>
                  </a:lnTo>
                  <a:lnTo>
                    <a:pt y="0" x="9284"/>
                  </a:lnTo>
                  <a:close/>
                  <a:moveTo>
                    <a:pt y="1182" x="22672"/>
                  </a:moveTo>
                  <a:lnTo>
                    <a:pt y="2230" x="22672"/>
                  </a:lnTo>
                  <a:lnTo>
                    <a:pt y="2230" x="23371"/>
                  </a:lnTo>
                  <a:lnTo>
                    <a:pt y="1182" x="23371"/>
                  </a:lnTo>
                  <a:close/>
                  <a:moveTo>
                    <a:pt y="1753" x="18547"/>
                  </a:moveTo>
                  <a:cubicBezTo>
                    <a:pt y="1753" x="18671"/>
                    <a:pt y="1810" x="18771"/>
                    <a:pt y="1923" x="18848"/>
                  </a:cubicBezTo>
                  <a:cubicBezTo>
                    <a:pt y="2036" x="18925"/>
                    <a:pt y="2184" x="18963"/>
                    <a:pt y="2368" x="18963"/>
                  </a:cubicBezTo>
                  <a:lnTo>
                    <a:pt y="2368" x="18063"/>
                  </a:lnTo>
                  <a:cubicBezTo>
                    <a:pt y="2170" x="18083"/>
                    <a:pt y="2018" x="18136"/>
                    <a:pt y="1912" x="18220"/>
                  </a:cubicBezTo>
                  <a:cubicBezTo>
                    <a:pt y="1806" x="18303"/>
                    <a:pt y="1753" x="18413"/>
                    <a:pt y="1753" x="18547"/>
                  </a:cubicBezTo>
                  <a:close/>
                  <a:moveTo>
                    <a:pt y="1813" x="11105"/>
                  </a:moveTo>
                  <a:cubicBezTo>
                    <a:pt y="1813" x="11254"/>
                    <a:pt y="1889" x="11367"/>
                    <a:pt y="2041" x="11445"/>
                  </a:cubicBezTo>
                  <a:cubicBezTo>
                    <a:pt y="2192" x="11523"/>
                    <a:pt y="2413" x="11562"/>
                    <a:pt y="2702" x="11562"/>
                  </a:cubicBezTo>
                  <a:cubicBezTo>
                    <a:pt y="2991" x="11562"/>
                    <a:pt y="3211" x="11523"/>
                    <a:pt y="3363" x="11445"/>
                  </a:cubicBezTo>
                  <a:cubicBezTo>
                    <a:pt y="3515" x="11367"/>
                    <a:pt y="3590" x="11254"/>
                    <a:pt y="3590" x="11105"/>
                  </a:cubicBezTo>
                  <a:cubicBezTo>
                    <a:pt y="3590" x="10957"/>
                    <a:pt y="3514" x="10843"/>
                    <a:pt y="3361" x="10763"/>
                  </a:cubicBezTo>
                  <a:cubicBezTo>
                    <a:pt y="3209" x="10684"/>
                    <a:pt y="2989" x="10644"/>
                    <a:pt y="2702" x="10644"/>
                  </a:cubicBezTo>
                  <a:cubicBezTo>
                    <a:pt y="2415" x="10644"/>
                    <a:pt y="2195" x="10684"/>
                    <a:pt y="2042" x="10763"/>
                  </a:cubicBezTo>
                  <a:cubicBezTo>
                    <a:pt y="1889" x="10843"/>
                    <a:pt y="1813" x="10957"/>
                    <a:pt y="1813" x="11105"/>
                  </a:cubicBezTo>
                  <a:close/>
                  <a:moveTo>
                    <a:pt y="2851" x="1496"/>
                  </a:moveTo>
                  <a:lnTo>
                    <a:pt y="2962" x="1496"/>
                  </a:lnTo>
                  <a:cubicBezTo>
                    <a:pt y="3159" x="1496"/>
                    <a:pt y="3323" x="1452"/>
                    <a:pt y="3454" x="1363"/>
                  </a:cubicBezTo>
                  <a:cubicBezTo>
                    <a:pt y="3585" x="1273"/>
                    <a:pt y="3650" x="1164"/>
                    <a:pt y="3650" x="1033"/>
                  </a:cubicBezTo>
                  <a:cubicBezTo>
                    <a:pt y="3650" x="929"/>
                    <a:pt y="3615" x="847"/>
                    <a:pt y="3546" x="788"/>
                  </a:cubicBezTo>
                  <a:cubicBezTo>
                    <a:pt y="3476" x="730"/>
                    <a:pt y="3380" x="700"/>
                    <a:pt y="3257" x="700"/>
                  </a:cubicBezTo>
                  <a:cubicBezTo>
                    <a:pt y="3124" x="700"/>
                    <a:pt y="3022" x="737"/>
                    <a:pt y="2954" x="810"/>
                  </a:cubicBezTo>
                  <a:cubicBezTo>
                    <a:pt y="2885" x="883"/>
                    <a:pt y="2851" x="991"/>
                    <a:pt y="2851" x="1136"/>
                  </a:cubicBezTo>
                  <a:close/>
                  <a:moveTo>
                    <a:pt y="320" x="2904"/>
                  </a:moveTo>
                  <a:lnTo>
                    <a:pt y="1182" x="2904"/>
                  </a:lnTo>
                  <a:lnTo>
                    <a:pt y="1182" x="2559"/>
                  </a:lnTo>
                  <a:lnTo>
                    <a:pt y="1875" x="2559"/>
                  </a:lnTo>
                  <a:lnTo>
                    <a:pt y="1875" x="2904"/>
                  </a:lnTo>
                  <a:lnTo>
                    <a:pt y="3162" x="2904"/>
                  </a:lnTo>
                  <a:cubicBezTo>
                    <a:pt y="3545" x="2904"/>
                    <a:pt y="3817" x="2961"/>
                    <a:pt y="3977" x="3075"/>
                  </a:cubicBezTo>
                  <a:cubicBezTo>
                    <a:pt y="4136" x="3189"/>
                    <a:pt y="4216" x="3383"/>
                    <a:pt y="4216" x="3657"/>
                  </a:cubicBezTo>
                  <a:lnTo>
                    <a:pt y="4216" x="4252"/>
                  </a:lnTo>
                  <a:lnTo>
                    <a:pt y="3523" x="4252"/>
                  </a:lnTo>
                  <a:lnTo>
                    <a:pt y="3523" x="3895"/>
                  </a:lnTo>
                  <a:cubicBezTo>
                    <a:pt y="3523" x="3776"/>
                    <a:pt y="3498" x="3697"/>
                    <a:pt y="3448" x="3657"/>
                  </a:cubicBezTo>
                  <a:cubicBezTo>
                    <a:pt y="3399" x="3617"/>
                    <a:pt y="3303" x="3597"/>
                    <a:pt y="3162" x="3597"/>
                  </a:cubicBezTo>
                  <a:lnTo>
                    <a:pt y="1875" x="3597"/>
                  </a:lnTo>
                  <a:lnTo>
                    <a:pt y="1875" x="4312"/>
                  </a:lnTo>
                  <a:lnTo>
                    <a:pt y="1182" x="4312"/>
                  </a:lnTo>
                  <a:lnTo>
                    <a:pt y="1182" x="3597"/>
                  </a:lnTo>
                  <a:lnTo>
                    <a:pt y="320" x="3597"/>
                  </a:lnTo>
                  <a:close/>
                  <a:moveTo>
                    <a:pt y="320" x="4801"/>
                  </a:moveTo>
                  <a:lnTo>
                    <a:pt y="1182" x="4801"/>
                  </a:lnTo>
                  <a:lnTo>
                    <a:pt y="1182" x="4456"/>
                  </a:lnTo>
                  <a:lnTo>
                    <a:pt y="1875" x="4456"/>
                  </a:lnTo>
                  <a:lnTo>
                    <a:pt y="1875" x="4801"/>
                  </a:lnTo>
                  <a:lnTo>
                    <a:pt y="3162" x="4801"/>
                  </a:lnTo>
                  <a:cubicBezTo>
                    <a:pt y="3545" x="4801"/>
                    <a:pt y="3817" x="4858"/>
                    <a:pt y="3977" x="4972"/>
                  </a:cubicBezTo>
                  <a:cubicBezTo>
                    <a:pt y="4136" x="5086"/>
                    <a:pt y="4216" x="5280"/>
                    <a:pt y="4216" x="5554"/>
                  </a:cubicBezTo>
                  <a:lnTo>
                    <a:pt y="4216" x="6149"/>
                  </a:lnTo>
                  <a:lnTo>
                    <a:pt y="3523" x="6149"/>
                  </a:lnTo>
                  <a:lnTo>
                    <a:pt y="3523" x="5792"/>
                  </a:lnTo>
                  <a:cubicBezTo>
                    <a:pt y="3523" x="5673"/>
                    <a:pt y="3498" x="5594"/>
                    <a:pt y="3448" x="5554"/>
                  </a:cubicBezTo>
                  <a:cubicBezTo>
                    <a:pt y="3399" x="5514"/>
                    <a:pt y="3303" x="5494"/>
                    <a:pt y="3162" x="5494"/>
                  </a:cubicBezTo>
                  <a:lnTo>
                    <a:pt y="1875" x="5494"/>
                  </a:lnTo>
                  <a:lnTo>
                    <a:pt y="1875" x="6209"/>
                  </a:lnTo>
                  <a:lnTo>
                    <a:pt y="1182" x="6209"/>
                  </a:lnTo>
                  <a:lnTo>
                    <a:pt y="1182" x="5494"/>
                  </a:lnTo>
                  <a:lnTo>
                    <a:pt y="320" x="5494"/>
                  </a:lnTo>
                  <a:close/>
                  <a:moveTo>
                    <a:pt y="1109" x="8050"/>
                  </a:moveTo>
                  <a:cubicBezTo>
                    <a:pt y="1109" x="7888"/>
                    <a:pt y="1154" x="7750"/>
                    <a:pt y="1245" x="7634"/>
                  </a:cubicBezTo>
                  <a:cubicBezTo>
                    <a:pt y="1337" x="7518"/>
                    <a:pt y="1482" x="7416"/>
                    <a:pt y="1680" x="7327"/>
                  </a:cubicBezTo>
                  <a:lnTo>
                    <a:pt y="1182" x="7327"/>
                  </a:lnTo>
                  <a:lnTo>
                    <a:pt y="1182" x="6634"/>
                  </a:lnTo>
                  <a:lnTo>
                    <a:pt y="4216" x="6634"/>
                  </a:lnTo>
                  <a:lnTo>
                    <a:pt y="4216" x="7327"/>
                  </a:lnTo>
                  <a:lnTo>
                    <a:pt y="2818" x="7327"/>
                  </a:lnTo>
                  <a:cubicBezTo>
                    <a:pt y="2520" x="7327"/>
                    <a:pt y="2291" x="7375"/>
                    <a:pt y="2131" x="7471"/>
                  </a:cubicBezTo>
                  <a:cubicBezTo>
                    <a:pt y="1972" x="7568"/>
                    <a:pt y="1892" x="7705"/>
                    <a:pt y="1892" x="7883"/>
                  </a:cubicBezTo>
                  <a:cubicBezTo>
                    <a:pt y="1892" x="7944"/>
                    <a:pt y="1901" x="8004"/>
                    <a:pt y="1920" x="8064"/>
                  </a:cubicBezTo>
                  <a:cubicBezTo>
                    <a:pt y="1939" x="8124"/>
                    <a:pt y="1968" x="8184"/>
                    <a:pt y="2008" x="8245"/>
                  </a:cubicBezTo>
                  <a:lnTo>
                    <a:pt y="1130" x="8243"/>
                  </a:lnTo>
                  <a:cubicBezTo>
                    <a:pt y="1121" x="8192"/>
                    <a:pt y="1115" x="8152"/>
                    <a:pt y="1113" x="8125"/>
                  </a:cubicBezTo>
                  <a:cubicBezTo>
                    <a:pt y="1110" x="8098"/>
                    <a:pt y="1109" x="8073"/>
                    <a:pt y="1109" x="8050"/>
                  </a:cubicBezTo>
                  <a:close/>
                  <a:moveTo>
                    <a:pt y="1182" x="8591"/>
                  </a:moveTo>
                  <a:lnTo>
                    <a:pt y="4216" x="8591"/>
                  </a:lnTo>
                  <a:lnTo>
                    <a:pt y="4216" x="9284"/>
                  </a:lnTo>
                  <a:lnTo>
                    <a:pt y="1182" x="9284"/>
                  </a:lnTo>
                  <a:close/>
                  <a:moveTo>
                    <a:pt y="320" x="15678"/>
                  </a:moveTo>
                  <a:lnTo>
                    <a:pt y="1182" x="15678"/>
                  </a:lnTo>
                  <a:lnTo>
                    <a:pt y="1182" x="15333"/>
                  </a:lnTo>
                  <a:lnTo>
                    <a:pt y="1875" x="15333"/>
                  </a:lnTo>
                  <a:lnTo>
                    <a:pt y="1875" x="15678"/>
                  </a:lnTo>
                  <a:lnTo>
                    <a:pt y="3162" x="15678"/>
                  </a:lnTo>
                  <a:cubicBezTo>
                    <a:pt y="3545" x="15678"/>
                    <a:pt y="3817" x="15735"/>
                    <a:pt y="3977" x="15849"/>
                  </a:cubicBezTo>
                  <a:cubicBezTo>
                    <a:pt y="4136" x="15963"/>
                    <a:pt y="4216" x="16157"/>
                    <a:pt y="4216" x="16431"/>
                  </a:cubicBezTo>
                  <a:lnTo>
                    <a:pt y="4216" x="17026"/>
                  </a:lnTo>
                  <a:lnTo>
                    <a:pt y="3523" x="17026"/>
                  </a:lnTo>
                  <a:lnTo>
                    <a:pt y="3523" x="16669"/>
                  </a:lnTo>
                  <a:cubicBezTo>
                    <a:pt y="3523" x="16550"/>
                    <a:pt y="3498" x="16471"/>
                    <a:pt y="3448" x="16431"/>
                  </a:cubicBezTo>
                  <a:cubicBezTo>
                    <a:pt y="3399" x="16391"/>
                    <a:pt y="3303" x="16371"/>
                    <a:pt y="3162" x="16371"/>
                  </a:cubicBezTo>
                  <a:lnTo>
                    <a:pt y="1875" x="16371"/>
                  </a:lnTo>
                  <a:lnTo>
                    <a:pt y="1875" x="17086"/>
                  </a:lnTo>
                  <a:lnTo>
                    <a:pt y="1182" x="17086"/>
                  </a:lnTo>
                  <a:lnTo>
                    <a:pt y="1182" x="16371"/>
                  </a:lnTo>
                  <a:lnTo>
                    <a:pt y="320" x="16371"/>
                  </a:lnTo>
                  <a:close/>
                  <a:moveTo>
                    <a:pt y="3168" x="22672"/>
                  </a:moveTo>
                  <a:lnTo>
                    <a:pt y="4216" x="22672"/>
                  </a:lnTo>
                  <a:lnTo>
                    <a:pt y="4216" x="23371"/>
                  </a:lnTo>
                  <a:lnTo>
                    <a:pt y="3168" x="23371"/>
                  </a:lnTo>
                  <a:close/>
                  <a:moveTo>
                    <a:pt y="1109" x="1088"/>
                  </a:moveTo>
                  <a:cubicBezTo>
                    <a:pt y="1109" x="938"/>
                    <a:pt y="1122" x="788"/>
                    <a:pt y="1148" x="638"/>
                  </a:cubicBezTo>
                  <a:cubicBezTo>
                    <a:pt y="1174" x="488"/>
                    <a:pt y="1212" x="339"/>
                    <a:pt y="1263" x="191"/>
                  </a:cubicBezTo>
                  <a:lnTo>
                    <a:pt y="2003" x="191"/>
                  </a:lnTo>
                  <a:cubicBezTo>
                    <a:pt y="1920" x="300"/>
                    <a:pt y="1857" x="419"/>
                    <a:pt y="1816" x="547"/>
                  </a:cubicBezTo>
                  <a:cubicBezTo>
                    <a:pt y="1774" x="675"/>
                    <a:pt y="1753" x="813"/>
                    <a:pt y="1753" x="962"/>
                  </a:cubicBezTo>
                  <a:cubicBezTo>
                    <a:pt y="1753" x="1145"/>
                    <a:pt y="1789" x="1280"/>
                    <a:pt y="1860" x="1366"/>
                  </a:cubicBezTo>
                  <a:cubicBezTo>
                    <a:pt y="1932" x="1453"/>
                    <a:pt y="2044" x="1496"/>
                    <a:pt y="2198" x="1496"/>
                  </a:cubicBezTo>
                  <a:lnTo>
                    <a:pt y="2274" x="1496"/>
                  </a:lnTo>
                  <a:lnTo>
                    <a:pt y="2274" x="1088"/>
                  </a:lnTo>
                  <a:cubicBezTo>
                    <a:pt y="2274" x="713"/>
                    <a:pt y="2357" x="438"/>
                    <a:pt y="2523" x="263"/>
                  </a:cubicBezTo>
                  <a:cubicBezTo>
                    <a:pt y="2689" x="88"/>
                    <a:pt y="2950" x="1"/>
                    <a:pt y="3306" x="1"/>
                  </a:cubicBezTo>
                  <a:cubicBezTo>
                    <a:pt y="3599" x="1"/>
                    <a:pt y="3837" x="71"/>
                    <a:pt y="4020" x="211"/>
                  </a:cubicBezTo>
                  <a:cubicBezTo>
                    <a:pt y="4203" x="351"/>
                    <a:pt y="4295" x="534"/>
                    <a:pt y="4295" x="758"/>
                  </a:cubicBezTo>
                  <a:cubicBezTo>
                    <a:pt y="4295" x="925"/>
                    <a:pt y="4253" x="1066"/>
                    <a:pt y="4169" x="1182"/>
                  </a:cubicBezTo>
                  <a:cubicBezTo>
                    <a:pt y="4085" x="1299"/>
                    <a:pt y="3951" x="1403"/>
                    <a:pt y="3767" x="1496"/>
                  </a:cubicBezTo>
                  <a:lnTo>
                    <a:pt y="4216" x="1496"/>
                  </a:lnTo>
                  <a:lnTo>
                    <a:pt y="4216" x="2195"/>
                  </a:lnTo>
                  <a:lnTo>
                    <a:pt y="2485" x="2195"/>
                  </a:lnTo>
                  <a:cubicBezTo>
                    <a:pt y="1999" x="2195"/>
                    <a:pt y="1648" x="2109"/>
                    <a:pt y="1432" x="1935"/>
                  </a:cubicBezTo>
                  <a:cubicBezTo>
                    <a:pt y="1217" x="1761"/>
                    <a:pt y="1109" x="1479"/>
                    <a:pt y="1109" x="1088"/>
                  </a:cubicBezTo>
                  <a:close/>
                  <a:moveTo>
                    <a:pt y="0" x="9951"/>
                  </a:moveTo>
                  <a:lnTo>
                    <a:pt y="4216" x="9951"/>
                  </a:lnTo>
                  <a:lnTo>
                    <a:pt y="4216" x="10644"/>
                  </a:lnTo>
                  <a:lnTo>
                    <a:pt y="3777" x="10644"/>
                  </a:lnTo>
                  <a:cubicBezTo>
                    <a:pt y="3954" x="10740"/>
                    <a:pt y="4085" x="10845"/>
                    <a:pt y="4169" x="10962"/>
                  </a:cubicBezTo>
                  <a:cubicBezTo>
                    <a:pt y="4253" x="11078"/>
                    <a:pt y="4295" x="11212"/>
                    <a:pt y="4295" x="11363"/>
                  </a:cubicBezTo>
                  <a:cubicBezTo>
                    <a:pt y="4295" x="11630"/>
                    <a:pt y="4146" x="11849"/>
                    <a:pt y="3849" x="12021"/>
                  </a:cubicBezTo>
                  <a:cubicBezTo>
                    <a:pt y="3552" x="12193"/>
                    <a:pt y="3170" x="12279"/>
                    <a:pt y="2702" x="12279"/>
                  </a:cubicBezTo>
                  <a:cubicBezTo>
                    <a:pt y="2234" x="12279"/>
                    <a:pt y="1851" x="12193"/>
                    <a:pt y="1554" x="12021"/>
                  </a:cubicBezTo>
                  <a:cubicBezTo>
                    <a:pt y="1257" x="11849"/>
                    <a:pt y="1109" x="11630"/>
                    <a:pt y="1109" x="11363"/>
                  </a:cubicBezTo>
                  <a:cubicBezTo>
                    <a:pt y="1109" x="11212"/>
                    <a:pt y="1151" x="11078"/>
                    <a:pt y="1235" x="10962"/>
                  </a:cubicBezTo>
                  <a:cubicBezTo>
                    <a:pt y="1319" x="10845"/>
                    <a:pt y="1449" x="10740"/>
                    <a:pt y="1626" x="10644"/>
                  </a:cubicBezTo>
                  <a:lnTo>
                    <a:pt y="0" x="10644"/>
                  </a:lnTo>
                  <a:close/>
                  <a:moveTo>
                    <a:pt y="1182" x="12766"/>
                  </a:moveTo>
                  <a:lnTo>
                    <a:pt y="3035" x="12766"/>
                  </a:lnTo>
                  <a:cubicBezTo>
                    <a:pt y="3445" x="12766"/>
                    <a:pt y="3758" x="12832"/>
                    <a:pt y="3972" x="12963"/>
                  </a:cubicBezTo>
                  <a:cubicBezTo>
                    <a:pt y="4187" x="13094"/>
                    <a:pt y="4295" x="13285"/>
                    <a:pt y="4295" x="13535"/>
                  </a:cubicBezTo>
                  <a:cubicBezTo>
                    <a:pt y="4295" x="13676"/>
                    <a:pt y="4253" x="13805"/>
                    <a:pt y="4169" x="13922"/>
                  </a:cubicBezTo>
                  <a:cubicBezTo>
                    <a:pt y="4085" x="14039"/>
                    <a:pt y="3954" x="14149"/>
                    <a:pt y="3777" x="14254"/>
                  </a:cubicBezTo>
                  <a:lnTo>
                    <a:pt y="4216" x="14254"/>
                  </a:lnTo>
                  <a:lnTo>
                    <a:pt y="4216" x="14947"/>
                  </a:lnTo>
                  <a:lnTo>
                    <a:pt y="1182" x="14947"/>
                  </a:lnTo>
                  <a:lnTo>
                    <a:pt y="1182" x="14254"/>
                  </a:lnTo>
                  <a:lnTo>
                    <a:pt y="2680" x="14254"/>
                  </a:lnTo>
                  <a:cubicBezTo>
                    <a:pt y="2956" x="14254"/>
                    <a:pt y="3172" x="14213"/>
                    <a:pt y="3328" x="14130"/>
                  </a:cubicBezTo>
                  <a:cubicBezTo>
                    <a:pt y="3483" x="14047"/>
                    <a:pt y="3561" x="13934"/>
                    <a:pt y="3561" x="13789"/>
                  </a:cubicBezTo>
                  <a:cubicBezTo>
                    <a:pt y="3561" x="13730"/>
                    <a:pt y="3543" x="13677"/>
                    <a:pt y="3509" x="13631"/>
                  </a:cubicBezTo>
                  <a:cubicBezTo>
                    <a:pt y="3475" x="13585"/>
                    <a:pt y="3426" x="13548"/>
                    <a:pt y="3363" x="13520"/>
                  </a:cubicBezTo>
                  <a:cubicBezTo>
                    <a:pt y="3314" x="13498"/>
                    <a:pt y="3236" x="13482"/>
                    <a:pt y="3128" x="13473"/>
                  </a:cubicBezTo>
                  <a:cubicBezTo>
                    <a:pt y="3021" x="13464"/>
                    <a:pt y="2845" x="13460"/>
                    <a:pt y="2602" x="13460"/>
                  </a:cubicBezTo>
                  <a:cubicBezTo>
                    <a:pt y="2518" x="13460"/>
                    <a:pt y="2353" x="13460"/>
                    <a:pt y="2104" x="13462"/>
                  </a:cubicBezTo>
                  <a:cubicBezTo>
                    <a:pt y="1856" x="13463"/>
                    <a:pt y="1650" x="13464"/>
                    <a:pt y="1485" x="13464"/>
                  </a:cubicBezTo>
                  <a:lnTo>
                    <a:pt y="1182" x="13464"/>
                  </a:lnTo>
                  <a:close/>
                  <a:moveTo>
                    <a:pt y="1109" x="18551"/>
                  </a:moveTo>
                  <a:cubicBezTo>
                    <a:pt y="1109" x="18176"/>
                    <a:pt y="1250" x="17882"/>
                    <a:pt y="1534" x="17668"/>
                  </a:cubicBezTo>
                  <a:cubicBezTo>
                    <a:pt y="1818" x="17455"/>
                    <a:pt y="2207" x="17348"/>
                    <a:pt y="2702" x="17348"/>
                  </a:cubicBezTo>
                  <a:cubicBezTo>
                    <a:pt y="3206" x="17348"/>
                    <a:pt y="3597" x="17457"/>
                    <a:pt y="3876" x="17674"/>
                  </a:cubicBezTo>
                  <a:cubicBezTo>
                    <a:pt y="4155" x="17892"/>
                    <a:pt y="4295" x="18197"/>
                    <a:pt y="4295" x="18589"/>
                  </a:cubicBezTo>
                  <a:cubicBezTo>
                    <a:pt y="4295" x="18753"/>
                    <a:pt y="4273" x="18917"/>
                    <a:pt y="4229" x="19081"/>
                  </a:cubicBezTo>
                  <a:cubicBezTo>
                    <a:pt y="4184" x="19245"/>
                    <a:pt y="4119" x="19409"/>
                    <a:pt y="4032" x="19573"/>
                  </a:cubicBezTo>
                  <a:lnTo>
                    <a:pt y="3284" x="19573"/>
                  </a:lnTo>
                  <a:cubicBezTo>
                    <a:pt y="3407" x="19412"/>
                    <a:pt y="3499" x="19255"/>
                    <a:pt y="3559" x="19102"/>
                  </a:cubicBezTo>
                  <a:cubicBezTo>
                    <a:pt y="3620" x="18949"/>
                    <a:pt y="3650" x="18799"/>
                    <a:pt y="3650" x="18653"/>
                  </a:cubicBezTo>
                  <a:cubicBezTo>
                    <a:pt y="3650" x="18473"/>
                    <a:pt y="3593" x="18332"/>
                    <a:pt y="3479" x="18231"/>
                  </a:cubicBezTo>
                  <a:cubicBezTo>
                    <a:pt y="3366" x="18130"/>
                    <a:pt y="3195" x="18072"/>
                    <a:pt y="2967" x="18055"/>
                  </a:cubicBezTo>
                  <a:lnTo>
                    <a:pt y="2967" x="19676"/>
                  </a:lnTo>
                  <a:lnTo>
                    <a:pt y="2691" x="19676"/>
                  </a:lnTo>
                  <a:cubicBezTo>
                    <a:pt y="2210" x="19676"/>
                    <a:pt y="1827" x="19574"/>
                    <a:pt y="1539" x="19369"/>
                  </a:cubicBezTo>
                  <a:cubicBezTo>
                    <a:pt y="1252" x="19164"/>
                    <a:pt y="1109" x="18892"/>
                    <a:pt y="1109" x="18551"/>
                  </a:cubicBezTo>
                  <a:close/>
                  <a:moveTo>
                    <a:pt y="1109" x="21033"/>
                  </a:moveTo>
                  <a:cubicBezTo>
                    <a:pt y="1109" x="20708"/>
                    <a:pt y="1186" x="20467"/>
                    <a:pt y="1342" x="20309"/>
                  </a:cubicBezTo>
                  <a:cubicBezTo>
                    <a:pt y="1497" x="20152"/>
                    <a:pt y="1735" x="20073"/>
                    <a:pt y="2057" x="20073"/>
                  </a:cubicBezTo>
                  <a:cubicBezTo>
                    <a:pt y="2355" x="20073"/>
                    <a:pt y="2577" x="20135"/>
                    <a:pt y="2723" x="20259"/>
                  </a:cubicBezTo>
                  <a:cubicBezTo>
                    <a:pt y="2870" x="20383"/>
                    <a:pt y="2970" x="20599"/>
                    <a:pt y="3024" x="20908"/>
                  </a:cubicBezTo>
                  <a:lnTo>
                    <a:pt y="3046" x="21030"/>
                  </a:lnTo>
                  <a:cubicBezTo>
                    <a:pt y="3069" x="21170"/>
                    <a:pt y="3102" x="21264"/>
                    <a:pt y="3145" x="21311"/>
                  </a:cubicBezTo>
                  <a:cubicBezTo>
                    <a:pt y="3187" x="21359"/>
                    <a:pt y="3252" x="21382"/>
                    <a:pt y="3338" x="21382"/>
                  </a:cubicBezTo>
                  <a:cubicBezTo>
                    <a:pt y="3441" x="21382"/>
                    <a:pt y="3519" x="21348"/>
                    <a:pt y="3571" x="21280"/>
                  </a:cubicBezTo>
                  <a:cubicBezTo>
                    <a:pt y="3624" x="21211"/>
                    <a:pt y="3650" x="21109"/>
                    <a:pt y="3650" x="20973"/>
                  </a:cubicBezTo>
                  <a:cubicBezTo>
                    <a:pt y="3650" x="20824"/>
                    <a:pt y="3627" x="20676"/>
                    <a:pt y="3580" x="20531"/>
                  </a:cubicBezTo>
                  <a:cubicBezTo>
                    <a:pt y="3533" x="20386"/>
                    <a:pt y="3462" x="20244"/>
                    <a:pt y="3368" x="20106"/>
                  </a:cubicBezTo>
                  <a:lnTo>
                    <a:pt y="4105" x="20106"/>
                  </a:lnTo>
                  <a:cubicBezTo>
                    <a:pt y="4168" x="20267"/>
                    <a:pt y="4216" x="20424"/>
                    <a:pt y="4247" x="20577"/>
                  </a:cubicBezTo>
                  <a:cubicBezTo>
                    <a:pt y="4279" x="20730"/>
                    <a:pt y="4295" x="20879"/>
                    <a:pt y="4295" x="21022"/>
                  </a:cubicBezTo>
                  <a:cubicBezTo>
                    <a:pt y="4295" x="21360"/>
                    <a:pt y="4214" x="21615"/>
                    <a:pt y="4051" x="21785"/>
                  </a:cubicBezTo>
                  <a:cubicBezTo>
                    <a:pt y="3888" x="21955"/>
                    <a:pt y="3646" x="22041"/>
                    <a:pt y="3322" x="22041"/>
                  </a:cubicBezTo>
                  <a:cubicBezTo>
                    <a:pt y="3013" x="22041"/>
                    <a:pt y="2787" x="21979"/>
                    <a:pt y="2642" x="21857"/>
                  </a:cubicBezTo>
                  <a:cubicBezTo>
                    <a:pt y="2498" x="21734"/>
                    <a:pt y="2394" x="21495"/>
                    <a:pt y="2331" x="21140"/>
                  </a:cubicBezTo>
                  <a:lnTo>
                    <a:pt y="2306" x="21018"/>
                  </a:lnTo>
                  <a:cubicBezTo>
                    <a:pt y="2286" x="20893"/>
                    <a:pt y="2256" x="20806"/>
                    <a:pt y="2214" x="20757"/>
                  </a:cubicBezTo>
                  <a:cubicBezTo>
                    <a:pt y="2172" x="20709"/>
                    <a:pt y="2113" x="20685"/>
                    <a:pt y="2035" x="20685"/>
                  </a:cubicBezTo>
                  <a:cubicBezTo>
                    <a:pt y="1939" x="20685"/>
                    <a:pt y="1869" x="20717"/>
                    <a:pt y="1823" x="20781"/>
                  </a:cubicBezTo>
                  <a:cubicBezTo>
                    <a:pt y="1776" x="20845"/>
                    <a:pt y="1753" x="20942"/>
                    <a:pt y="1753" x="21074"/>
                  </a:cubicBezTo>
                  <a:cubicBezTo>
                    <a:pt y="1753" x="21197"/>
                    <a:pt y="1775" x="21327"/>
                    <a:pt y="1818" x="21465"/>
                  </a:cubicBezTo>
                  <a:cubicBezTo>
                    <a:pt y="1862" x="21604"/>
                    <a:pt y="1927" x="21747"/>
                    <a:pt y="2014" x="21895"/>
                  </a:cubicBezTo>
                  <a:lnTo>
                    <a:pt y="1277" x="21895"/>
                  </a:lnTo>
                  <a:cubicBezTo>
                    <a:pt y="1219" x="21730"/>
                    <a:pt y="1176" x="21577"/>
                    <a:pt y="1149" x="21436"/>
                  </a:cubicBezTo>
                  <a:cubicBezTo>
                    <a:pt y="1122" x="21296"/>
                    <a:pt y="1109" x="21161"/>
                    <a:pt y="1109" x="21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y="1414525" x="1852400"/>
              <a:ext cy="208125" cx="141700"/>
            </a:xfrm>
            <a:custGeom>
              <a:pathLst>
                <a:path w="5668" extrusionOk="0" h="8325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y="1414525" x="1852400"/>
              <a:ext cy="208125" cx="141700"/>
            </a:xfrm>
            <a:custGeom>
              <a:pathLst>
                <a:path w="5668" extrusionOk="0" fill="none" h="8325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y="1414525" x="2008250"/>
              <a:ext cy="208125" cx="141700"/>
            </a:xfrm>
            <a:custGeom>
              <a:pathLst>
                <a:path w="5668" extrusionOk="0" h="8325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y="1414525" x="2008250"/>
              <a:ext cy="208125" cx="141700"/>
            </a:xfrm>
            <a:custGeom>
              <a:pathLst>
                <a:path w="5668" extrusionOk="0" fill="none" h="8325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y="1414525" x="2164100"/>
              <a:ext cy="208125" cx="141700"/>
            </a:xfrm>
            <a:custGeom>
              <a:pathLst>
                <a:path w="5668" extrusionOk="0" h="8325">
                  <a:moveTo>
                    <a:pt y="0" x="0"/>
                  </a:moveTo>
                  <a:lnTo>
                    <a:pt y="8324" x="0"/>
                  </a:lnTo>
                  <a:lnTo>
                    <a:pt y="8324" x="5667"/>
                  </a:lnTo>
                  <a:lnTo>
                    <a:pt y="0" x="566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y="1414525" x="2164100"/>
              <a:ext cy="208125" cx="141700"/>
            </a:xfrm>
            <a:custGeom>
              <a:pathLst>
                <a:path w="5668" extrusionOk="0" fill="none" h="8325">
                  <a:moveTo>
                    <a:pt y="0" x="0"/>
                  </a:moveTo>
                  <a:lnTo>
                    <a:pt y="0" x="5667"/>
                  </a:lnTo>
                  <a:lnTo>
                    <a:pt y="8324" x="5667"/>
                  </a:lnTo>
                  <a:lnTo>
                    <a:pt y="8324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y="1642425" x="1852400"/>
              <a:ext cy="208125" cx="141700"/>
            </a:xfrm>
            <a:custGeom>
              <a:pathLst>
                <a:path w="5668" extrusionOk="0" h="8325">
                  <a:moveTo>
                    <a:pt y="1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y="1642425" x="1852400"/>
              <a:ext cy="208125" cx="141700"/>
            </a:xfrm>
            <a:custGeom>
              <a:pathLst>
                <a:path w="5668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y="1642425" x="2008250"/>
              <a:ext cy="208125" cx="141700"/>
            </a:xfrm>
            <a:custGeom>
              <a:pathLst>
                <a:path w="5668" extrusionOk="0" h="8325">
                  <a:moveTo>
                    <a:pt y="1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1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y="1642425" x="2008250"/>
              <a:ext cy="208125" cx="141700"/>
            </a:xfrm>
            <a:custGeom>
              <a:pathLst>
                <a:path w="5668" extrusionOk="0" fill="none" h="8325">
                  <a:moveTo>
                    <a:pt y="1" x="1"/>
                  </a:moveTo>
                  <a:lnTo>
                    <a:pt y="1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1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y="1642425" x="2164100"/>
              <a:ext cy="208125" cx="141700"/>
            </a:xfrm>
            <a:custGeom>
              <a:pathLst>
                <a:path w="5668" extrusionOk="0" h="8325">
                  <a:moveTo>
                    <a:pt y="1" x="0"/>
                  </a:moveTo>
                  <a:lnTo>
                    <a:pt y="8324" x="0"/>
                  </a:lnTo>
                  <a:lnTo>
                    <a:pt y="8324" x="5667"/>
                  </a:lnTo>
                  <a:lnTo>
                    <a:pt y="1" x="566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y="1642425" x="2164100"/>
              <a:ext cy="208125" cx="141700"/>
            </a:xfrm>
            <a:custGeom>
              <a:pathLst>
                <a:path w="5668" extrusionOk="0" fill="none" h="8325">
                  <a:moveTo>
                    <a:pt y="1" x="0"/>
                  </a:moveTo>
                  <a:lnTo>
                    <a:pt y="1" x="5667"/>
                  </a:lnTo>
                  <a:lnTo>
                    <a:pt y="8324" x="5667"/>
                  </a:lnTo>
                  <a:lnTo>
                    <a:pt y="8324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y="1870350" x="1852400"/>
              <a:ext cy="208100" cx="141700"/>
            </a:xfrm>
            <a:custGeom>
              <a:pathLst>
                <a:path w="5668" extrusionOk="0" h="8324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y="1870350" x="1852400"/>
              <a:ext cy="208100" cx="141700"/>
            </a:xfrm>
            <a:custGeom>
              <a:pathLst>
                <a:path w="5668" extrusionOk="0" fill="none" h="8324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y="1870350" x="2008250"/>
              <a:ext cy="208100" cx="141700"/>
            </a:xfrm>
            <a:custGeom>
              <a:pathLst>
                <a:path w="5668" extrusionOk="0" h="8324">
                  <a:moveTo>
                    <a:pt y="0" x="1"/>
                  </a:moveTo>
                  <a:lnTo>
                    <a:pt y="8324" x="1"/>
                  </a:lnTo>
                  <a:lnTo>
                    <a:pt y="8324" x="5668"/>
                  </a:lnTo>
                  <a:lnTo>
                    <a:pt y="0" x="566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y="1870350" x="2008250"/>
              <a:ext cy="208100" cx="141700"/>
            </a:xfrm>
            <a:custGeom>
              <a:pathLst>
                <a:path w="5668" extrusionOk="0" fill="none" h="8324">
                  <a:moveTo>
                    <a:pt y="0" x="1"/>
                  </a:moveTo>
                  <a:lnTo>
                    <a:pt y="0" x="5668"/>
                  </a:lnTo>
                  <a:lnTo>
                    <a:pt y="8324" x="5668"/>
                  </a:lnTo>
                  <a:lnTo>
                    <a:pt y="8324" x="1"/>
                  </a:lnTo>
                  <a:lnTo>
                    <a:pt y="0" x="1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888888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y="1870350" x="2164100"/>
              <a:ext cy="208100" cx="141700"/>
            </a:xfrm>
            <a:custGeom>
              <a:pathLst>
                <a:path w="5668" extrusionOk="0" h="8324">
                  <a:moveTo>
                    <a:pt y="0" x="0"/>
                  </a:moveTo>
                  <a:lnTo>
                    <a:pt y="8324" x="0"/>
                  </a:lnTo>
                  <a:lnTo>
                    <a:pt y="8324" x="5667"/>
                  </a:lnTo>
                  <a:lnTo>
                    <a:pt y="0" x="566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y="1870350" x="2164100"/>
              <a:ext cy="208100" cx="141700"/>
            </a:xfrm>
            <a:custGeom>
              <a:pathLst>
                <a:path w="5668" extrusionOk="0" fill="none" h="8324">
                  <a:moveTo>
                    <a:pt y="0" x="0"/>
                  </a:moveTo>
                  <a:lnTo>
                    <a:pt y="0" x="5667"/>
                  </a:lnTo>
                  <a:lnTo>
                    <a:pt y="8324" x="5667"/>
                  </a:lnTo>
                  <a:lnTo>
                    <a:pt y="8324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y="1332775" x="2330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y="780325" x="1441550"/>
              <a:ext cy="416225" cx="290450"/>
            </a:xfrm>
            <a:custGeom>
              <a:pathLst>
                <a:path w="11618" extrusionOk="0" fill="none" h="16649">
                  <a:moveTo>
                    <a:pt y="1" x="0"/>
                  </a:moveTo>
                  <a:lnTo>
                    <a:pt y="16648" x="11618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y="1196525" x="17319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y="701050" x="2419125"/>
              <a:ext cy="396400" cx="240875"/>
            </a:xfrm>
            <a:custGeom>
              <a:pathLst>
                <a:path w="9635" extrusionOk="0" fill="none" h="15856">
                  <a:moveTo>
                    <a:pt y="1" x="9634"/>
                  </a:moveTo>
                  <a:lnTo>
                    <a:pt y="15856" x="0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y="1097425" x="2419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y="2028900" x="2574950"/>
              <a:ext cy="267550" cx="311725"/>
            </a:xfrm>
            <a:custGeom>
              <a:pathLst>
                <a:path w="12469" extrusionOk="0" fill="none" h="10702">
                  <a:moveTo>
                    <a:pt y="10702" x="12468"/>
                  </a:moveTo>
                  <a:lnTo>
                    <a:pt y="0" x="1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y="2028900" x="2574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y="2435175" x="2107425"/>
              <a:ext cy="535100" cx="25"/>
            </a:xfrm>
            <a:custGeom>
              <a:pathLst>
                <a:path w="1" extrusionOk="0" fill="none" h="21404">
                  <a:moveTo>
                    <a:pt y="21404" x="1"/>
                  </a:moveTo>
                  <a:lnTo>
                    <a:pt y="0" x="1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y="2435175" x="21074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y="2028900" x="1299875"/>
              <a:ext cy="287375" cx="340050"/>
            </a:xfrm>
            <a:custGeom>
              <a:pathLst>
                <a:path w="13602" extrusionOk="0" fill="none" h="11495">
                  <a:moveTo>
                    <a:pt y="11495" x="0"/>
                  </a:moveTo>
                  <a:lnTo>
                    <a:pt y="0" x="13601"/>
                  </a:lnTo>
                </a:path>
              </a:pathLst>
            </a:custGeom>
            <a:noFill/>
            <a:ln w="141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y="2028900" x="1639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y="2028900" x="1639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y="2028900" x="1639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FFFFFF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y="2028900" x="1639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y="2028900" x="1639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y="2028900" x="1639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5" cap="sq">
              <a:solidFill>
                <a:srgbClr val="000000">
                  <a:alpha val="0"/>
                </a:srgbClr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y="692275" x="1814175"/>
              <a:ext cy="134275" cx="592400"/>
            </a:xfrm>
            <a:custGeom>
              <a:pathLst>
                <a:path w="23696" extrusionOk="0" h="5371">
                  <a:moveTo>
                    <a:pt y="1" x="14947"/>
                  </a:moveTo>
                  <a:lnTo>
                    <a:pt y="792" x="14947"/>
                  </a:lnTo>
                  <a:lnTo>
                    <a:pt y="792" x="15640"/>
                  </a:lnTo>
                  <a:lnTo>
                    <a:pt y="1" x="15640"/>
                  </a:lnTo>
                  <a:close/>
                  <a:moveTo>
                    <a:pt y="1754" x="6763"/>
                  </a:moveTo>
                  <a:cubicBezTo>
                    <a:pt y="1754" x="6887"/>
                    <a:pt y="1810" x="6987"/>
                    <a:pt y="1923" x="7064"/>
                  </a:cubicBezTo>
                  <a:cubicBezTo>
                    <a:pt y="2036" x="7141"/>
                    <a:pt y="2184" x="7180"/>
                    <a:pt y="2369" x="7180"/>
                  </a:cubicBezTo>
                  <a:lnTo>
                    <a:pt y="2369" x="6279"/>
                  </a:lnTo>
                  <a:cubicBezTo>
                    <a:pt y="2170" x="6300"/>
                    <a:pt y="2018" x="6352"/>
                    <a:pt y="1912" x="6436"/>
                  </a:cubicBezTo>
                  <a:cubicBezTo>
                    <a:pt y="1806" x="6520"/>
                    <a:pt y="1754" x="6629"/>
                    <a:pt y="1754" x="6763"/>
                  </a:cubicBezTo>
                  <a:close/>
                  <a:moveTo>
                    <a:pt y="1813" x="4042"/>
                  </a:moveTo>
                  <a:cubicBezTo>
                    <a:pt y="1813" x="4191"/>
                    <a:pt y="1889" x="4304"/>
                    <a:pt y="2041" x="4382"/>
                  </a:cubicBezTo>
                  <a:cubicBezTo>
                    <a:pt y="2193" x="4460"/>
                    <a:pt y="2413" x="4499"/>
                    <a:pt y="2702" x="4499"/>
                  </a:cubicBezTo>
                  <a:cubicBezTo>
                    <a:pt y="2991" x="4499"/>
                    <a:pt y="3211" x="4460"/>
                    <a:pt y="3363" x="4382"/>
                  </a:cubicBezTo>
                  <a:cubicBezTo>
                    <a:pt y="3515" x="4304"/>
                    <a:pt y="3591" x="4191"/>
                    <a:pt y="3591" x="4042"/>
                  </a:cubicBezTo>
                  <a:cubicBezTo>
                    <a:pt y="3591" x="3894"/>
                    <a:pt y="3514" x="3780"/>
                    <a:pt y="3362" x="3700"/>
                  </a:cubicBezTo>
                  <a:cubicBezTo>
                    <a:pt y="3209" x="3621"/>
                    <a:pt y="2989" x="3581"/>
                    <a:pt y="2702" x="3581"/>
                  </a:cubicBezTo>
                  <a:cubicBezTo>
                    <a:pt y="2415" x="3581"/>
                    <a:pt y="2195" x="3621"/>
                    <a:pt y="2042" x="3700"/>
                  </a:cubicBezTo>
                  <a:cubicBezTo>
                    <a:pt y="1890" x="3780"/>
                    <a:pt y="1813" x="3894"/>
                    <a:pt y="1813" x="4042"/>
                  </a:cubicBezTo>
                  <a:close/>
                  <a:moveTo>
                    <a:pt y="1802" x="1195"/>
                  </a:moveTo>
                  <a:cubicBezTo>
                    <a:pt y="1802" x="1346"/>
                    <a:pt y="1880" x="1462"/>
                    <a:pt y="2034" x="1542"/>
                  </a:cubicBezTo>
                  <a:cubicBezTo>
                    <a:pt y="2189" x="1622"/>
                    <a:pt y="2411" x="1662"/>
                    <a:pt y="2702" x="1662"/>
                  </a:cubicBezTo>
                  <a:cubicBezTo>
                    <a:pt y="2993" x="1662"/>
                    <a:pt y="3215" x="1622"/>
                    <a:pt y="3370" x="1542"/>
                  </a:cubicBezTo>
                  <a:cubicBezTo>
                    <a:pt y="3524" x="1462"/>
                    <a:pt y="3601" x="1346"/>
                    <a:pt y="3601" x="1195"/>
                  </a:cubicBezTo>
                  <a:cubicBezTo>
                    <a:pt y="3601" x="1042"/>
                    <a:pt y="3524" x="924"/>
                    <a:pt y="3370" x="844"/>
                  </a:cubicBezTo>
                  <a:cubicBezTo>
                    <a:pt y="3215" x="763"/>
                    <a:pt y="2993" x="723"/>
                    <a:pt y="2702" x="723"/>
                  </a:cubicBezTo>
                  <a:cubicBezTo>
                    <a:pt y="2411" x="723"/>
                    <a:pt y="2189" x="763"/>
                    <a:pt y="2034" x="844"/>
                  </a:cubicBezTo>
                  <a:cubicBezTo>
                    <a:pt y="1880" x="924"/>
                    <a:pt y="1802" x="1042"/>
                    <a:pt y="1802" x="1195"/>
                  </a:cubicBezTo>
                  <a:close/>
                  <a:moveTo>
                    <a:pt y="1802" x="17339"/>
                  </a:moveTo>
                  <a:cubicBezTo>
                    <a:pt y="1802" x="17490"/>
                    <a:pt y="1880" x="17606"/>
                    <a:pt y="2034" x="17686"/>
                  </a:cubicBezTo>
                  <a:cubicBezTo>
                    <a:pt y="2189" x="17766"/>
                    <a:pt y="2411" x="17806"/>
                    <a:pt y="2702" x="17806"/>
                  </a:cubicBezTo>
                  <a:cubicBezTo>
                    <a:pt y="2993" x="17806"/>
                    <a:pt y="3215" x="17766"/>
                    <a:pt y="3370" x="17686"/>
                  </a:cubicBezTo>
                  <a:cubicBezTo>
                    <a:pt y="3524" x="17606"/>
                    <a:pt y="3601" x="17490"/>
                    <a:pt y="3601" x="17339"/>
                  </a:cubicBezTo>
                  <a:cubicBezTo>
                    <a:pt y="3601" x="17186"/>
                    <a:pt y="3524" x="17068"/>
                    <a:pt y="3370" x="16988"/>
                  </a:cubicBezTo>
                  <a:cubicBezTo>
                    <a:pt y="3215" x="16907"/>
                    <a:pt y="2993" x="16867"/>
                    <a:pt y="2702" x="16867"/>
                  </a:cubicBezTo>
                  <a:cubicBezTo>
                    <a:pt y="2411" x="16867"/>
                    <a:pt y="2189" x="16907"/>
                    <a:pt y="2034" x="16988"/>
                  </a:cubicBezTo>
                  <a:cubicBezTo>
                    <a:pt y="1880" x="17068"/>
                    <a:pt y="1802" x="17186"/>
                    <a:pt y="1802" x="17339"/>
                  </a:cubicBezTo>
                  <a:close/>
                  <a:moveTo>
                    <a:pt y="2851" x="11706"/>
                  </a:moveTo>
                  <a:lnTo>
                    <a:pt y="2962" x="11706"/>
                  </a:lnTo>
                  <a:cubicBezTo>
                    <a:pt y="3159" x="11706"/>
                    <a:pt y="3323" x="11662"/>
                    <a:pt y="3454" x="11573"/>
                  </a:cubicBezTo>
                  <a:cubicBezTo>
                    <a:pt y="3585" x="11484"/>
                    <a:pt y="3650" x="11374"/>
                    <a:pt y="3650" x="11244"/>
                  </a:cubicBezTo>
                  <a:cubicBezTo>
                    <a:pt y="3650" x="11139"/>
                    <a:pt y="3615" x="11057"/>
                    <a:pt y="3546" x="10998"/>
                  </a:cubicBezTo>
                  <a:cubicBezTo>
                    <a:pt y="3476" x="10940"/>
                    <a:pt y="3380" x="10910"/>
                    <a:pt y="3257" x="10910"/>
                  </a:cubicBezTo>
                  <a:cubicBezTo>
                    <a:pt y="3124" x="10910"/>
                    <a:pt y="3023" x="10947"/>
                    <a:pt y="2954" x="11020"/>
                  </a:cubicBezTo>
                  <a:cubicBezTo>
                    <a:pt y="2885" x="11093"/>
                    <a:pt y="2851" x="11202"/>
                    <a:pt y="2851" x="11346"/>
                  </a:cubicBezTo>
                  <a:close/>
                  <a:moveTo>
                    <a:pt y="1109" x="9833"/>
                  </a:moveTo>
                  <a:cubicBezTo>
                    <a:pt y="1109" x="9671"/>
                    <a:pt y="1154" x="9533"/>
                    <a:pt y="1246" x="9417"/>
                  </a:cubicBezTo>
                  <a:cubicBezTo>
                    <a:pt y="1337" x="9302"/>
                    <a:pt y="1482" x="9199"/>
                    <a:pt y="1680" x="9110"/>
                  </a:cubicBezTo>
                  <a:lnTo>
                    <a:pt y="1182" x="9110"/>
                  </a:lnTo>
                  <a:lnTo>
                    <a:pt y="1182" x="8417"/>
                  </a:lnTo>
                  <a:lnTo>
                    <a:pt y="4217" x="8417"/>
                  </a:lnTo>
                  <a:lnTo>
                    <a:pt y="4217" x="9110"/>
                  </a:lnTo>
                  <a:lnTo>
                    <a:pt y="2818" x="9110"/>
                  </a:lnTo>
                  <a:cubicBezTo>
                    <a:pt y="2520" x="9110"/>
                    <a:pt y="2291" x="9158"/>
                    <a:pt y="2132" x="9255"/>
                  </a:cubicBezTo>
                  <a:cubicBezTo>
                    <a:pt y="1972" x="9351"/>
                    <a:pt y="1892" x="9488"/>
                    <a:pt y="1892" x="9666"/>
                  </a:cubicBezTo>
                  <a:cubicBezTo>
                    <a:pt y="1892" x="9727"/>
                    <a:pt y="1901" x="9787"/>
                    <a:pt y="1920" x="9847"/>
                  </a:cubicBezTo>
                  <a:cubicBezTo>
                    <a:pt y="1939" x="9907"/>
                    <a:pt y="1969" x="9968"/>
                    <a:pt y="2008" x="10028"/>
                  </a:cubicBezTo>
                  <a:lnTo>
                    <a:pt y="1130" x="10026"/>
                  </a:lnTo>
                  <a:cubicBezTo>
                    <a:pt y="1121" x="9975"/>
                    <a:pt y="1116" x="9935"/>
                    <a:pt y="1113" x="9908"/>
                  </a:cubicBezTo>
                  <a:cubicBezTo>
                    <a:pt y="1110" x="9881"/>
                    <a:pt y="1109" x="9856"/>
                    <a:pt y="1109" x="9833"/>
                  </a:cubicBezTo>
                  <a:close/>
                  <a:moveTo>
                    <a:pt y="320" x="13114"/>
                  </a:moveTo>
                  <a:lnTo>
                    <a:pt y="1182" x="13114"/>
                  </a:lnTo>
                  <a:lnTo>
                    <a:pt y="1182" x="12769"/>
                  </a:lnTo>
                  <a:lnTo>
                    <a:pt y="1876" x="12769"/>
                  </a:lnTo>
                  <a:lnTo>
                    <a:pt y="1876" x="13114"/>
                  </a:lnTo>
                  <a:lnTo>
                    <a:pt y="3163" x="13114"/>
                  </a:lnTo>
                  <a:cubicBezTo>
                    <a:pt y="3545" x="13114"/>
                    <a:pt y="3817" x="13171"/>
                    <a:pt y="3977" x="13285"/>
                  </a:cubicBezTo>
                  <a:cubicBezTo>
                    <a:pt y="4137" x="13399"/>
                    <a:pt y="4217" x="13593"/>
                    <a:pt y="4217" x="13867"/>
                  </a:cubicBezTo>
                  <a:lnTo>
                    <a:pt y="4217" x="14462"/>
                  </a:lnTo>
                  <a:lnTo>
                    <a:pt y="3523" x="14462"/>
                  </a:lnTo>
                  <a:lnTo>
                    <a:pt y="3523" x="14105"/>
                  </a:lnTo>
                  <a:cubicBezTo>
                    <a:pt y="3523" x="13987"/>
                    <a:pt y="3498" x="13907"/>
                    <a:pt y="3448" x="13867"/>
                  </a:cubicBezTo>
                  <a:cubicBezTo>
                    <a:pt y="3399" x="13827"/>
                    <a:pt y="3303" x="13807"/>
                    <a:pt y="3163" x="13807"/>
                  </a:cubicBezTo>
                  <a:lnTo>
                    <a:pt y="1876" x="13807"/>
                  </a:lnTo>
                  <a:lnTo>
                    <a:pt y="1876" x="14522"/>
                  </a:lnTo>
                  <a:lnTo>
                    <a:pt y="1182" x="14522"/>
                  </a:lnTo>
                  <a:lnTo>
                    <a:pt y="1182" x="13807"/>
                  </a:lnTo>
                  <a:lnTo>
                    <a:pt y="320" x="13807"/>
                  </a:lnTo>
                  <a:close/>
                  <a:moveTo>
                    <a:pt y="1182" x="14947"/>
                  </a:moveTo>
                  <a:lnTo>
                    <a:pt y="4217" x="14947"/>
                  </a:lnTo>
                  <a:lnTo>
                    <a:pt y="4217" x="15640"/>
                  </a:lnTo>
                  <a:lnTo>
                    <a:pt y="1182" x="15640"/>
                  </a:lnTo>
                  <a:close/>
                  <a:moveTo>
                    <a:pt y="1109" x="20448"/>
                  </a:moveTo>
                  <a:cubicBezTo>
                    <a:pt y="1109" x="20306"/>
                    <a:pt y="1151" x="20176"/>
                    <a:pt y="1235" x="20058"/>
                  </a:cubicBezTo>
                  <a:cubicBezTo>
                    <a:pt y="1319" x="19941"/>
                    <a:pt y="1449" x="19830"/>
                    <a:pt y="1626" x="19725"/>
                  </a:cubicBezTo>
                  <a:lnTo>
                    <a:pt y="1182" x="19725"/>
                  </a:lnTo>
                  <a:lnTo>
                    <a:pt y="1182" x="19032"/>
                  </a:lnTo>
                  <a:lnTo>
                    <a:pt y="4217" x="19032"/>
                  </a:lnTo>
                  <a:lnTo>
                    <a:pt y="4217" x="19725"/>
                  </a:lnTo>
                  <a:lnTo>
                    <a:pt y="2724" x="19725"/>
                  </a:lnTo>
                  <a:cubicBezTo>
                    <a:pt y="2447" x="19725"/>
                    <a:pt y="2231" x="19767"/>
                    <a:pt y="2075" x="19849"/>
                  </a:cubicBezTo>
                  <a:cubicBezTo>
                    <a:pt y="1918" x="19932"/>
                    <a:pt y="1840" x="20046"/>
                    <a:pt y="1840" x="20190"/>
                  </a:cubicBezTo>
                  <a:cubicBezTo>
                    <a:pt y="1840" x="20250"/>
                    <a:pt y="1858" x="20302"/>
                    <a:pt y="1893" x="20349"/>
                  </a:cubicBezTo>
                  <a:cubicBezTo>
                    <a:pt y="1928" x="20395"/>
                    <a:pt y="1978" x="20432"/>
                    <a:pt y="2041" x="20459"/>
                  </a:cubicBezTo>
                  <a:cubicBezTo>
                    <a:pt y="2088" x="20480"/>
                    <a:pt y="2161" x="20495"/>
                    <a:pt y="2260" x="20503"/>
                  </a:cubicBezTo>
                  <a:cubicBezTo>
                    <a:pt y="2360" x="20511"/>
                    <a:pt y="2540" x="20516"/>
                    <a:pt y="2802" x="20516"/>
                  </a:cubicBezTo>
                  <a:lnTo>
                    <a:pt y="3916" x="20516"/>
                  </a:lnTo>
                  <a:lnTo>
                    <a:pt y="4217" x="20516"/>
                  </a:lnTo>
                  <a:lnTo>
                    <a:pt y="4217" x="21213"/>
                  </a:lnTo>
                  <a:lnTo>
                    <a:pt y="2369" x="21213"/>
                  </a:lnTo>
                  <a:cubicBezTo>
                    <a:pt y="1959" x="21213"/>
                    <a:pt y="1646" x="21148"/>
                    <a:pt y="1431" x="21018"/>
                  </a:cubicBezTo>
                  <a:cubicBezTo>
                    <a:pt y="1216" x="20888"/>
                    <a:pt y="1109" x="20698"/>
                    <a:pt y="1109" x="20448"/>
                  </a:cubicBezTo>
                  <a:close/>
                  <a:moveTo>
                    <a:pt y="1109" x="1195"/>
                  </a:moveTo>
                  <a:cubicBezTo>
                    <a:pt y="1109" x="821"/>
                    <a:pt y="1250" x="528"/>
                    <a:pt y="1531" x="317"/>
                  </a:cubicBezTo>
                  <a:cubicBezTo>
                    <a:pt y="1813" x="106"/>
                    <a:pt y="2203" x="0"/>
                    <a:pt y="2702" x="0"/>
                  </a:cubicBezTo>
                  <a:cubicBezTo>
                    <a:pt y="3200" x="0"/>
                    <a:pt y="3591" x="106"/>
                    <a:pt y="3872" x="317"/>
                  </a:cubicBezTo>
                  <a:cubicBezTo>
                    <a:pt y="4154" x="528"/>
                    <a:pt y="4295" x="821"/>
                    <a:pt y="4295" x="1195"/>
                  </a:cubicBezTo>
                  <a:cubicBezTo>
                    <a:pt y="4295" x="1568"/>
                    <a:pt y="4154" x="1860"/>
                    <a:pt y="3872" x="2070"/>
                  </a:cubicBezTo>
                  <a:cubicBezTo>
                    <a:pt y="3591" x="2280"/>
                    <a:pt y="3200" x="2385"/>
                    <a:pt y="2702" x="2385"/>
                  </a:cubicBezTo>
                  <a:cubicBezTo>
                    <a:pt y="2203" x="2385"/>
                    <a:pt y="1813" x="2280"/>
                    <a:pt y="1531" x="2070"/>
                  </a:cubicBezTo>
                  <a:cubicBezTo>
                    <a:pt y="1250" x="1860"/>
                    <a:pt y="1109" x="1568"/>
                    <a:pt y="1109" x="1195"/>
                  </a:cubicBezTo>
                  <a:close/>
                  <a:moveTo>
                    <a:pt y="1109" x="6767"/>
                  </a:moveTo>
                  <a:cubicBezTo>
                    <a:pt y="1109" x="6393"/>
                    <a:pt y="1251" x="6098"/>
                    <a:pt y="1534" x="5885"/>
                  </a:cubicBezTo>
                  <a:cubicBezTo>
                    <a:pt y="1818" x="5671"/>
                    <a:pt y="2207" x="5564"/>
                    <a:pt y="2702" x="5564"/>
                  </a:cubicBezTo>
                  <a:cubicBezTo>
                    <a:pt y="3206" x="5564"/>
                    <a:pt y="3597" x="5673"/>
                    <a:pt y="3876" x="5891"/>
                  </a:cubicBezTo>
                  <a:cubicBezTo>
                    <a:pt y="4156" x="6108"/>
                    <a:pt y="4295" x="6413"/>
                    <a:pt y="4295" x="6806"/>
                  </a:cubicBezTo>
                  <a:cubicBezTo>
                    <a:pt y="4295" x="6970"/>
                    <a:pt y="4273" x="7134"/>
                    <a:pt y="4229" x="7298"/>
                  </a:cubicBezTo>
                  <a:cubicBezTo>
                    <a:pt y="4184" x="7462"/>
                    <a:pt y="4119" x="7626"/>
                    <a:pt y="4032" x="7790"/>
                  </a:cubicBezTo>
                  <a:lnTo>
                    <a:pt y="3284" x="7790"/>
                  </a:lnTo>
                  <a:cubicBezTo>
                    <a:pt y="3407" x="7628"/>
                    <a:pt y="3499" x="7471"/>
                    <a:pt y="3559" x="7318"/>
                  </a:cubicBezTo>
                  <a:cubicBezTo>
                    <a:pt y="3620" x="7165"/>
                    <a:pt y="3650" x="7016"/>
                    <a:pt y="3650" x="6870"/>
                  </a:cubicBezTo>
                  <a:cubicBezTo>
                    <a:pt y="3650" x="6689"/>
                    <a:pt y="3593" x="6548"/>
                    <a:pt y="3480" x="6447"/>
                  </a:cubicBezTo>
                  <a:cubicBezTo>
                    <a:pt y="3366" x="6347"/>
                    <a:pt y="3195" x="6288"/>
                    <a:pt y="2967" x="6271"/>
                  </a:cubicBezTo>
                  <a:lnTo>
                    <a:pt y="2967" x="7892"/>
                  </a:lnTo>
                  <a:lnTo>
                    <a:pt y="2691" x="7892"/>
                  </a:lnTo>
                  <a:cubicBezTo>
                    <a:pt y="2211" x="7892"/>
                    <a:pt y="1827" x="7790"/>
                    <a:pt y="1540" x="7585"/>
                  </a:cubicBezTo>
                  <a:cubicBezTo>
                    <a:pt y="1252" x="7381"/>
                    <a:pt y="1109" x="7108"/>
                    <a:pt y="1109" x="6767"/>
                  </a:cubicBezTo>
                  <a:close/>
                  <a:moveTo>
                    <a:pt y="1109" x="11298"/>
                  </a:moveTo>
                  <a:cubicBezTo>
                    <a:pt y="1109" x="11148"/>
                    <a:pt y="1122" x="10998"/>
                    <a:pt y="1148" x="10848"/>
                  </a:cubicBezTo>
                  <a:cubicBezTo>
                    <a:pt y="1174" x="10699"/>
                    <a:pt y="1213" x="10549"/>
                    <a:pt y="1263" x="10401"/>
                  </a:cubicBezTo>
                  <a:lnTo>
                    <a:pt y="2003" x="10401"/>
                  </a:lnTo>
                  <a:cubicBezTo>
                    <a:pt y="1920" x="10511"/>
                    <a:pt y="1857" x="10630"/>
                    <a:pt y="1816" x="10757"/>
                  </a:cubicBezTo>
                  <a:cubicBezTo>
                    <a:pt y="1774" x="10885"/>
                    <a:pt y="1754" x="11023"/>
                    <a:pt y="1754" x="11172"/>
                  </a:cubicBezTo>
                  <a:cubicBezTo>
                    <a:pt y="1754" x="11355"/>
                    <a:pt y="1789" x="11490"/>
                    <a:pt y="1861" x="11577"/>
                  </a:cubicBezTo>
                  <a:cubicBezTo>
                    <a:pt y="1932" x="11663"/>
                    <a:pt y="2044" x="11706"/>
                    <a:pt y="2198" x="11706"/>
                  </a:cubicBezTo>
                  <a:lnTo>
                    <a:pt y="2274" x="11706"/>
                  </a:lnTo>
                  <a:lnTo>
                    <a:pt y="2274" x="11298"/>
                  </a:lnTo>
                  <a:cubicBezTo>
                    <a:pt y="2274" x="10923"/>
                    <a:pt y="2357" x="10649"/>
                    <a:pt y="2523" x="10474"/>
                  </a:cubicBezTo>
                  <a:cubicBezTo>
                    <a:pt y="2689" x="10299"/>
                    <a:pt y="2950" x="10211"/>
                    <a:pt y="3306" x="10211"/>
                  </a:cubicBezTo>
                  <a:cubicBezTo>
                    <a:pt y="3599" x="10211"/>
                    <a:pt y="3837" x="10281"/>
                    <a:pt y="4020" x="10421"/>
                  </a:cubicBezTo>
                  <a:cubicBezTo>
                    <a:pt y="4203" x="10561"/>
                    <a:pt y="4295" x="10744"/>
                    <a:pt y="4295" x="10968"/>
                  </a:cubicBezTo>
                  <a:cubicBezTo>
                    <a:pt y="4295" x="11135"/>
                    <a:pt y="4253" x="11276"/>
                    <a:pt y="4169" x="11393"/>
                  </a:cubicBezTo>
                  <a:cubicBezTo>
                    <a:pt y="4085" x="11509"/>
                    <a:pt y="3951" x="11613"/>
                    <a:pt y="3767" x="11706"/>
                  </a:cubicBezTo>
                  <a:lnTo>
                    <a:pt y="4217" x="11706"/>
                  </a:lnTo>
                  <a:lnTo>
                    <a:pt y="4217" x="12406"/>
                  </a:lnTo>
                  <a:lnTo>
                    <a:pt y="2485" x="12406"/>
                  </a:lnTo>
                  <a:cubicBezTo>
                    <a:pt y="1999" x="12406"/>
                    <a:pt y="1648" x="12319"/>
                    <a:pt y="1433" x="12145"/>
                  </a:cubicBezTo>
                  <a:cubicBezTo>
                    <a:pt y="1217" x="11971"/>
                    <a:pt y="1109" x="11689"/>
                    <a:pt y="1109" x="11298"/>
                  </a:cubicBezTo>
                  <a:close/>
                  <a:moveTo>
                    <a:pt y="1109" x="17339"/>
                  </a:moveTo>
                  <a:cubicBezTo>
                    <a:pt y="1109" x="16965"/>
                    <a:pt y="1250" x="16672"/>
                    <a:pt y="1531" x="16461"/>
                  </a:cubicBezTo>
                  <a:cubicBezTo>
                    <a:pt y="1813" x="16250"/>
                    <a:pt y="2203" x="16144"/>
                    <a:pt y="2702" x="16144"/>
                  </a:cubicBezTo>
                  <a:cubicBezTo>
                    <a:pt y="3200" x="16144"/>
                    <a:pt y="3591" x="16250"/>
                    <a:pt y="3872" x="16461"/>
                  </a:cubicBezTo>
                  <a:cubicBezTo>
                    <a:pt y="4154" x="16672"/>
                    <a:pt y="4295" x="16965"/>
                    <a:pt y="4295" x="17339"/>
                  </a:cubicBezTo>
                  <a:cubicBezTo>
                    <a:pt y="4295" x="17712"/>
                    <a:pt y="4154" x="18004"/>
                    <a:pt y="3872" x="18214"/>
                  </a:cubicBezTo>
                  <a:cubicBezTo>
                    <a:pt y="3591" x="18424"/>
                    <a:pt y="3200" x="18529"/>
                    <a:pt y="2702" x="18529"/>
                  </a:cubicBezTo>
                  <a:cubicBezTo>
                    <a:pt y="2203" x="18529"/>
                    <a:pt y="1813" x="18424"/>
                    <a:pt y="1531" x="18214"/>
                  </a:cubicBezTo>
                  <a:cubicBezTo>
                    <a:pt y="1250" x="18004"/>
                    <a:pt y="1109" x="17712"/>
                    <a:pt y="1109" x="17339"/>
                  </a:cubicBezTo>
                  <a:close/>
                  <a:moveTo>
                    <a:pt y="1109" x="22689"/>
                  </a:moveTo>
                  <a:cubicBezTo>
                    <a:pt y="1109" x="22363"/>
                    <a:pt y="1186" x="22122"/>
                    <a:pt y="1342" x="21964"/>
                  </a:cubicBezTo>
                  <a:cubicBezTo>
                    <a:pt y="1497" x="21807"/>
                    <a:pt y="1736" x="21728"/>
                    <a:pt y="2057" x="21728"/>
                  </a:cubicBezTo>
                  <a:cubicBezTo>
                    <a:pt y="2355" x="21728"/>
                    <a:pt y="2577" x="21790"/>
                    <a:pt y="2724" x="21914"/>
                  </a:cubicBezTo>
                  <a:cubicBezTo>
                    <a:pt y="2870" x="22038"/>
                    <a:pt y="2970" x="22254"/>
                    <a:pt y="3024" x="22563"/>
                  </a:cubicBezTo>
                  <a:lnTo>
                    <a:pt y="3046" x="22685"/>
                  </a:lnTo>
                  <a:cubicBezTo>
                    <a:pt y="3070" x="22826"/>
                    <a:pt y="3102" x="22920"/>
                    <a:pt y="3145" x="22967"/>
                  </a:cubicBezTo>
                  <a:cubicBezTo>
                    <a:pt y="3187" x="23014"/>
                    <a:pt y="3252" x="23037"/>
                    <a:pt y="3339" x="23037"/>
                  </a:cubicBezTo>
                  <a:cubicBezTo>
                    <a:pt y="3442" x="23037"/>
                    <a:pt y="3519" x="23003"/>
                    <a:pt y="3572" x="22935"/>
                  </a:cubicBezTo>
                  <a:cubicBezTo>
                    <a:pt y="3624" x="22866"/>
                    <a:pt y="3650" x="22764"/>
                    <a:pt y="3650" x="22629"/>
                  </a:cubicBezTo>
                  <a:cubicBezTo>
                    <a:pt y="3650" x="22479"/>
                    <a:pt y="3627" x="22331"/>
                    <a:pt y="3580" x="22186"/>
                  </a:cubicBezTo>
                  <a:cubicBezTo>
                    <a:pt y="3533" x="22041"/>
                    <a:pt y="3462" x="21899"/>
                    <a:pt y="3368" x="21761"/>
                  </a:cubicBezTo>
                  <a:lnTo>
                    <a:pt y="4105" x="21761"/>
                  </a:lnTo>
                  <a:cubicBezTo>
                    <a:pt y="4169" x="21922"/>
                    <a:pt y="4216" x="22080"/>
                    <a:pt y="4248" x="22233"/>
                  </a:cubicBezTo>
                  <a:cubicBezTo>
                    <a:pt y="4279" x="22386"/>
                    <a:pt y="4295" x="22534"/>
                    <a:pt y="4295" x="22677"/>
                  </a:cubicBezTo>
                  <a:cubicBezTo>
                    <a:pt y="4295" x="23015"/>
                    <a:pt y="4214" x="23270"/>
                    <a:pt y="4051" x="23440"/>
                  </a:cubicBezTo>
                  <a:cubicBezTo>
                    <a:pt y="3889" x="23611"/>
                    <a:pt y="3646" x="23696"/>
                    <a:pt y="3322" x="23696"/>
                  </a:cubicBezTo>
                  <a:cubicBezTo>
                    <a:pt y="3014" x="23696"/>
                    <a:pt y="2787" x="23635"/>
                    <a:pt y="2642" x="23512"/>
                  </a:cubicBezTo>
                  <a:cubicBezTo>
                    <a:pt y="2498" x="23389"/>
                    <a:pt y="2394" x="23150"/>
                    <a:pt y="2331" x="22795"/>
                  </a:cubicBezTo>
                  <a:lnTo>
                    <a:pt y="2306" x="22673"/>
                  </a:lnTo>
                  <a:cubicBezTo>
                    <a:pt y="2287" x="22548"/>
                    <a:pt y="2256" x="22461"/>
                    <a:pt y="2214" x="22413"/>
                  </a:cubicBezTo>
                  <a:cubicBezTo>
                    <a:pt y="2173" x="22364"/>
                    <a:pt y="2113" x="22340"/>
                    <a:pt y="2035" x="22340"/>
                  </a:cubicBezTo>
                  <a:cubicBezTo>
                    <a:pt y="1940" x="22340"/>
                    <a:pt y="1869" x="22372"/>
                    <a:pt y="1823" x="22436"/>
                  </a:cubicBezTo>
                  <a:cubicBezTo>
                    <a:pt y="1777" x="22500"/>
                    <a:pt y="1754" x="22598"/>
                    <a:pt y="1754" x="22729"/>
                  </a:cubicBezTo>
                  <a:cubicBezTo>
                    <a:pt y="1754" x="22852"/>
                    <a:pt y="1775" x="22983"/>
                    <a:pt y="1819" x="23121"/>
                  </a:cubicBezTo>
                  <a:cubicBezTo>
                    <a:pt y="1862" x="23259"/>
                    <a:pt y="1927" x="23402"/>
                    <a:pt y="2014" x="23551"/>
                  </a:cubicBezTo>
                  <a:lnTo>
                    <a:pt y="1277" x="23551"/>
                  </a:lnTo>
                  <a:cubicBezTo>
                    <a:pt y="1219" x="23385"/>
                    <a:pt y="1177" x="23232"/>
                    <a:pt y="1149" x="23092"/>
                  </a:cubicBezTo>
                  <a:cubicBezTo>
                    <a:pt y="1122" x="22951"/>
                    <a:pt y="1109" x="22817"/>
                    <a:pt y="1109" x="22689"/>
                  </a:cubicBezTo>
                  <a:close/>
                  <a:moveTo>
                    <a:pt y="1109" x="4300"/>
                  </a:moveTo>
                  <a:cubicBezTo>
                    <a:pt y="1109" x="4149"/>
                    <a:pt y="1151" x="4015"/>
                    <a:pt y="1235" x="3899"/>
                  </a:cubicBezTo>
                  <a:cubicBezTo>
                    <a:pt y="1319" x="3783"/>
                    <a:pt y="1449" x="3677"/>
                    <a:pt y="1626" x="3581"/>
                  </a:cubicBezTo>
                  <a:lnTo>
                    <a:pt y="1182" x="3581"/>
                  </a:lnTo>
                  <a:lnTo>
                    <a:pt y="1182" x="2888"/>
                  </a:lnTo>
                  <a:lnTo>
                    <a:pt y="5371" x="2888"/>
                  </a:lnTo>
                  <a:lnTo>
                    <a:pt y="5371" x="3581"/>
                  </a:lnTo>
                  <a:lnTo>
                    <a:pt y="3778" x="3581"/>
                  </a:lnTo>
                  <a:cubicBezTo>
                    <a:pt y="3955" x="3677"/>
                    <a:pt y="4085" x="3783"/>
                    <a:pt y="4169" x="3899"/>
                  </a:cubicBezTo>
                  <a:cubicBezTo>
                    <a:pt y="4253" x="4015"/>
                    <a:pt y="4295" x="4149"/>
                    <a:pt y="4295" x="4300"/>
                  </a:cubicBezTo>
                  <a:cubicBezTo>
                    <a:pt y="4295" x="4567"/>
                    <a:pt y="4147" x="4787"/>
                    <a:pt y="3849" x="4958"/>
                  </a:cubicBezTo>
                  <a:cubicBezTo>
                    <a:pt y="3552" x="5130"/>
                    <a:pt y="3170" x="5216"/>
                    <a:pt y="2702" x="5216"/>
                  </a:cubicBezTo>
                  <a:cubicBezTo>
                    <a:pt y="2234" x="5216"/>
                    <a:pt y="1852" x="5130"/>
                    <a:pt y="1554" x="4958"/>
                  </a:cubicBezTo>
                  <a:cubicBezTo>
                    <a:pt y="1257" x="4787"/>
                    <a:pt y="1109" x="4567"/>
                    <a:pt y="1109" x="4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0" name="Shape 124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44" name="Shape 1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5" name="Shape 1245"/>
          <p:cNvSpPr txBox="1"/>
          <p:nvPr>
            <p:ph type="title"/>
          </p:nvPr>
        </p:nvSpPr>
        <p:spPr>
          <a:xfrm>
            <a:off y="244475" x="2738436"/>
            <a:ext cy="600075" cx="36703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is a Class?</a:t>
            </a:r>
          </a:p>
        </p:txBody>
      </p:sp>
      <p:sp>
        <p:nvSpPr>
          <p:cNvPr id="1246" name="Shape 1246"/>
          <p:cNvSpPr txBox="1"/>
          <p:nvPr/>
        </p:nvSpPr>
        <p:spPr>
          <a:xfrm>
            <a:off y="1836736" x="2468561"/>
            <a:ext cy="206374" cx="14509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entities</a:t>
            </a:r>
          </a:p>
        </p:txBody>
      </p:sp>
      <p:sp>
        <p:nvSpPr>
          <p:cNvPr id="1247" name="Shape 1247"/>
          <p:cNvSpPr txBox="1"/>
          <p:nvPr/>
        </p:nvSpPr>
        <p:spPr>
          <a:xfrm>
            <a:off y="1419225" x="3344862"/>
            <a:ext cy="206374" cx="571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y="1071562" x="3009900"/>
            <a:ext cy="206374" cx="11334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occurrences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y="1096962" x="5008562"/>
            <a:ext cy="206374" cx="4556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y="1382712" x="5138737"/>
            <a:ext cy="206374" cx="17986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organizational units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y="1681161" x="5246687"/>
            <a:ext cy="206374" cx="593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places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y="1965325" x="5465762"/>
            <a:ext cy="206374" cx="9318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5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structures</a:t>
            </a:r>
          </a:p>
        </p:txBody>
      </p:sp>
      <p:sp>
        <p:nvSpPr>
          <p:cNvPr id="1253" name="Shape 1253"/>
          <p:cNvSpPr/>
          <p:nvPr/>
        </p:nvSpPr>
        <p:spPr>
          <a:xfrm>
            <a:off y="2643186" x="3832225"/>
            <a:ext cy="2508250" cx="1544636"/>
          </a:xfrm>
          <a:prstGeom prst="roundRect">
            <a:avLst>
              <a:gd fmla="val 1909" name="adj"/>
            </a:avLst>
          </a:prstGeom>
          <a:solidFill>
            <a:srgbClr val="FFFFFF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54" name="Shape 1254"/>
          <p:cNvCxnSpPr/>
          <p:nvPr/>
        </p:nvCxnSpPr>
        <p:spPr>
          <a:xfrm>
            <a:off y="2962275" x="3832225"/>
            <a:ext cy="1587" cx="1525587"/>
          </a:xfrm>
          <a:prstGeom prst="straightConnector1">
            <a:avLst/>
          </a:prstGeom>
          <a:solidFill>
            <a:srgbClr val="FFFFFF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55" name="Shape 1255"/>
          <p:cNvCxnSpPr/>
          <p:nvPr/>
        </p:nvCxnSpPr>
        <p:spPr>
          <a:xfrm>
            <a:off y="4078287" x="3832225"/>
            <a:ext cy="1587" cx="1525587"/>
          </a:xfrm>
          <a:prstGeom prst="straightConnector1">
            <a:avLst/>
          </a:prstGeom>
          <a:solidFill>
            <a:srgbClr val="FFFFFF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256" name="Shape 1256"/>
          <p:cNvSpPr txBox="1"/>
          <p:nvPr/>
        </p:nvSpPr>
        <p:spPr>
          <a:xfrm>
            <a:off y="2751136" x="4005262"/>
            <a:ext cy="165100" cx="8223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2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name</a:t>
            </a:r>
          </a:p>
        </p:txBody>
      </p:sp>
      <p:sp>
        <p:nvSpPr>
          <p:cNvPr id="1257" name="Shape 1257"/>
          <p:cNvSpPr/>
          <p:nvPr/>
        </p:nvSpPr>
        <p:spPr>
          <a:xfrm>
            <a:off y="2954336" x="3836987"/>
            <a:ext cy="1144587" cx="1538286"/>
          </a:xfrm>
          <a:prstGeom prst="rect">
            <a:avLst/>
          </a:prstGeom>
          <a:solidFill>
            <a:srgbClr val="EEEEEE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8" name="Shape 1258"/>
          <p:cNvSpPr txBox="1"/>
          <p:nvPr/>
        </p:nvSpPr>
        <p:spPr>
          <a:xfrm>
            <a:off y="3055936" x="3979862"/>
            <a:ext cy="165100" cx="7445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2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attributes:</a:t>
            </a:r>
          </a:p>
        </p:txBody>
      </p:sp>
      <p:sp>
        <p:nvSpPr>
          <p:cNvPr id="1259" name="Shape 1259"/>
          <p:cNvSpPr/>
          <p:nvPr/>
        </p:nvSpPr>
        <p:spPr>
          <a:xfrm>
            <a:off y="3248025" x="3989387"/>
            <a:ext cy="212724" cx="201611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y="3248025" x="4211637"/>
            <a:ext cy="212724" cx="201611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y="3248025" x="4433887"/>
            <a:ext cy="212724" cx="203199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y="3481387" x="3989387"/>
            <a:ext cy="212724" cx="201611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/>
        </p:nvSpPr>
        <p:spPr>
          <a:xfrm>
            <a:off y="3481387" x="4211637"/>
            <a:ext cy="212724" cx="201611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y="3481387" x="4433887"/>
            <a:ext cy="212724" cx="203199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y="3713162" x="3989387"/>
            <a:ext cy="212724" cx="201611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y="3713162" x="4211637"/>
            <a:ext cy="212724" cx="201611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y="3713162" x="4433887"/>
            <a:ext cy="212724" cx="203199"/>
          </a:xfrm>
          <a:prstGeom prst="rect">
            <a:avLst/>
          </a:prstGeom>
          <a:solidFill>
            <a:srgbClr val="888888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 txBox="1"/>
          <p:nvPr/>
        </p:nvSpPr>
        <p:spPr>
          <a:xfrm>
            <a:off y="4148137" x="3959225"/>
            <a:ext cy="165100" cx="8302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200" lang="en-US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operations:</a:t>
            </a:r>
          </a:p>
        </p:txBody>
      </p:sp>
      <p:sp>
        <p:nvSpPr>
          <p:cNvPr id="1269" name="Shape 1269"/>
          <p:cNvSpPr/>
          <p:nvPr/>
        </p:nvSpPr>
        <p:spPr>
          <a:xfrm>
            <a:off y="4360862" x="3978275"/>
            <a:ext cy="233361" cx="587374"/>
          </a:xfrm>
          <a:prstGeom prst="rect">
            <a:avLst/>
          </a:prstGeom>
          <a:solidFill>
            <a:srgbClr val="BBBBBB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y="4462462" x="4079875"/>
            <a:ext cy="233361" cx="587374"/>
          </a:xfrm>
          <a:prstGeom prst="rect">
            <a:avLst/>
          </a:prstGeom>
          <a:solidFill>
            <a:srgbClr val="BBBBBB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y="4564062" x="4181475"/>
            <a:ext cy="233361" cx="585786"/>
          </a:xfrm>
          <a:prstGeom prst="rect">
            <a:avLst/>
          </a:prstGeom>
          <a:solidFill>
            <a:srgbClr val="BBBBBB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y="4665662" x="4283075"/>
            <a:ext cy="231775" cx="585786"/>
          </a:xfrm>
          <a:prstGeom prst="rect">
            <a:avLst/>
          </a:prstGeom>
          <a:solidFill>
            <a:srgbClr val="BBBBBB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y="4767262" x="4383087"/>
            <a:ext cy="231775" cx="587374"/>
          </a:xfrm>
          <a:prstGeom prst="rect">
            <a:avLst/>
          </a:prstGeom>
          <a:solidFill>
            <a:srgbClr val="BBBBBB"/>
          </a:solidFill>
          <a:ln w="206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4" name="Shape 1274"/>
          <p:cNvCxnSpPr/>
          <p:nvPr/>
        </p:nvCxnSpPr>
        <p:spPr>
          <a:xfrm>
            <a:off y="2366961" x="4173537"/>
            <a:ext cy="182561" cx="123824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75" name="Shape 1275"/>
          <p:cNvCxnSpPr/>
          <p:nvPr/>
        </p:nvCxnSpPr>
        <p:spPr>
          <a:xfrm>
            <a:off y="1492250" x="3878262"/>
            <a:ext cy="1057275" cx="376236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76" name="Shape 1276"/>
          <p:cNvCxnSpPr/>
          <p:nvPr/>
        </p:nvCxnSpPr>
        <p:spPr>
          <a:xfrm>
            <a:off y="2357436" x="4338637"/>
            <a:ext cy="182561" cx="122237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77" name="Shape 1277"/>
          <p:cNvCxnSpPr/>
          <p:nvPr/>
        </p:nvCxnSpPr>
        <p:spPr>
          <a:xfrm>
            <a:off y="1157287" x="4049712"/>
            <a:ext cy="1382712" cx="368299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78" name="Shape 1278"/>
          <p:cNvCxnSpPr/>
          <p:nvPr/>
        </p:nvCxnSpPr>
        <p:spPr>
          <a:xfrm>
            <a:off y="1911350" x="3797300"/>
            <a:ext cy="638174" cx="258762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79" name="Shape 1279"/>
          <p:cNvCxnSpPr/>
          <p:nvPr/>
        </p:nvCxnSpPr>
        <p:spPr>
          <a:xfrm>
            <a:off y="2347911" x="4557712"/>
            <a:ext cy="182561" cx="122237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80" name="Shape 1280"/>
          <p:cNvCxnSpPr/>
          <p:nvPr/>
        </p:nvCxnSpPr>
        <p:spPr>
          <a:xfrm>
            <a:off y="1198562" x="4602162"/>
            <a:ext cy="1331912" cx="347662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81" name="Shape 1281"/>
          <p:cNvCxnSpPr/>
          <p:nvPr/>
        </p:nvCxnSpPr>
        <p:spPr>
          <a:xfrm>
            <a:off y="1471612" x="4752975"/>
            <a:ext cy="1027111" cx="277811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82" name="Shape 1282"/>
          <p:cNvCxnSpPr/>
          <p:nvPr/>
        </p:nvCxnSpPr>
        <p:spPr>
          <a:xfrm>
            <a:off y="1795461" x="4903787"/>
            <a:ext cy="693737" cx="258762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83" name="Shape 1283"/>
          <p:cNvCxnSpPr/>
          <p:nvPr/>
        </p:nvCxnSpPr>
        <p:spPr>
          <a:xfrm>
            <a:off y="2366961" x="5051425"/>
            <a:ext cy="182561" cx="122237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84" name="Shape 1284"/>
          <p:cNvCxnSpPr/>
          <p:nvPr/>
        </p:nvCxnSpPr>
        <p:spPr>
          <a:xfrm>
            <a:off y="2028825" x="5095875"/>
            <a:ext cy="520700" cx="339724"/>
          </a:xfrm>
          <a:prstGeom prst="straightConnector1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85" name="Shape 1285"/>
          <p:cNvCxnSpPr/>
          <p:nvPr/>
        </p:nvCxnSpPr>
        <p:spPr>
          <a:xfrm>
            <a:off y="2387600" x="4873625"/>
            <a:ext cy="182561" cx="123824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86" name="Shape 1286"/>
          <p:cNvCxnSpPr/>
          <p:nvPr/>
        </p:nvCxnSpPr>
        <p:spPr>
          <a:xfrm rot="10800000" flipH="1">
            <a:off y="2200274" x="4919662"/>
            <a:ext cy="174625" cx="4762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87" name="Shape 1287"/>
          <p:cNvCxnSpPr/>
          <p:nvPr/>
        </p:nvCxnSpPr>
        <p:spPr>
          <a:xfrm>
            <a:off y="2378075" x="4711700"/>
            <a:ext cy="182561" cx="122237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88" name="Shape 1288"/>
          <p:cNvCxnSpPr/>
          <p:nvPr/>
        </p:nvCxnSpPr>
        <p:spPr>
          <a:xfrm rot="10800000" flipH="1">
            <a:off y="2190749" x="4757737"/>
            <a:ext cy="174625" cx="4762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289" name="Shape 1289"/>
          <p:cNvCxnSpPr/>
          <p:nvPr/>
        </p:nvCxnSpPr>
        <p:spPr>
          <a:xfrm>
            <a:off y="2419350" x="3963987"/>
            <a:ext cy="182561" cx="120649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290" name="Shape 1290"/>
          <p:cNvCxnSpPr/>
          <p:nvPr/>
        </p:nvCxnSpPr>
        <p:spPr>
          <a:xfrm rot="10800000">
            <a:off y="2209800" x="3994150"/>
            <a:ext cy="187324" cx="25399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291" name="Shape 129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95" name="Shape 1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6" name="Shape 1296"/>
          <p:cNvSpPr txBox="1"/>
          <p:nvPr>
            <p:ph type="title"/>
          </p:nvPr>
        </p:nvSpPr>
        <p:spPr>
          <a:xfrm>
            <a:off y="244475" x="2070100"/>
            <a:ext cy="600075" cx="50038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Encapsulation/Hiding</a:t>
            </a:r>
          </a:p>
        </p:txBody>
      </p:sp>
      <p:sp>
        <p:nvSpPr>
          <p:cNvPr id="1297" name="Shape 1297"/>
          <p:cNvSpPr txBox="1"/>
          <p:nvPr/>
        </p:nvSpPr>
        <p:spPr>
          <a:xfrm>
            <a:off y="966787" x="1420812"/>
            <a:ext cy="1403349" cx="35020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 encapsulates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data and the logical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procedures required to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manipulate the data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y="4648200" x="1497012"/>
            <a:ext cy="417511" cx="41116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Achieves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“information hiding”</a:t>
            </a:r>
          </a:p>
        </p:txBody>
      </p:sp>
      <p:sp>
        <p:nvSpPr>
          <p:cNvPr id="1299" name="Shape 1299"/>
          <p:cNvSpPr/>
          <p:nvPr/>
        </p:nvSpPr>
        <p:spPr>
          <a:xfrm>
            <a:off y="1819275" x="4033837"/>
            <a:ext cy="2773361" cx="3282950"/>
          </a:xfrm>
          <a:prstGeom prst="ellipse">
            <a:avLst/>
          </a:prstGeom>
          <a:solidFill>
            <a:srgbClr val="DADADA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y="2416175" x="4746625"/>
            <a:ext cy="1579562" cx="1887537"/>
          </a:xfrm>
          <a:prstGeom prst="ellipse">
            <a:avLst/>
          </a:prstGeom>
          <a:solidFill>
            <a:schemeClr val="lt1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1" name="Shape 1301"/>
          <p:cNvCxnSpPr/>
          <p:nvPr/>
        </p:nvCxnSpPr>
        <p:spPr>
          <a:xfrm rot="10800000">
            <a:off y="1816099" x="5654675"/>
            <a:ext cy="595311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302" name="Shape 1302"/>
          <p:cNvCxnSpPr/>
          <p:nvPr/>
        </p:nvCxnSpPr>
        <p:spPr>
          <a:xfrm rot="10800000" flipH="1">
            <a:off y="2411412" x="6494462"/>
            <a:ext cy="350837" cx="5333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303" name="Shape 1303"/>
          <p:cNvCxnSpPr/>
          <p:nvPr/>
        </p:nvCxnSpPr>
        <p:spPr>
          <a:xfrm>
            <a:off y="3644900" x="6515100"/>
            <a:ext cy="296861" cx="554037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304" name="Shape 1304"/>
          <p:cNvCxnSpPr/>
          <p:nvPr/>
        </p:nvCxnSpPr>
        <p:spPr>
          <a:xfrm>
            <a:off y="4021137" x="5707062"/>
            <a:ext cy="571500" cx="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305" name="Shape 1305"/>
          <p:cNvCxnSpPr/>
          <p:nvPr/>
        </p:nvCxnSpPr>
        <p:spPr>
          <a:xfrm flipH="1">
            <a:off y="3765550" x="4424362"/>
            <a:ext cy="341311" cx="558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306" name="Shape 1306"/>
          <p:cNvCxnSpPr/>
          <p:nvPr/>
        </p:nvCxnSpPr>
        <p:spPr>
          <a:xfrm rot="10800000">
            <a:off y="2520949" x="4238625"/>
            <a:ext cy="331786" cx="588962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307" name="Shape 1307"/>
          <p:cNvSpPr/>
          <p:nvPr/>
        </p:nvSpPr>
        <p:spPr>
          <a:xfrm>
            <a:off y="2838450" x="5191125"/>
            <a:ext cy="203199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y="2838450" x="5532437"/>
            <a:ext cy="203199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9" name="Shape 1309"/>
          <p:cNvSpPr/>
          <p:nvPr/>
        </p:nvSpPr>
        <p:spPr>
          <a:xfrm>
            <a:off y="2838450" x="5873750"/>
            <a:ext cy="203199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y="3122611" x="5191125"/>
            <a:ext cy="203199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y="3122611" x="5532437"/>
            <a:ext cy="203199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/>
          <p:nvPr/>
        </p:nvSpPr>
        <p:spPr>
          <a:xfrm>
            <a:off y="3122611" x="5873750"/>
            <a:ext cy="203199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y="3406775" x="5191125"/>
            <a:ext cy="204786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y="3406775" x="5532437"/>
            <a:ext cy="204786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y="3406775" x="5873750"/>
            <a:ext cy="204786" cx="233361"/>
          </a:xfrm>
          <a:prstGeom prst="rect">
            <a:avLst/>
          </a:prstGeom>
          <a:solidFill>
            <a:srgbClr val="037C03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 txBox="1"/>
          <p:nvPr/>
        </p:nvSpPr>
        <p:spPr>
          <a:xfrm>
            <a:off y="2073275" x="4562475"/>
            <a:ext cy="457200" cx="91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1</a:t>
            </a:r>
          </a:p>
        </p:txBody>
      </p:sp>
      <p:sp>
        <p:nvSpPr>
          <p:cNvPr id="1317" name="Shape 1317"/>
          <p:cNvSpPr txBox="1"/>
          <p:nvPr/>
        </p:nvSpPr>
        <p:spPr>
          <a:xfrm>
            <a:off y="2516186" x="5395912"/>
            <a:ext cy="280987" cx="5270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y="2035175" x="5832475"/>
            <a:ext cy="457200" cx="91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2</a:t>
            </a:r>
          </a:p>
        </p:txBody>
      </p:sp>
      <p:sp>
        <p:nvSpPr>
          <p:cNvPr id="1319" name="Shape 1319"/>
          <p:cNvSpPr txBox="1"/>
          <p:nvPr/>
        </p:nvSpPr>
        <p:spPr>
          <a:xfrm>
            <a:off y="3952875" x="5895975"/>
            <a:ext cy="457200" cx="91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4</a:t>
            </a:r>
          </a:p>
        </p:txBody>
      </p:sp>
      <p:sp>
        <p:nvSpPr>
          <p:cNvPr id="1320" name="Shape 1320"/>
          <p:cNvSpPr txBox="1"/>
          <p:nvPr/>
        </p:nvSpPr>
        <p:spPr>
          <a:xfrm>
            <a:off y="3990975" x="4702175"/>
            <a:ext cy="457200" cx="91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5</a:t>
            </a:r>
          </a:p>
        </p:txBody>
      </p:sp>
      <p:sp>
        <p:nvSpPr>
          <p:cNvPr id="1321" name="Shape 1321"/>
          <p:cNvSpPr txBox="1"/>
          <p:nvPr/>
        </p:nvSpPr>
        <p:spPr>
          <a:xfrm>
            <a:off y="3081336" x="3960812"/>
            <a:ext cy="457200" cx="91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6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y="2913061" x="6507162"/>
            <a:ext cy="457200" cx="9159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1600" lang="en-US" i="0">
                <a:solidFill>
                  <a:srgbClr val="AD27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3</a:t>
            </a:r>
          </a:p>
        </p:txBody>
      </p:sp>
      <p:sp>
        <p:nvSpPr>
          <p:cNvPr id="1323" name="Shape 1323"/>
          <p:cNvSpPr/>
          <p:nvPr/>
        </p:nvSpPr>
        <p:spPr>
          <a:xfrm>
            <a:off y="2832100" x="2206625"/>
            <a:ext cy="854074" cx="147796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44475" x="1235075"/>
            <a:ext cy="1016000" cx="667226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Analysis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analysis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specifies software’s operational characteristics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indicates software's interface with other system elements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establishes constraints that software must meet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analysis allows the software engineer (called an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analyst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or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modeler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in this role) to: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elaborate on basic requirements established during earlier requirement engineering tasks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build models that depict user scenarios, functional activities, problem classes and their relationships, system and class behavior, and the flow of data as it is transformed. 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28" name="Shape 1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9" name="Shape 1329"/>
          <p:cNvSpPr txBox="1"/>
          <p:nvPr>
            <p:ph type="title"/>
          </p:nvPr>
        </p:nvSpPr>
        <p:spPr>
          <a:xfrm>
            <a:off y="244475" x="2774950"/>
            <a:ext cy="600075" cx="35940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 Hierarchy</a:t>
            </a:r>
          </a:p>
        </p:txBody>
      </p:sp>
      <p:grpSp>
        <p:nvGrpSpPr>
          <p:cNvPr id="1330" name="Shape 1330"/>
          <p:cNvGrpSpPr/>
          <p:nvPr/>
        </p:nvGrpSpPr>
        <p:grpSpPr>
          <a:xfrm>
            <a:off y="1344612" x="3767137"/>
            <a:ext cy="1333499" cx="1292225"/>
            <a:chOff y="1344612" x="3767137"/>
            <a:chExt cy="1333499" cx="1292225"/>
          </a:xfrm>
        </p:grpSpPr>
        <p:sp>
          <p:nvSpPr>
            <p:cNvPr id="1331" name="Shape 1331"/>
            <p:cNvSpPr/>
            <p:nvPr/>
          </p:nvSpPr>
          <p:spPr>
            <a:xfrm>
              <a:off y="1344612" x="3767137"/>
              <a:ext cy="1333499" cx="1292225"/>
            </a:xfrm>
            <a:prstGeom prst="ellipse">
              <a:avLst/>
            </a:prstGeom>
            <a:solidFill>
              <a:srgbClr val="BBBBBB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y="1639886" x="4059237"/>
              <a:ext cy="757236" cx="747711"/>
            </a:xfrm>
            <a:prstGeom prst="ellipse">
              <a:avLst/>
            </a:prstGeom>
            <a:solidFill>
              <a:srgbClr val="EEEEEE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y="1843086" x="4270375"/>
              <a:ext cy="106362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y="1843086" x="4381500"/>
              <a:ext cy="106362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y="1843086" x="4492625"/>
              <a:ext cy="106362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y="1958975" x="4270375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y="1958975" x="4381500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y="1958975" x="4492625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y="2076450" x="4270375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y="2076450" x="4381500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y="2076450" x="4492625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42" name="Shape 1342"/>
            <p:cNvCxnSpPr/>
            <p:nvPr/>
          </p:nvCxnSpPr>
          <p:spPr>
            <a:xfrm>
              <a:off y="1544637" x="3944937"/>
              <a:ext cy="212724" cx="209549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43" name="Shape 1343"/>
            <p:cNvCxnSpPr/>
            <p:nvPr/>
          </p:nvCxnSpPr>
          <p:spPr>
            <a:xfrm flipH="1">
              <a:off y="1503362" x="4645024"/>
              <a:ext cy="203199" cx="174625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44" name="Shape 1344"/>
            <p:cNvCxnSpPr/>
            <p:nvPr/>
          </p:nvCxnSpPr>
          <p:spPr>
            <a:xfrm rot="10800000">
              <a:off y="2181225" x="4756150"/>
              <a:ext cy="139699" cx="22383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45" name="Shape 1345"/>
            <p:cNvCxnSpPr/>
            <p:nvPr/>
          </p:nvCxnSpPr>
          <p:spPr>
            <a:xfrm rot="10800000" flipH="1">
              <a:off y="2390774" x="4422775"/>
              <a:ext cy="271461" cx="158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46" name="Shape 1346"/>
            <p:cNvCxnSpPr/>
            <p:nvPr/>
          </p:nvCxnSpPr>
          <p:spPr>
            <a:xfrm rot="10800000" flipH="1">
              <a:off y="2181224" x="3843337"/>
              <a:ext cy="149225" cx="244474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47" name="Shape 1347"/>
          <p:cNvGrpSpPr/>
          <p:nvPr/>
        </p:nvGrpSpPr>
        <p:grpSpPr>
          <a:xfrm>
            <a:off y="3079750" x="1612900"/>
            <a:ext cy="1333499" cx="1292225"/>
            <a:chOff y="3079750" x="1612900"/>
            <a:chExt cy="1333499" cx="1292225"/>
          </a:xfrm>
        </p:grpSpPr>
        <p:sp>
          <p:nvSpPr>
            <p:cNvPr id="1348" name="Shape 1348"/>
            <p:cNvSpPr/>
            <p:nvPr/>
          </p:nvSpPr>
          <p:spPr>
            <a:xfrm>
              <a:off y="3079750" x="1612900"/>
              <a:ext cy="1333499" cx="1292225"/>
            </a:xfrm>
            <a:prstGeom prst="ellipse">
              <a:avLst/>
            </a:prstGeom>
            <a:solidFill>
              <a:srgbClr val="BBBBBB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y="3375025" x="1905000"/>
              <a:ext cy="755649" cx="747711"/>
            </a:xfrm>
            <a:prstGeom prst="ellipse">
              <a:avLst/>
            </a:prstGeom>
            <a:solidFill>
              <a:srgbClr val="EEEEEE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y="3576637" x="2116136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y="3576637" x="2227261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y="3576637" x="2338386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y="3694112" x="2116136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y="3694112" x="2227261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y="3694112" x="2338386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y="3811587" x="2116136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y="3811587" x="2227261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y="3811587" x="2338386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59" name="Shape 1359"/>
            <p:cNvCxnSpPr/>
            <p:nvPr/>
          </p:nvCxnSpPr>
          <p:spPr>
            <a:xfrm>
              <a:off y="3279775" x="1790700"/>
              <a:ext cy="212724" cx="207961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60" name="Shape 1360"/>
            <p:cNvCxnSpPr/>
            <p:nvPr/>
          </p:nvCxnSpPr>
          <p:spPr>
            <a:xfrm flipH="1">
              <a:off y="3238500" x="2490786"/>
              <a:ext cy="203199" cx="174625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61" name="Shape 1361"/>
            <p:cNvCxnSpPr/>
            <p:nvPr/>
          </p:nvCxnSpPr>
          <p:spPr>
            <a:xfrm rot="10800000">
              <a:off y="3916362" x="2601912"/>
              <a:ext cy="139699" cx="22383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62" name="Shape 1362"/>
            <p:cNvCxnSpPr/>
            <p:nvPr/>
          </p:nvCxnSpPr>
          <p:spPr>
            <a:xfrm rot="10800000" flipH="1">
              <a:off y="4124325" x="2268536"/>
              <a:ext cy="273049" cx="158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63" name="Shape 1363"/>
            <p:cNvCxnSpPr/>
            <p:nvPr/>
          </p:nvCxnSpPr>
          <p:spPr>
            <a:xfrm rot="10800000" flipH="1">
              <a:off y="3916362" x="1689100"/>
              <a:ext cy="149225" cx="244474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64" name="Shape 1364"/>
          <p:cNvGrpSpPr/>
          <p:nvPr/>
        </p:nvGrpSpPr>
        <p:grpSpPr>
          <a:xfrm>
            <a:off y="3054350" x="3159125"/>
            <a:ext cy="1333499" cx="1292225"/>
            <a:chOff y="3054350" x="3159125"/>
            <a:chExt cy="1333499" cx="1292225"/>
          </a:xfrm>
        </p:grpSpPr>
        <p:sp>
          <p:nvSpPr>
            <p:cNvPr id="1365" name="Shape 1365"/>
            <p:cNvSpPr/>
            <p:nvPr/>
          </p:nvSpPr>
          <p:spPr>
            <a:xfrm>
              <a:off y="3054350" x="3159125"/>
              <a:ext cy="1333499" cx="1292225"/>
            </a:xfrm>
            <a:prstGeom prst="ellipse">
              <a:avLst/>
            </a:prstGeom>
            <a:solidFill>
              <a:srgbClr val="BBBBBB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y="3349625" x="3451225"/>
              <a:ext cy="755649" cx="746125"/>
            </a:xfrm>
            <a:prstGeom prst="ellipse">
              <a:avLst/>
            </a:prstGeom>
            <a:solidFill>
              <a:srgbClr val="EEEEEE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y="3551237" x="3662362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y="3551237" x="3773487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y="3551237" x="3884612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y="3668712" x="3662362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y="3668712" x="3773487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y="3668712" x="3884612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y="3786187" x="3662362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y="3786187" x="3773487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y="3786187" x="3884612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76" name="Shape 1376"/>
            <p:cNvCxnSpPr/>
            <p:nvPr/>
          </p:nvCxnSpPr>
          <p:spPr>
            <a:xfrm>
              <a:off y="3254375" x="3336925"/>
              <a:ext cy="212724" cx="207961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77" name="Shape 1377"/>
            <p:cNvCxnSpPr/>
            <p:nvPr/>
          </p:nvCxnSpPr>
          <p:spPr>
            <a:xfrm flipH="1">
              <a:off y="3213100" x="4037011"/>
              <a:ext cy="203199" cx="17303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78" name="Shape 1378"/>
            <p:cNvCxnSpPr/>
            <p:nvPr/>
          </p:nvCxnSpPr>
          <p:spPr>
            <a:xfrm rot="10800000">
              <a:off y="3890962" x="4148136"/>
              <a:ext cy="139699" cx="22383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79" name="Shape 1379"/>
            <p:cNvCxnSpPr/>
            <p:nvPr/>
          </p:nvCxnSpPr>
          <p:spPr>
            <a:xfrm rot="10800000" flipH="1">
              <a:off y="4098925" x="3814762"/>
              <a:ext cy="273049" cx="158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80" name="Shape 1380"/>
            <p:cNvCxnSpPr/>
            <p:nvPr/>
          </p:nvCxnSpPr>
          <p:spPr>
            <a:xfrm rot="10800000" flipH="1">
              <a:off y="3890962" x="3235325"/>
              <a:ext cy="149225" cx="242886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81" name="Shape 1381"/>
          <p:cNvGrpSpPr/>
          <p:nvPr/>
        </p:nvGrpSpPr>
        <p:grpSpPr>
          <a:xfrm>
            <a:off y="3067050" x="4718050"/>
            <a:ext cy="1333499" cx="1292225"/>
            <a:chOff y="3067050" x="4718050"/>
            <a:chExt cy="1333499" cx="1292225"/>
          </a:xfrm>
        </p:grpSpPr>
        <p:sp>
          <p:nvSpPr>
            <p:cNvPr id="1382" name="Shape 1382"/>
            <p:cNvSpPr/>
            <p:nvPr/>
          </p:nvSpPr>
          <p:spPr>
            <a:xfrm>
              <a:off y="3067050" x="4718050"/>
              <a:ext cy="1333499" cx="1292225"/>
            </a:xfrm>
            <a:prstGeom prst="ellipse">
              <a:avLst/>
            </a:prstGeom>
            <a:solidFill>
              <a:srgbClr val="BBBBBB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y="3362325" x="5008562"/>
              <a:ext cy="755649" cx="747711"/>
            </a:xfrm>
            <a:prstGeom prst="ellipse">
              <a:avLst/>
            </a:prstGeom>
            <a:solidFill>
              <a:srgbClr val="EEEEEE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y="3563937" x="5221287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y="3563937" x="5332412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y="3563937" x="5443537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y="3681412" x="5221287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y="3681412" x="5332412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y="3681412" x="5443537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y="3798887" x="5221287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y="3798887" x="5332412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y="3798887" x="5443537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93" name="Shape 1393"/>
            <p:cNvCxnSpPr/>
            <p:nvPr/>
          </p:nvCxnSpPr>
          <p:spPr>
            <a:xfrm>
              <a:off y="3267075" x="4895850"/>
              <a:ext cy="212724" cx="207961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94" name="Shape 1394"/>
            <p:cNvCxnSpPr/>
            <p:nvPr/>
          </p:nvCxnSpPr>
          <p:spPr>
            <a:xfrm flipH="1">
              <a:off y="3225800" x="5595936"/>
              <a:ext cy="203199" cx="17303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95" name="Shape 1395"/>
            <p:cNvCxnSpPr/>
            <p:nvPr/>
          </p:nvCxnSpPr>
          <p:spPr>
            <a:xfrm rot="10800000">
              <a:off y="3903662" x="5705474"/>
              <a:ext cy="139699" cx="225425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96" name="Shape 1396"/>
            <p:cNvCxnSpPr/>
            <p:nvPr/>
          </p:nvCxnSpPr>
          <p:spPr>
            <a:xfrm rot="10800000" flipH="1">
              <a:off y="4111625" x="5373687"/>
              <a:ext cy="273049" cx="158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397" name="Shape 1397"/>
            <p:cNvCxnSpPr/>
            <p:nvPr/>
          </p:nvCxnSpPr>
          <p:spPr>
            <a:xfrm rot="10800000" flipH="1">
              <a:off y="3903662" x="4794250"/>
              <a:ext cy="149225" cx="242886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grpSp>
        <p:nvGrpSpPr>
          <p:cNvPr id="1398" name="Shape 1398"/>
          <p:cNvGrpSpPr/>
          <p:nvPr/>
        </p:nvGrpSpPr>
        <p:grpSpPr>
          <a:xfrm>
            <a:off y="3054350" x="6226175"/>
            <a:ext cy="1333499" cx="1292225"/>
            <a:chOff y="3054350" x="6226175"/>
            <a:chExt cy="1333499" cx="1292225"/>
          </a:xfrm>
        </p:grpSpPr>
        <p:sp>
          <p:nvSpPr>
            <p:cNvPr id="1399" name="Shape 1399"/>
            <p:cNvSpPr/>
            <p:nvPr/>
          </p:nvSpPr>
          <p:spPr>
            <a:xfrm>
              <a:off y="3054350" x="6226175"/>
              <a:ext cy="1333499" cx="1292225"/>
            </a:xfrm>
            <a:prstGeom prst="ellipse">
              <a:avLst/>
            </a:prstGeom>
            <a:solidFill>
              <a:srgbClr val="BBBBBB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y="3349625" x="6516687"/>
              <a:ext cy="755649" cx="747711"/>
            </a:xfrm>
            <a:prstGeom prst="ellipse">
              <a:avLst/>
            </a:prstGeom>
            <a:solidFill>
              <a:srgbClr val="EEEEEE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y="3551237" x="6729411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y="3551237" x="6840536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y="3551237" x="6951661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y="3668712" x="6729411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y="3668712" x="6840536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y="3668712" x="6951661"/>
              <a:ext cy="107949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y="3786187" x="6729411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y="3786187" x="6840536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y="3786187" x="6951661"/>
              <a:ext cy="104774" cx="101599"/>
            </a:xfrm>
            <a:prstGeom prst="rect">
              <a:avLst/>
            </a:prstGeom>
            <a:solidFill>
              <a:srgbClr val="888888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10" name="Shape 1410"/>
            <p:cNvCxnSpPr/>
            <p:nvPr/>
          </p:nvCxnSpPr>
          <p:spPr>
            <a:xfrm>
              <a:off y="3254375" x="6403975"/>
              <a:ext cy="212724" cx="207961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11" name="Shape 1411"/>
            <p:cNvCxnSpPr/>
            <p:nvPr/>
          </p:nvCxnSpPr>
          <p:spPr>
            <a:xfrm flipH="1">
              <a:off y="3213100" x="7104062"/>
              <a:ext cy="203199" cx="17303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12" name="Shape 1412"/>
            <p:cNvCxnSpPr/>
            <p:nvPr/>
          </p:nvCxnSpPr>
          <p:spPr>
            <a:xfrm rot="10800000">
              <a:off y="3890962" x="7213599"/>
              <a:ext cy="139699" cx="225425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13" name="Shape 1413"/>
            <p:cNvCxnSpPr/>
            <p:nvPr/>
          </p:nvCxnSpPr>
          <p:spPr>
            <a:xfrm rot="10800000" flipH="1">
              <a:off y="4098925" x="6881811"/>
              <a:ext cy="273049" cx="1587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14" name="Shape 1414"/>
            <p:cNvCxnSpPr/>
            <p:nvPr/>
          </p:nvCxnSpPr>
          <p:spPr>
            <a:xfrm rot="10800000" flipH="1">
              <a:off y="3890962" x="6302375"/>
              <a:ext cy="149225" cx="242886"/>
            </a:xfrm>
            <a:prstGeom prst="straightConnector1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</p:cxnSp>
      </p:grpSp>
      <p:cxnSp>
        <p:nvCxnSpPr>
          <p:cNvPr id="1415" name="Shape 1415"/>
          <p:cNvCxnSpPr/>
          <p:nvPr/>
        </p:nvCxnSpPr>
        <p:spPr>
          <a:xfrm>
            <a:off y="2828925" x="3798887"/>
            <a:ext cy="182561" cx="155574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16" name="Shape 1416"/>
          <p:cNvCxnSpPr/>
          <p:nvPr/>
        </p:nvCxnSpPr>
        <p:spPr>
          <a:xfrm flipH="1">
            <a:off y="2630486" x="3890962"/>
            <a:ext cy="212724" cx="149225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17" name="Shape 1417"/>
          <p:cNvCxnSpPr/>
          <p:nvPr/>
        </p:nvCxnSpPr>
        <p:spPr>
          <a:xfrm>
            <a:off y="2879725" x="4886325"/>
            <a:ext cy="182561" cx="155574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18" name="Shape 1418"/>
          <p:cNvCxnSpPr/>
          <p:nvPr/>
        </p:nvCxnSpPr>
        <p:spPr>
          <a:xfrm>
            <a:off y="2668586" x="4762500"/>
            <a:ext cy="228600" cx="158750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19" name="Shape 1419"/>
          <p:cNvCxnSpPr/>
          <p:nvPr/>
        </p:nvCxnSpPr>
        <p:spPr>
          <a:xfrm>
            <a:off y="4960937" x="3271836"/>
            <a:ext cy="190500" cx="123824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20" name="Shape 1420"/>
          <p:cNvCxnSpPr/>
          <p:nvPr/>
        </p:nvCxnSpPr>
        <p:spPr>
          <a:xfrm flipH="1">
            <a:off y="4416425" x="3324225"/>
            <a:ext cy="544511" cx="169861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21" name="Shape 1421"/>
          <p:cNvCxnSpPr/>
          <p:nvPr/>
        </p:nvCxnSpPr>
        <p:spPr>
          <a:xfrm>
            <a:off y="4960937" x="3579812"/>
            <a:ext cy="190500" cx="125412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22" name="Shape 1422"/>
          <p:cNvCxnSpPr/>
          <p:nvPr/>
        </p:nvCxnSpPr>
        <p:spPr>
          <a:xfrm flipH="1">
            <a:off y="4467225" x="3630612"/>
            <a:ext cy="487361" cx="92074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23" name="Shape 1423"/>
          <p:cNvCxnSpPr/>
          <p:nvPr/>
        </p:nvCxnSpPr>
        <p:spPr>
          <a:xfrm>
            <a:off y="4960937" x="4027487"/>
            <a:ext cy="190500" cx="125412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24" name="Shape 1424"/>
          <p:cNvCxnSpPr/>
          <p:nvPr/>
        </p:nvCxnSpPr>
        <p:spPr>
          <a:xfrm>
            <a:off y="4467225" x="3976687"/>
            <a:ext cy="487361" cx="101599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25" name="Shape 1425"/>
          <p:cNvCxnSpPr/>
          <p:nvPr/>
        </p:nvCxnSpPr>
        <p:spPr>
          <a:xfrm>
            <a:off y="4948237" x="4359275"/>
            <a:ext cy="190500" cx="123824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26" name="Shape 1426"/>
          <p:cNvCxnSpPr/>
          <p:nvPr/>
        </p:nvCxnSpPr>
        <p:spPr>
          <a:xfrm>
            <a:off y="4429125" x="4254500"/>
            <a:ext cy="515936" cx="152399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27" name="Shape 1427"/>
          <p:cNvCxnSpPr/>
          <p:nvPr/>
        </p:nvCxnSpPr>
        <p:spPr>
          <a:xfrm>
            <a:off y="2963861" x="2671761"/>
            <a:ext cy="149225" cx="185736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28" name="Shape 1428"/>
          <p:cNvCxnSpPr/>
          <p:nvPr/>
        </p:nvCxnSpPr>
        <p:spPr>
          <a:xfrm flipH="1">
            <a:off y="2428875" x="2819400"/>
            <a:ext cy="574674" cx="966787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429" name="Shape 1429"/>
          <p:cNvCxnSpPr/>
          <p:nvPr/>
        </p:nvCxnSpPr>
        <p:spPr>
          <a:xfrm>
            <a:off y="2928936" x="6170612"/>
            <a:ext cy="133349" cx="188912"/>
          </a:xfrm>
          <a:prstGeom prst="straightConnector1">
            <a:avLst/>
          </a:prstGeom>
          <a:solidFill>
            <a:srgbClr val="000000"/>
          </a:solidFill>
          <a:ln>
            <a:noFill/>
          </a:ln>
        </p:spPr>
      </p:cxnSp>
      <p:cxnSp>
        <p:nvCxnSpPr>
          <p:cNvPr id="1430" name="Shape 1430"/>
          <p:cNvCxnSpPr/>
          <p:nvPr/>
        </p:nvCxnSpPr>
        <p:spPr>
          <a:xfrm>
            <a:off y="2441575" x="5027612"/>
            <a:ext cy="528637" cx="1147762"/>
          </a:xfrm>
          <a:prstGeom prst="straightConnector1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431" name="Shape 1431"/>
          <p:cNvSpPr txBox="1"/>
          <p:nvPr/>
        </p:nvSpPr>
        <p:spPr>
          <a:xfrm>
            <a:off y="2836861" x="3282950"/>
            <a:ext cy="192087" cx="454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Chair</a:t>
            </a:r>
          </a:p>
        </p:txBody>
      </p:sp>
      <p:sp>
        <p:nvSpPr>
          <p:cNvPr id="1432" name="Shape 1432"/>
          <p:cNvSpPr txBox="1"/>
          <p:nvPr/>
        </p:nvSpPr>
        <p:spPr>
          <a:xfrm>
            <a:off y="2824161" x="1965325"/>
            <a:ext cy="192087" cx="4651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y="2836861" x="5172075"/>
            <a:ext cy="192087" cx="42544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Desk</a:t>
            </a:r>
          </a:p>
        </p:txBody>
      </p:sp>
      <p:sp>
        <p:nvSpPr>
          <p:cNvPr id="1434" name="Shape 1434"/>
          <p:cNvSpPr txBox="1"/>
          <p:nvPr/>
        </p:nvSpPr>
        <p:spPr>
          <a:xfrm>
            <a:off y="2836861" x="6654800"/>
            <a:ext cy="192087" cx="7651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”Chable"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y="5268912" x="3155950"/>
            <a:ext cy="192087" cx="15414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instances of Chair</a:t>
            </a:r>
          </a:p>
        </p:txBody>
      </p:sp>
      <p:sp>
        <p:nvSpPr>
          <p:cNvPr id="1436" name="Shape 1436"/>
          <p:cNvSpPr txBox="1"/>
          <p:nvPr/>
        </p:nvSpPr>
        <p:spPr>
          <a:xfrm>
            <a:off y="1089025" x="4056062"/>
            <a:ext cy="192087" cx="2540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PieceOfFurniture (superclass)</a:t>
            </a:r>
          </a:p>
        </p:txBody>
      </p:sp>
      <p:sp>
        <p:nvSpPr>
          <p:cNvPr id="1437" name="Shape 1437"/>
          <p:cNvSpPr txBox="1"/>
          <p:nvPr/>
        </p:nvSpPr>
        <p:spPr>
          <a:xfrm>
            <a:off y="4514850" x="5510212"/>
            <a:ext cy="165100" cx="1279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subclasses of the</a:t>
            </a:r>
          </a:p>
        </p:txBody>
      </p:sp>
      <p:sp>
        <p:nvSpPr>
          <p:cNvPr id="1438" name="Shape 143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42" name="Shape 1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3" name="Shape 1443"/>
          <p:cNvSpPr txBox="1"/>
          <p:nvPr>
            <p:ph type="title"/>
          </p:nvPr>
        </p:nvSpPr>
        <p:spPr>
          <a:xfrm>
            <a:off y="355600" x="1587500"/>
            <a:ext cy="1149349" cx="61467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  <a:b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(a.k.a. Operations, Services)</a:t>
            </a:r>
          </a:p>
        </p:txBody>
      </p:sp>
      <p:grpSp>
        <p:nvGrpSpPr>
          <p:cNvPr id="1444" name="Shape 1444"/>
          <p:cNvGrpSpPr/>
          <p:nvPr/>
        </p:nvGrpSpPr>
        <p:grpSpPr>
          <a:xfrm>
            <a:off y="2894012" x="4970462"/>
            <a:ext cy="2185987" cx="2352674"/>
            <a:chOff y="2894012" x="4970462"/>
            <a:chExt cy="2185987" cx="2352674"/>
          </a:xfrm>
        </p:grpSpPr>
        <p:sp>
          <p:nvSpPr>
            <p:cNvPr id="1445" name="Shape 1445"/>
            <p:cNvSpPr/>
            <p:nvPr/>
          </p:nvSpPr>
          <p:spPr>
            <a:xfrm>
              <a:off y="2898775" x="4970462"/>
              <a:ext cy="2181224" cx="2352674"/>
            </a:xfrm>
            <a:prstGeom prst="ellipse">
              <a:avLst/>
            </a:prstGeom>
            <a:solidFill>
              <a:schemeClr val="accent2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y="3368675" x="5481637"/>
              <a:ext cy="1241425" cx="1350961"/>
            </a:xfrm>
            <a:prstGeom prst="ellipse">
              <a:avLst/>
            </a:prstGeom>
            <a:solidFill>
              <a:schemeClr val="folHlink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47" name="Shape 1447"/>
            <p:cNvCxnSpPr/>
            <p:nvPr/>
          </p:nvCxnSpPr>
          <p:spPr>
            <a:xfrm rot="10800000">
              <a:off y="2894012" x="6130925"/>
              <a:ext cy="469899" cx="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48" name="Shape 1448"/>
            <p:cNvCxnSpPr/>
            <p:nvPr/>
          </p:nvCxnSpPr>
          <p:spPr>
            <a:xfrm rot="10800000" flipH="1">
              <a:off y="3363911" x="6738936"/>
              <a:ext cy="274636" cx="376236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49" name="Shape 1449"/>
            <p:cNvCxnSpPr/>
            <p:nvPr/>
          </p:nvCxnSpPr>
          <p:spPr>
            <a:xfrm>
              <a:off y="4338637" x="6754811"/>
              <a:ext cy="228600" cx="388936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50" name="Shape 1450"/>
            <p:cNvCxnSpPr/>
            <p:nvPr/>
          </p:nvCxnSpPr>
          <p:spPr>
            <a:xfrm>
              <a:off y="4635500" x="6169025"/>
              <a:ext cy="444500" cx="0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51" name="Shape 1451"/>
            <p:cNvCxnSpPr/>
            <p:nvPr/>
          </p:nvCxnSpPr>
          <p:spPr>
            <a:xfrm flipH="1">
              <a:off y="4432300" x="5246686"/>
              <a:ext cy="263525" cx="401637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cxnSp>
          <p:nvCxnSpPr>
            <p:cNvPr id="1452" name="Shape 1452"/>
            <p:cNvCxnSpPr/>
            <p:nvPr/>
          </p:nvCxnSpPr>
          <p:spPr>
            <a:xfrm rot="10800000">
              <a:off y="3451225" x="5113336"/>
              <a:ext cy="258762" cx="423861"/>
            </a:xfrm>
            <a:prstGeom prst="straightConnector1">
              <a:avLst/>
            </a:prstGeom>
            <a:noFill/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</p:cxnSp>
        <p:sp>
          <p:nvSpPr>
            <p:cNvPr id="1453" name="Shape 1453"/>
            <p:cNvSpPr/>
            <p:nvPr/>
          </p:nvSpPr>
          <p:spPr>
            <a:xfrm>
              <a:off y="3703637" x="5802312"/>
              <a:ext cy="152399" cx="161925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y="3703637" x="6048375"/>
              <a:ext cy="152399" cx="158750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y="3703637" x="6292850"/>
              <a:ext cy="152399" cx="161925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y="3925887" x="5802312"/>
              <a:ext cy="157162" cx="161925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y="3925887" x="6048375"/>
              <a:ext cy="157162" cx="158750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y="3925887" x="6292850"/>
              <a:ext cy="157162" cx="161925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y="4149725" x="5802312"/>
              <a:ext cy="157162" cx="161925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y="4149725" x="6048375"/>
              <a:ext cy="157162" cx="158750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y="4149725" x="6292850"/>
              <a:ext cy="157162" cx="161925"/>
            </a:xfrm>
            <a:prstGeom prst="rect">
              <a:avLst/>
            </a:prstGeom>
            <a:solidFill>
              <a:srgbClr val="037C03"/>
            </a:solidFill>
            <a:ln w="25400" cap="rnd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62" name="Shape 1462"/>
          <p:cNvSpPr txBox="1"/>
          <p:nvPr/>
        </p:nvSpPr>
        <p:spPr>
          <a:xfrm>
            <a:off y="1611312" x="1662111"/>
            <a:ext cy="1841499" cx="58642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executable procedure that is encapsulated in a class and is designed to operate on one or more data attributes that are defined as part of the class.</a:t>
            </a:r>
          </a:p>
          <a:p>
            <a:pPr algn="l" rtl="0" lvl="0" marR="0" indent="0" marL="0">
              <a:lnSpc>
                <a:spcPct val="75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method is invoked </a:t>
            </a:r>
          </a:p>
          <a:p>
            <a:pPr algn="l" rtl="0" lvl="0" marR="0" indent="0" marL="0">
              <a:lnSpc>
                <a:spcPct val="75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via message passing.</a:t>
            </a:r>
          </a:p>
        </p:txBody>
      </p:sp>
      <p:sp>
        <p:nvSpPr>
          <p:cNvPr id="1463" name="Shape 146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67" name="Shape 1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8" name="Shape 1468"/>
          <p:cNvSpPr/>
          <p:nvPr/>
        </p:nvSpPr>
        <p:spPr>
          <a:xfrm>
            <a:off y="2478086" x="1843086"/>
            <a:ext cy="1768474" cx="5714999"/>
          </a:xfrm>
          <a:prstGeom prst="rect">
            <a:avLst/>
          </a:prstGeom>
          <a:solidFill>
            <a:srgbClr val="AD278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 txBox="1"/>
          <p:nvPr>
            <p:ph type="title"/>
          </p:nvPr>
        </p:nvSpPr>
        <p:spPr>
          <a:xfrm>
            <a:off y="244475" x="749300"/>
            <a:ext cy="1016000" cx="764381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Scenario-Based Modeling</a:t>
            </a:r>
          </a:p>
        </p:txBody>
      </p:sp>
      <p:sp>
        <p:nvSpPr>
          <p:cNvPr id="1470" name="Shape 1470"/>
          <p:cNvSpPr txBox="1"/>
          <p:nvPr/>
        </p:nvSpPr>
        <p:spPr>
          <a:xfrm>
            <a:off y="1416050" x="1476375"/>
            <a:ext cy="2625724" cx="65452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“[Use-cases] are simply an aid to defining what exists outside the system (actors) and what should be performed by the system (use-cases).” Ivar Jacobson</a:t>
            </a:r>
          </a:p>
          <a:p>
            <a:pPr algn="l" rtl="0" lvl="1" marR="0" indent="0" marL="45720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(1) What should we write about?</a:t>
            </a:r>
          </a:p>
          <a:p>
            <a:pPr algn="l" rtl="0" lvl="1" marR="0" indent="0" marL="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(2) How much should we write about it?</a:t>
            </a:r>
          </a:p>
          <a:p>
            <a:pPr algn="l" rtl="0" lvl="1" marR="0" indent="0" marL="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(3) How detailed should we make our description? </a:t>
            </a:r>
          </a:p>
          <a:p>
            <a:pPr algn="l" rtl="0" lvl="1" marR="0" indent="0" marL="45720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(4) How should we organize the description?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</p:txBody>
      </p:sp>
      <p:sp>
        <p:nvSpPr>
          <p:cNvPr id="1471" name="Shape 147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75" name="Shape 1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6" name="Shape 1476"/>
          <p:cNvSpPr txBox="1"/>
          <p:nvPr>
            <p:ph type="title"/>
          </p:nvPr>
        </p:nvSpPr>
        <p:spPr>
          <a:xfrm>
            <a:off y="244475" x="3384550"/>
            <a:ext cy="600075" cx="23748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Use-Cases</a:t>
            </a:r>
          </a:p>
        </p:txBody>
      </p:sp>
      <p:sp>
        <p:nvSpPr>
          <p:cNvPr id="1477" name="Shape 1477"/>
          <p:cNvSpPr txBox="1"/>
          <p:nvPr>
            <p:ph idx="1" type="body"/>
          </p:nvPr>
        </p:nvSpPr>
        <p:spPr>
          <a:xfrm>
            <a:off y="1295400" x="1295400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scenario that describes a “thread of usage” for a system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actors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represent roles people or devices play as the system functions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users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can play a number of different roles for a given scenario</a:t>
            </a:r>
          </a:p>
        </p:txBody>
      </p:sp>
      <p:sp>
        <p:nvSpPr>
          <p:cNvPr id="1478" name="Shape 147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2" name="Shape 14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3" name="Shape 1483"/>
          <p:cNvSpPr txBox="1"/>
          <p:nvPr>
            <p:ph type="title"/>
          </p:nvPr>
        </p:nvSpPr>
        <p:spPr>
          <a:xfrm>
            <a:off y="244475" x="1995486"/>
            <a:ext cy="600075" cx="51561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Developing a Use-Case</a:t>
            </a:r>
          </a:p>
        </p:txBody>
      </p:sp>
      <p:sp>
        <p:nvSpPr>
          <p:cNvPr id="1484" name="Shape 1484"/>
          <p:cNvSpPr txBox="1"/>
          <p:nvPr>
            <p:ph idx="1" type="body"/>
          </p:nvPr>
        </p:nvSpPr>
        <p:spPr>
          <a:xfrm>
            <a:off y="1143000" x="1295400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What are the main tasks or functions that are performed by the actor?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What system information will the the actor acquire, produce or change?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Will the actor have to inform the system about changes in the external environment?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What information does the actor desire from the system?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Does the actor wish to be informed about unexpected changes?</a:t>
            </a:r>
          </a:p>
        </p:txBody>
      </p:sp>
      <p:sp>
        <p:nvSpPr>
          <p:cNvPr id="1485" name="Shape 148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9" name="Shape 1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0" name="Shape 1490"/>
          <p:cNvSpPr/>
          <p:nvPr/>
        </p:nvSpPr>
        <p:spPr>
          <a:xfrm>
            <a:off y="873125" x="1655761"/>
            <a:ext cy="4705349" cx="5975350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 txBox="1"/>
          <p:nvPr>
            <p:ph type="title"/>
          </p:nvPr>
        </p:nvSpPr>
        <p:spPr>
          <a:xfrm>
            <a:off y="0" x="1733550"/>
            <a:ext cy="1016000" cx="570071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Use-Case Diagram</a:t>
            </a:r>
          </a:p>
        </p:txBody>
      </p:sp>
      <p:pic>
        <p:nvPicPr>
          <p:cNvPr id="1492" name="Shape 14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14412" x="2151061"/>
            <a:ext cy="4406900" cx="4952999"/>
          </a:xfrm>
          <a:prstGeom prst="rect">
            <a:avLst/>
          </a:prstGeom>
        </p:spPr>
      </p:pic>
      <p:sp>
        <p:nvSpPr>
          <p:cNvPr id="1493" name="Shape 149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97" name="Shape 1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8" name="Shape 1498"/>
          <p:cNvSpPr/>
          <p:nvPr/>
        </p:nvSpPr>
        <p:spPr>
          <a:xfrm>
            <a:off y="1592262" x="2859086"/>
            <a:ext cy="3892550" cx="3405187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 txBox="1"/>
          <p:nvPr>
            <p:ph type="title"/>
          </p:nvPr>
        </p:nvSpPr>
        <p:spPr>
          <a:xfrm>
            <a:off y="0" x="2092325"/>
            <a:ext cy="1016000" cx="502126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Activity Diagram</a:t>
            </a:r>
          </a:p>
        </p:txBody>
      </p:sp>
      <p:sp>
        <p:nvSpPr>
          <p:cNvPr id="1500" name="Shape 1500"/>
          <p:cNvSpPr txBox="1"/>
          <p:nvPr/>
        </p:nvSpPr>
        <p:spPr>
          <a:xfrm>
            <a:off y="922337" x="1076325"/>
            <a:ext cy="587374" cx="68516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Supplements the use-case by providing a diagrammatic representation of procedural flow</a:t>
            </a:r>
          </a:p>
        </p:txBody>
      </p:sp>
      <p:pic>
        <p:nvPicPr>
          <p:cNvPr id="1501" name="Shape 15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4025" x="3316287"/>
            <a:ext cy="3657600" cx="2451100"/>
          </a:xfrm>
          <a:prstGeom prst="rect">
            <a:avLst/>
          </a:prstGeom>
        </p:spPr>
      </p:pic>
      <p:sp>
        <p:nvSpPr>
          <p:cNvPr id="1502" name="Shape 150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06" name="Shape 1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7" name="Shape 1507"/>
          <p:cNvSpPr/>
          <p:nvPr/>
        </p:nvSpPr>
        <p:spPr>
          <a:xfrm>
            <a:off y="1481137" x="2622550"/>
            <a:ext cy="4394200" cx="3976687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 txBox="1"/>
          <p:nvPr>
            <p:ph type="title"/>
          </p:nvPr>
        </p:nvSpPr>
        <p:spPr>
          <a:xfrm>
            <a:off y="0" x="1598612"/>
            <a:ext cy="1016000" cx="59435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Swimlane Diagrams</a:t>
            </a:r>
          </a:p>
        </p:txBody>
      </p:sp>
      <p:sp>
        <p:nvSpPr>
          <p:cNvPr id="1509" name="Shape 1509"/>
          <p:cNvSpPr txBox="1"/>
          <p:nvPr/>
        </p:nvSpPr>
        <p:spPr>
          <a:xfrm>
            <a:off y="792162" x="1008062"/>
            <a:ext cy="668337" cx="74231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Allows the modeler to represent the flow of activities described by the use-case and at the same time indicate which actor (if there are multiple actors involved in a specific use-case) or analysis class has responsibility for the action described by an activity rectangle</a:t>
            </a:r>
          </a:p>
        </p:txBody>
      </p:sp>
      <p:pic>
        <p:nvPicPr>
          <p:cNvPr id="1510" name="Shape 15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41462" x="2841625"/>
            <a:ext cy="4216400" cx="3568700"/>
          </a:xfrm>
          <a:prstGeom prst="rect">
            <a:avLst/>
          </a:prstGeom>
        </p:spPr>
      </p:pic>
      <p:sp>
        <p:nvSpPr>
          <p:cNvPr id="1511" name="Shape 151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15" name="Shape 1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6" name="Shape 1516"/>
          <p:cNvSpPr txBox="1"/>
          <p:nvPr>
            <p:ph type="title"/>
          </p:nvPr>
        </p:nvSpPr>
        <p:spPr>
          <a:xfrm>
            <a:off y="498475" x="1687511"/>
            <a:ext cy="574674" cx="62198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Flow-Oriented Modeling</a:t>
            </a:r>
          </a:p>
        </p:txBody>
      </p:sp>
      <p:sp>
        <p:nvSpPr>
          <p:cNvPr id="1517" name="Shape 1517"/>
          <p:cNvSpPr txBox="1"/>
          <p:nvPr/>
        </p:nvSpPr>
        <p:spPr>
          <a:xfrm>
            <a:off y="1549400" x="1450975"/>
            <a:ext cy="2593975" cx="67119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Represents how data objects are transformed at they move through the system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</a:t>
            </a: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flow diagram (DFD)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the diagrammatic form that is used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Considered by many to be an ‘old school’ approach, flow-oriented modeling continues to provide a view of the system that is unique—it should be used to supplement other analysis model elements</a:t>
            </a:r>
          </a:p>
        </p:txBody>
      </p:sp>
      <p:sp>
        <p:nvSpPr>
          <p:cNvPr id="1518" name="Shape 151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22" name="Shape 15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3" name="Shape 1523"/>
          <p:cNvSpPr txBox="1"/>
          <p:nvPr>
            <p:ph type="title"/>
          </p:nvPr>
        </p:nvSpPr>
        <p:spPr>
          <a:xfrm>
            <a:off y="300037" x="1041400"/>
            <a:ext cy="11430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Flow Model</a:t>
            </a:r>
          </a:p>
        </p:txBody>
      </p:sp>
      <p:sp>
        <p:nvSpPr>
          <p:cNvPr id="1524" name="Shape 1524"/>
          <p:cNvSpPr txBox="1"/>
          <p:nvPr/>
        </p:nvSpPr>
        <p:spPr>
          <a:xfrm>
            <a:off y="1320800" x="1966911"/>
            <a:ext cy="819150" cx="50339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Every computer-based system is an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 transform ....</a:t>
            </a:r>
          </a:p>
        </p:txBody>
      </p:sp>
      <p:sp>
        <p:nvSpPr>
          <p:cNvPr id="1525" name="Shape 1525"/>
          <p:cNvSpPr/>
          <p:nvPr/>
        </p:nvSpPr>
        <p:spPr>
          <a:xfrm>
            <a:off y="2476500" x="3568700"/>
            <a:ext cy="1781175" cx="2235199"/>
          </a:xfrm>
          <a:prstGeom prst="star16">
            <a:avLst>
              <a:gd fmla="val 37500" name="adj"/>
            </a:avLst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y="3097211" x="2095500"/>
            <a:ext cy="550861" cx="12827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2"/>
          </a:solidFill>
          <a:ln w="254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y="3130550" x="6159500"/>
            <a:ext cy="550861" cx="1282700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2"/>
          </a:solidFill>
          <a:ln w="2540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8" name="Shape 1528"/>
          <p:cNvSpPr txBox="1"/>
          <p:nvPr/>
        </p:nvSpPr>
        <p:spPr>
          <a:xfrm>
            <a:off y="2981325" x="4076700"/>
            <a:ext cy="774700" cx="133826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</p:txBody>
      </p:sp>
      <p:sp>
        <p:nvSpPr>
          <p:cNvPr id="1529" name="Shape 1529"/>
          <p:cNvSpPr txBox="1"/>
          <p:nvPr/>
        </p:nvSpPr>
        <p:spPr>
          <a:xfrm>
            <a:off y="3165475" x="2119311"/>
            <a:ext cy="393700" cx="8016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y="3184525" x="6145212"/>
            <a:ext cy="393700" cx="9715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sp>
        <p:nvSpPr>
          <p:cNvPr id="1531" name="Shape 153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44475" x="3275011"/>
            <a:ext cy="1016000" cx="259238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 Bridge</a:t>
            </a:r>
          </a:p>
        </p:txBody>
      </p:sp>
      <p:grpSp>
        <p:nvGrpSpPr>
          <p:cNvPr id="38" name="Shape 38"/>
          <p:cNvGrpSpPr/>
          <p:nvPr/>
        </p:nvGrpSpPr>
        <p:grpSpPr>
          <a:xfrm>
            <a:off y="1195387" x="2219325"/>
            <a:ext cy="3441704" cx="4775212"/>
            <a:chOff y="0" x="0"/>
            <a:chExt cy="2988975" cx="2992050"/>
          </a:xfrm>
        </p:grpSpPr>
        <p:sp>
          <p:nvSpPr>
            <p:cNvPr id="39" name="Shape 39"/>
            <p:cNvSpPr/>
            <p:nvPr/>
          </p:nvSpPr>
          <p:spPr>
            <a:xfrm>
              <a:off y="1224250" x="1718825"/>
              <a:ext cy="1764725" cx="1273225"/>
            </a:xfrm>
            <a:custGeom>
              <a:pathLst>
                <a:path w="50929" extrusionOk="0" h="70589">
                  <a:moveTo>
                    <a:pt y="35295" x="50929"/>
                  </a:moveTo>
                  <a:lnTo>
                    <a:pt y="42354" x="50292"/>
                  </a:lnTo>
                  <a:lnTo>
                    <a:pt y="48971" x="48701"/>
                  </a:lnTo>
                  <a:lnTo>
                    <a:pt y="54706" x="46472"/>
                  </a:lnTo>
                  <a:lnTo>
                    <a:pt y="60001" x="43289"/>
                  </a:lnTo>
                  <a:lnTo>
                    <a:pt y="64412" x="39470"/>
                  </a:lnTo>
                  <a:lnTo>
                    <a:pt y="67501" x="35332"/>
                  </a:lnTo>
                  <a:lnTo>
                    <a:pt y="69706" x="30557"/>
                  </a:lnTo>
                  <a:lnTo>
                    <a:pt y="70589" x="25465"/>
                  </a:lnTo>
                  <a:lnTo>
                    <a:pt y="70589" x="25465"/>
                  </a:lnTo>
                  <a:lnTo>
                    <a:pt y="69706" x="20372"/>
                  </a:lnTo>
                  <a:lnTo>
                    <a:pt y="67501" x="15597"/>
                  </a:lnTo>
                  <a:lnTo>
                    <a:pt y="64412" x="11141"/>
                  </a:lnTo>
                  <a:lnTo>
                    <a:pt y="60001" x="7640"/>
                  </a:lnTo>
                  <a:lnTo>
                    <a:pt y="54706" x="4457"/>
                  </a:lnTo>
                  <a:lnTo>
                    <a:pt y="48971" x="1910"/>
                  </a:lnTo>
                  <a:lnTo>
                    <a:pt y="42354" x="637"/>
                  </a:lnTo>
                  <a:lnTo>
                    <a:pt y="35295" x="0"/>
                  </a:lnTo>
                  <a:lnTo>
                    <a:pt y="35295" x="0"/>
                  </a:lnTo>
                  <a:lnTo>
                    <a:pt y="28236" x="637"/>
                  </a:lnTo>
                  <a:lnTo>
                    <a:pt y="21618" x="1910"/>
                  </a:lnTo>
                  <a:lnTo>
                    <a:pt y="15883" x="4457"/>
                  </a:lnTo>
                  <a:lnTo>
                    <a:pt y="10589" x="7640"/>
                  </a:lnTo>
                  <a:lnTo>
                    <a:pt y="6177" x="11141"/>
                  </a:lnTo>
                  <a:lnTo>
                    <a:pt y="3089" x="15597"/>
                  </a:lnTo>
                  <a:lnTo>
                    <a:pt y="883" x="20372"/>
                  </a:lnTo>
                  <a:lnTo>
                    <a:pt y="1" x="25465"/>
                  </a:lnTo>
                  <a:lnTo>
                    <a:pt y="1" x="25465"/>
                  </a:lnTo>
                  <a:lnTo>
                    <a:pt y="883" x="30557"/>
                  </a:lnTo>
                  <a:lnTo>
                    <a:pt y="3089" x="35332"/>
                  </a:lnTo>
                  <a:lnTo>
                    <a:pt y="6177" x="39470"/>
                  </a:lnTo>
                  <a:lnTo>
                    <a:pt y="10589" x="43289"/>
                  </a:lnTo>
                  <a:lnTo>
                    <a:pt y="15883" x="46472"/>
                  </a:lnTo>
                  <a:lnTo>
                    <a:pt y="21618" x="48701"/>
                  </a:lnTo>
                  <a:lnTo>
                    <a:pt y="28236" x="50292"/>
                  </a:lnTo>
                  <a:lnTo>
                    <a:pt y="35295" x="509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2106600" x="2976125"/>
              <a:ext cy="176500" cx="15925"/>
            </a:xfrm>
            <a:custGeom>
              <a:pathLst>
                <a:path w="637" extrusionOk="0" fill="none" h="7060">
                  <a:moveTo>
                    <a:pt y="1" x="637"/>
                  </a:moveTo>
                  <a:lnTo>
                    <a:pt y="706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2283075" x="2976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2283075" x="2936325"/>
              <a:ext cy="165475" cx="39825"/>
            </a:xfrm>
            <a:custGeom>
              <a:pathLst>
                <a:path w="1593" extrusionOk="0" fill="none" h="6619">
                  <a:moveTo>
                    <a:pt y="1" x="1592"/>
                  </a:moveTo>
                  <a:lnTo>
                    <a:pt y="6618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2448525" x="29363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2448525" x="2880625"/>
              <a:ext cy="143400" cx="55725"/>
            </a:xfrm>
            <a:custGeom>
              <a:pathLst>
                <a:path w="2229" extrusionOk="0" fill="none" h="5736">
                  <a:moveTo>
                    <a:pt y="0" x="2229"/>
                  </a:moveTo>
                  <a:lnTo>
                    <a:pt y="5735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2591900" x="28806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2591900" x="2801050"/>
              <a:ext cy="132375" cx="79600"/>
            </a:xfrm>
            <a:custGeom>
              <a:pathLst>
                <a:path w="3184" extrusionOk="0" fill="none" h="5295">
                  <a:moveTo>
                    <a:pt y="0" x="3183"/>
                  </a:moveTo>
                  <a:lnTo>
                    <a:pt y="5295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2724250" x="2801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2724250" x="2705550"/>
              <a:ext cy="110325" cx="95525"/>
            </a:xfrm>
            <a:custGeom>
              <a:pathLst>
                <a:path w="3821" extrusionOk="0" fill="none" h="4413">
                  <a:moveTo>
                    <a:pt y="1" x="3820"/>
                  </a:moveTo>
                  <a:lnTo>
                    <a:pt y="4412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2834550" x="27055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2834550" x="2602100"/>
              <a:ext cy="77225" cx="103475"/>
            </a:xfrm>
            <a:custGeom>
              <a:pathLst>
                <a:path w="4139" extrusionOk="0" fill="none" h="3089">
                  <a:moveTo>
                    <a:pt y="0" x="4139"/>
                  </a:moveTo>
                  <a:lnTo>
                    <a:pt y="308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2911750" x="26021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2911750" x="2482750"/>
              <a:ext cy="55175" cx="119375"/>
            </a:xfrm>
            <a:custGeom>
              <a:pathLst>
                <a:path w="4775" extrusionOk="0" fill="none" h="2207">
                  <a:moveTo>
                    <a:pt y="1" x="4775"/>
                  </a:moveTo>
                  <a:lnTo>
                    <a:pt y="2206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2966900" x="2482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2966900" x="2355425"/>
              <a:ext cy="22075" cx="127350"/>
            </a:xfrm>
            <a:custGeom>
              <a:pathLst>
                <a:path w="5094" extrusionOk="0" fill="none" h="883">
                  <a:moveTo>
                    <a:pt y="0" x="5093"/>
                  </a:moveTo>
                  <a:lnTo>
                    <a:pt y="883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2988950" x="235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2988950" x="235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2988950" x="235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y="2966900" x="2228100"/>
              <a:ext cy="22075" cx="127350"/>
            </a:xfrm>
            <a:custGeom>
              <a:pathLst>
                <a:path w="5094" extrusionOk="0" fill="none" h="883">
                  <a:moveTo>
                    <a:pt y="883" x="5094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y="2966900" x="22281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y="2911750" x="2108750"/>
              <a:ext cy="55175" cx="119375"/>
            </a:xfrm>
            <a:custGeom>
              <a:pathLst>
                <a:path w="4775" extrusionOk="0" fill="none" h="2207">
                  <a:moveTo>
                    <a:pt y="2206" x="4775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y="2911750" x="2108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y="2834550" x="1997325"/>
              <a:ext cy="77225" cx="111450"/>
            </a:xfrm>
            <a:custGeom>
              <a:pathLst>
                <a:path w="4458" extrusionOk="0" fill="none" h="3089">
                  <a:moveTo>
                    <a:pt y="3089" x="4457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y="2834550" x="19973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2724250" x="1909800"/>
              <a:ext cy="110325" cx="87550"/>
            </a:xfrm>
            <a:custGeom>
              <a:pathLst>
                <a:path w="3502" extrusionOk="0" fill="none" h="4413">
                  <a:moveTo>
                    <a:pt y="4412" x="3502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y="2724250" x="1909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y="2591900" x="1830225"/>
              <a:ext cy="132375" cx="79600"/>
            </a:xfrm>
            <a:custGeom>
              <a:pathLst>
                <a:path w="3184" extrusionOk="0" fill="none" h="5295">
                  <a:moveTo>
                    <a:pt y="5295" x="3184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2591900" x="18302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y="2448525" x="1766575"/>
              <a:ext cy="143400" cx="63675"/>
            </a:xfrm>
            <a:custGeom>
              <a:pathLst>
                <a:path w="2547" extrusionOk="0" fill="none" h="5736">
                  <a:moveTo>
                    <a:pt y="5735" x="2547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y="2448525" x="1766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y="2283075" x="1734725"/>
              <a:ext cy="165475" cx="31875"/>
            </a:xfrm>
            <a:custGeom>
              <a:pathLst>
                <a:path w="1275" extrusionOk="0" fill="none" h="6619">
                  <a:moveTo>
                    <a:pt y="6618" x="1274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2283075" x="1734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2106600" x="1718825"/>
              <a:ext cy="176500" cx="15925"/>
            </a:xfrm>
            <a:custGeom>
              <a:pathLst>
                <a:path w="637" extrusionOk="0" fill="none" h="7060">
                  <a:moveTo>
                    <a:pt y="7060" x="637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2106600" x="17188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2106600" x="17188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2106600" x="17188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1930125" x="1718825"/>
              <a:ext cy="176500" cx="15925"/>
            </a:xfrm>
            <a:custGeom>
              <a:pathLst>
                <a:path w="637" extrusionOk="0" fill="none" h="7060">
                  <a:moveTo>
                    <a:pt y="7060" x="0"/>
                  </a:moveTo>
                  <a:lnTo>
                    <a:pt y="1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1930125" x="1734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1764700" x="1734725"/>
              <a:ext cy="165450" cx="31875"/>
            </a:xfrm>
            <a:custGeom>
              <a:pathLst>
                <a:path w="1275" extrusionOk="0" fill="none" h="6618">
                  <a:moveTo>
                    <a:pt y="6618" x="1"/>
                  </a:moveTo>
                  <a:lnTo>
                    <a:pt y="0" x="127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1764700" x="1766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1621300" x="1766575"/>
              <a:ext cy="143425" cx="63675"/>
            </a:xfrm>
            <a:custGeom>
              <a:pathLst>
                <a:path w="2547" extrusionOk="0" fill="none" h="5737">
                  <a:moveTo>
                    <a:pt y="5736" x="0"/>
                  </a:moveTo>
                  <a:lnTo>
                    <a:pt y="1" x="254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1621300" x="18302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1488950" x="1830225"/>
              <a:ext cy="132375" cx="79600"/>
            </a:xfrm>
            <a:custGeom>
              <a:pathLst>
                <a:path w="3184" extrusionOk="0" fill="none" h="5295">
                  <a:moveTo>
                    <a:pt y="5295" x="1"/>
                  </a:moveTo>
                  <a:lnTo>
                    <a:pt y="1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1488950" x="1909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1378675" x="1909800"/>
              <a:ext cy="110300" cx="87550"/>
            </a:xfrm>
            <a:custGeom>
              <a:pathLst>
                <a:path w="3502" extrusionOk="0" fill="none" h="4412">
                  <a:moveTo>
                    <a:pt y="4412" x="1"/>
                  </a:moveTo>
                  <a:lnTo>
                    <a:pt y="0" x="350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1378675" x="19973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1301450" x="1997325"/>
              <a:ext cy="77250" cx="111450"/>
            </a:xfrm>
            <a:custGeom>
              <a:pathLst>
                <a:path w="4458" extrusionOk="0" fill="none" h="3090">
                  <a:moveTo>
                    <a:pt y="3089" x="1"/>
                  </a:moveTo>
                  <a:lnTo>
                    <a:pt y="1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1301450" x="2108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1246300" x="2108750"/>
              <a:ext cy="55175" cx="119375"/>
            </a:xfrm>
            <a:custGeom>
              <a:pathLst>
                <a:path w="4775" extrusionOk="0" fill="none" h="2207">
                  <a:moveTo>
                    <a:pt y="2207" x="0"/>
                  </a:moveTo>
                  <a:lnTo>
                    <a:pt y="1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1246300" x="22281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1224250" x="2228100"/>
              <a:ext cy="22075" cx="127350"/>
            </a:xfrm>
            <a:custGeom>
              <a:pathLst>
                <a:path w="5094" extrusionOk="0" fill="none" h="883">
                  <a:moveTo>
                    <a:pt y="883" x="1"/>
                  </a:moveTo>
                  <a:lnTo>
                    <a:pt y="1" x="509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1224250" x="235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1224250" x="235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1224250" x="23554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1224250" x="2355425"/>
              <a:ext cy="22075" cx="127350"/>
            </a:xfrm>
            <a:custGeom>
              <a:pathLst>
                <a:path w="5094" extrusionOk="0" fill="none" h="883">
                  <a:moveTo>
                    <a:pt y="1" x="1"/>
                  </a:moveTo>
                  <a:lnTo>
                    <a:pt y="883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1246300" x="2482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1246300" x="2482750"/>
              <a:ext cy="55175" cx="119375"/>
            </a:xfrm>
            <a:custGeom>
              <a:pathLst>
                <a:path w="4775" extrusionOk="0" fill="none" h="2207">
                  <a:moveTo>
                    <a:pt y="1" x="0"/>
                  </a:moveTo>
                  <a:lnTo>
                    <a:pt y="2207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1301450" x="26021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1301450" x="2602100"/>
              <a:ext cy="77250" cx="103475"/>
            </a:xfrm>
            <a:custGeom>
              <a:pathLst>
                <a:path w="4139" extrusionOk="0" fill="none" h="3090">
                  <a:moveTo>
                    <a:pt y="1" x="1"/>
                  </a:moveTo>
                  <a:lnTo>
                    <a:pt y="3089" x="413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1378675" x="27055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1378675" x="2705550"/>
              <a:ext cy="110300" cx="95525"/>
            </a:xfrm>
            <a:custGeom>
              <a:pathLst>
                <a:path w="3821" extrusionOk="0" fill="none" h="4412">
                  <a:moveTo>
                    <a:pt y="0" x="1"/>
                  </a:moveTo>
                  <a:lnTo>
                    <a:pt y="4412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y="1488950" x="2801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y="1488950" x="2801050"/>
              <a:ext cy="132375" cx="79600"/>
            </a:xfrm>
            <a:custGeom>
              <a:pathLst>
                <a:path w="3184" extrusionOk="0" fill="none" h="5295">
                  <a:moveTo>
                    <a:pt y="1" x="0"/>
                  </a:moveTo>
                  <a:lnTo>
                    <a:pt y="5295" x="318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1621300" x="28806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y="1621300" x="2880625"/>
              <a:ext cy="143425" cx="55725"/>
            </a:xfrm>
            <a:custGeom>
              <a:pathLst>
                <a:path w="2229" extrusionOk="0" fill="none" h="5737">
                  <a:moveTo>
                    <a:pt y="1" x="0"/>
                  </a:moveTo>
                  <a:lnTo>
                    <a:pt y="5736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1764700" x="29363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y="1764700" x="2936325"/>
              <a:ext cy="165450" cx="39825"/>
            </a:xfrm>
            <a:custGeom>
              <a:pathLst>
                <a:path w="1593" extrusionOk="0" fill="none" h="6618">
                  <a:moveTo>
                    <a:pt y="0" x="1"/>
                  </a:moveTo>
                  <a:lnTo>
                    <a:pt y="6618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y="1930125" x="29761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y="1930125" x="2976125"/>
              <a:ext cy="176500" cx="15925"/>
            </a:xfrm>
            <a:custGeom>
              <a:pathLst>
                <a:path w="637" extrusionOk="0" fill="none" h="7060">
                  <a:moveTo>
                    <a:pt y="1" x="0"/>
                  </a:moveTo>
                  <a:lnTo>
                    <a:pt y="7060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y="2106600" x="29920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y="1180125" x="1679025"/>
              <a:ext cy="1753700" cx="1265275"/>
            </a:xfrm>
            <a:custGeom>
              <a:pathLst>
                <a:path w="50611" extrusionOk="0" h="70148">
                  <a:moveTo>
                    <a:pt y="35295" x="50611"/>
                  </a:moveTo>
                  <a:lnTo>
                    <a:pt y="42354" x="50293"/>
                  </a:lnTo>
                  <a:lnTo>
                    <a:pt y="48971" x="48701"/>
                  </a:lnTo>
                  <a:lnTo>
                    <a:pt y="54707" x="46473"/>
                  </a:lnTo>
                  <a:lnTo>
                    <a:pt y="60001" x="43290"/>
                  </a:lnTo>
                  <a:lnTo>
                    <a:pt y="64413" x="39470"/>
                  </a:lnTo>
                  <a:lnTo>
                    <a:pt y="67501" x="35014"/>
                  </a:lnTo>
                  <a:lnTo>
                    <a:pt y="69707" x="30240"/>
                  </a:lnTo>
                  <a:lnTo>
                    <a:pt y="70148" x="25147"/>
                  </a:lnTo>
                  <a:lnTo>
                    <a:pt y="70148" x="25147"/>
                  </a:lnTo>
                  <a:lnTo>
                    <a:pt y="69707" x="20372"/>
                  </a:lnTo>
                  <a:lnTo>
                    <a:pt y="67501" x="15598"/>
                  </a:lnTo>
                  <a:lnTo>
                    <a:pt y="64413" x="11141"/>
                  </a:lnTo>
                  <a:lnTo>
                    <a:pt y="60001" x="7322"/>
                  </a:lnTo>
                  <a:lnTo>
                    <a:pt y="54707" x="4139"/>
                  </a:lnTo>
                  <a:lnTo>
                    <a:pt y="48971" x="1911"/>
                  </a:lnTo>
                  <a:lnTo>
                    <a:pt y="42354" x="319"/>
                  </a:lnTo>
                  <a:lnTo>
                    <a:pt y="35295" x="1"/>
                  </a:lnTo>
                  <a:lnTo>
                    <a:pt y="35295" x="1"/>
                  </a:lnTo>
                  <a:lnTo>
                    <a:pt y="28236" x="319"/>
                  </a:lnTo>
                  <a:lnTo>
                    <a:pt y="21619" x="1911"/>
                  </a:lnTo>
                  <a:lnTo>
                    <a:pt y="15442" x="4139"/>
                  </a:lnTo>
                  <a:lnTo>
                    <a:pt y="10148" x="7322"/>
                  </a:lnTo>
                  <a:lnTo>
                    <a:pt y="6177" x="11141"/>
                  </a:lnTo>
                  <a:lnTo>
                    <a:pt y="2648" x="15598"/>
                  </a:lnTo>
                  <a:lnTo>
                    <a:pt y="883" x="20372"/>
                  </a:lnTo>
                  <a:lnTo>
                    <a:pt y="1" x="25147"/>
                  </a:lnTo>
                  <a:lnTo>
                    <a:pt y="1" x="25147"/>
                  </a:lnTo>
                  <a:lnTo>
                    <a:pt y="883" x="30240"/>
                  </a:lnTo>
                  <a:lnTo>
                    <a:pt y="2648" x="35014"/>
                  </a:lnTo>
                  <a:lnTo>
                    <a:pt y="6177" x="39470"/>
                  </a:lnTo>
                  <a:lnTo>
                    <a:pt y="10148" x="43290"/>
                  </a:lnTo>
                  <a:lnTo>
                    <a:pt y="15442" x="46473"/>
                  </a:lnTo>
                  <a:lnTo>
                    <a:pt y="21619" x="48701"/>
                  </a:lnTo>
                  <a:lnTo>
                    <a:pt y="28236" x="50293"/>
                  </a:lnTo>
                  <a:lnTo>
                    <a:pt y="35295" x="50611"/>
                  </a:lnTo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y="2062500" x="2936325"/>
              <a:ext cy="176475" cx="7975"/>
            </a:xfrm>
            <a:custGeom>
              <a:pathLst>
                <a:path w="319" extrusionOk="0" fill="none" h="7059">
                  <a:moveTo>
                    <a:pt y="0" x="319"/>
                  </a:moveTo>
                  <a:lnTo>
                    <a:pt y="705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y="2238950" x="29363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y="2238950" x="2896550"/>
              <a:ext cy="165475" cx="39800"/>
            </a:xfrm>
            <a:custGeom>
              <a:pathLst>
                <a:path w="1592" extrusionOk="0" fill="none" h="6619">
                  <a:moveTo>
                    <a:pt y="1" x="1592"/>
                  </a:moveTo>
                  <a:lnTo>
                    <a:pt y="6618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y="2404400" x="2896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y="2404400" x="2840825"/>
              <a:ext cy="143400" cx="55750"/>
            </a:xfrm>
            <a:custGeom>
              <a:pathLst>
                <a:path w="2230" extrusionOk="0" fill="none" h="5736">
                  <a:moveTo>
                    <a:pt y="0" x="2229"/>
                  </a:moveTo>
                  <a:lnTo>
                    <a:pt y="5736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y="2547775" x="28408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y="2547775" x="2761250"/>
              <a:ext cy="132375" cx="79600"/>
            </a:xfrm>
            <a:custGeom>
              <a:pathLst>
                <a:path w="3184" extrusionOk="0" fill="none" h="5295">
                  <a:moveTo>
                    <a:pt y="1" x="3184"/>
                  </a:moveTo>
                  <a:lnTo>
                    <a:pt y="5295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y="2680125" x="2761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y="2680125" x="2665775"/>
              <a:ext cy="110325" cx="95500"/>
            </a:xfrm>
            <a:custGeom>
              <a:pathLst>
                <a:path w="3820" extrusionOk="0" fill="none" h="4413">
                  <a:moveTo>
                    <a:pt y="1" x="3820"/>
                  </a:moveTo>
                  <a:lnTo>
                    <a:pt y="4413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y="2790425" x="26657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y="2790425" x="2554375"/>
              <a:ext cy="77225" cx="111425"/>
            </a:xfrm>
            <a:custGeom>
              <a:pathLst>
                <a:path w="4457" extrusionOk="0" fill="none" h="3089">
                  <a:moveTo>
                    <a:pt y="1" x="4456"/>
                  </a:moveTo>
                  <a:lnTo>
                    <a:pt y="3089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y="2867625" x="25543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y="2867625" x="2435000"/>
              <a:ext cy="55175" cx="119400"/>
            </a:xfrm>
            <a:custGeom>
              <a:pathLst>
                <a:path w="4776" extrusionOk="0" fill="none" h="2207">
                  <a:moveTo>
                    <a:pt y="1" x="4775"/>
                  </a:moveTo>
                  <a:lnTo>
                    <a:pt y="2207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y="2922775" x="24350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y="2922775" x="2307675"/>
              <a:ext cy="11050" cx="127350"/>
            </a:xfrm>
            <a:custGeom>
              <a:pathLst>
                <a:path w="5094" extrusionOk="0" fill="none" h="442">
                  <a:moveTo>
                    <a:pt y="1" x="5094"/>
                  </a:moveTo>
                  <a:lnTo>
                    <a:pt y="442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y="2933800" x="2307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y="2933800" x="2307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y="2933800" x="2307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y="2922775" x="2188325"/>
              <a:ext cy="11050" cx="119375"/>
            </a:xfrm>
            <a:custGeom>
              <a:pathLst>
                <a:path w="4775" extrusionOk="0" fill="none" h="442">
                  <a:moveTo>
                    <a:pt y="442" x="4775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y="2922775" x="21883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y="2867625" x="2068950"/>
              <a:ext cy="55175" cx="119400"/>
            </a:xfrm>
            <a:custGeom>
              <a:pathLst>
                <a:path w="4776" extrusionOk="0" fill="none" h="2207">
                  <a:moveTo>
                    <a:pt y="2207" x="4775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y="2867625" x="2068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y="2790425" x="1957550"/>
              <a:ext cy="77225" cx="111425"/>
            </a:xfrm>
            <a:custGeom>
              <a:pathLst>
                <a:path w="4457" extrusionOk="0" fill="none" h="3089">
                  <a:moveTo>
                    <a:pt y="3089" x="4457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y="2790425" x="1957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y="2680125" x="1862050"/>
              <a:ext cy="110325" cx="95525"/>
            </a:xfrm>
            <a:custGeom>
              <a:pathLst>
                <a:path w="3821" extrusionOk="0" fill="none" h="4413">
                  <a:moveTo>
                    <a:pt y="4413" x="3820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y="2680125" x="18620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y="2547775" x="1782475"/>
              <a:ext cy="132375" cx="79600"/>
            </a:xfrm>
            <a:custGeom>
              <a:pathLst>
                <a:path w="3184" extrusionOk="0" fill="none" h="5295">
                  <a:moveTo>
                    <a:pt y="5295" x="3184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y="2547775" x="17824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y="2404400" x="1726775"/>
              <a:ext cy="143400" cx="55725"/>
            </a:xfrm>
            <a:custGeom>
              <a:pathLst>
                <a:path w="2229" extrusionOk="0" fill="none" h="5736">
                  <a:moveTo>
                    <a:pt y="5736" x="2229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y="2404400" x="17267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y="2238950" x="1687000"/>
              <a:ext cy="165475" cx="39800"/>
            </a:xfrm>
            <a:custGeom>
              <a:pathLst>
                <a:path w="1592" extrusionOk="0" fill="none" h="6619">
                  <a:moveTo>
                    <a:pt y="6618" x="1592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y="2238950" x="16870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y="2062500" x="1679025"/>
              <a:ext cy="176475" cx="8000"/>
            </a:xfrm>
            <a:custGeom>
              <a:pathLst>
                <a:path w="320" extrusionOk="0" fill="none" h="7059">
                  <a:moveTo>
                    <a:pt y="7059" x="319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y="2062500" x="16790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y="2062500" x="16790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y="2062500" x="16790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y="1886025" x="1679025"/>
              <a:ext cy="176475" cx="8000"/>
            </a:xfrm>
            <a:custGeom>
              <a:pathLst>
                <a:path w="320" extrusionOk="0" fill="none" h="7059">
                  <a:moveTo>
                    <a:pt y="7059" x="1"/>
                  </a:moveTo>
                  <a:lnTo>
                    <a:pt y="0" x="31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y="1886025" x="16870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y="1720575" x="1687000"/>
              <a:ext cy="165475" cx="39800"/>
            </a:xfrm>
            <a:custGeom>
              <a:pathLst>
                <a:path w="1592" extrusionOk="0" fill="none" h="6619">
                  <a:moveTo>
                    <a:pt y="6618" x="0"/>
                  </a:moveTo>
                  <a:lnTo>
                    <a:pt y="1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y="1720575" x="17267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y="1566175" x="1726775"/>
              <a:ext cy="154425" cx="55725"/>
            </a:xfrm>
            <a:custGeom>
              <a:pathLst>
                <a:path w="2229" extrusionOk="0" fill="none" h="6177">
                  <a:moveTo>
                    <a:pt y="6177" x="1"/>
                  </a:moveTo>
                  <a:lnTo>
                    <a:pt y="0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y="1566175" x="17824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y="1433800" x="1782475"/>
              <a:ext cy="132400" cx="79600"/>
            </a:xfrm>
            <a:custGeom>
              <a:pathLst>
                <a:path w="3184" extrusionOk="0" fill="none" h="5296">
                  <a:moveTo>
                    <a:pt y="5295" x="1"/>
                  </a:moveTo>
                  <a:lnTo>
                    <a:pt y="1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y="1433800" x="18620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y="1334550" x="1862050"/>
              <a:ext cy="99275" cx="95525"/>
            </a:xfrm>
            <a:custGeom>
              <a:pathLst>
                <a:path w="3821" extrusionOk="0" fill="none" h="3971">
                  <a:moveTo>
                    <a:pt y="3971" x="1"/>
                  </a:moveTo>
                  <a:lnTo>
                    <a:pt y="0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y="1334550" x="1957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y="1246300" x="1957550"/>
              <a:ext cy="88275" cx="111425"/>
            </a:xfrm>
            <a:custGeom>
              <a:pathLst>
                <a:path w="4457" extrusionOk="0" fill="none" h="3531">
                  <a:moveTo>
                    <a:pt y="3530" x="0"/>
                  </a:moveTo>
                  <a:lnTo>
                    <a:pt y="1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y="1246300" x="2068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y="1202200" x="2068950"/>
              <a:ext cy="44125" cx="119400"/>
            </a:xfrm>
            <a:custGeom>
              <a:pathLst>
                <a:path w="4776" extrusionOk="0" fill="none" h="1765">
                  <a:moveTo>
                    <a:pt y="1765" x="1"/>
                  </a:moveTo>
                  <a:lnTo>
                    <a:pt y="0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y="1202200" x="21883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y="1180125" x="2188325"/>
              <a:ext cy="22100" cx="119375"/>
            </a:xfrm>
            <a:custGeom>
              <a:pathLst>
                <a:path w="4775" extrusionOk="0" fill="none" h="884">
                  <a:moveTo>
                    <a:pt y="883" x="0"/>
                  </a:moveTo>
                  <a:lnTo>
                    <a:pt y="1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y="1180125" x="2307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y="1180125" x="2307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y="1180125" x="2307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y="1180125" x="2307675"/>
              <a:ext cy="22100" cx="127350"/>
            </a:xfrm>
            <a:custGeom>
              <a:pathLst>
                <a:path w="5094" extrusionOk="0" fill="none" h="884">
                  <a:moveTo>
                    <a:pt y="1" x="1"/>
                  </a:moveTo>
                  <a:lnTo>
                    <a:pt y="883" x="509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y="1202200" x="24350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y="1202200" x="2435000"/>
              <a:ext cy="44125" cx="119400"/>
            </a:xfrm>
            <a:custGeom>
              <a:pathLst>
                <a:path w="4776" extrusionOk="0" fill="none" h="1765">
                  <a:moveTo>
                    <a:pt y="0" x="1"/>
                  </a:moveTo>
                  <a:lnTo>
                    <a:pt y="1765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y="1246300" x="25543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y="1246300" x="2554375"/>
              <a:ext cy="88275" cx="111425"/>
            </a:xfrm>
            <a:custGeom>
              <a:pathLst>
                <a:path w="4457" extrusionOk="0" fill="none" h="3531">
                  <a:moveTo>
                    <a:pt y="1" x="0"/>
                  </a:moveTo>
                  <a:lnTo>
                    <a:pt y="3530" x="4456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y="1334550" x="26657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y="1334550" x="2665775"/>
              <a:ext cy="99275" cx="95500"/>
            </a:xfrm>
            <a:custGeom>
              <a:pathLst>
                <a:path w="3820" extrusionOk="0" fill="none" h="3971">
                  <a:moveTo>
                    <a:pt y="0" x="0"/>
                  </a:moveTo>
                  <a:lnTo>
                    <a:pt y="3971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y="1433800" x="2761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y="1433800" x="2761250"/>
              <a:ext cy="132400" cx="79600"/>
            </a:xfrm>
            <a:custGeom>
              <a:pathLst>
                <a:path w="3184" extrusionOk="0" fill="none" h="5296">
                  <a:moveTo>
                    <a:pt y="1" x="1"/>
                  </a:moveTo>
                  <a:lnTo>
                    <a:pt y="5295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y="1566175" x="28408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y="1566175" x="2840825"/>
              <a:ext cy="154425" cx="55750"/>
            </a:xfrm>
            <a:custGeom>
              <a:pathLst>
                <a:path w="2230" extrusionOk="0" fill="none" h="6177">
                  <a:moveTo>
                    <a:pt y="0" x="1"/>
                  </a:moveTo>
                  <a:lnTo>
                    <a:pt y="6177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y="1720575" x="2896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y="1720575" x="2896550"/>
              <a:ext cy="165475" cx="39800"/>
            </a:xfrm>
            <a:custGeom>
              <a:pathLst>
                <a:path w="1592" extrusionOk="0" fill="none" h="6619">
                  <a:moveTo>
                    <a:pt y="1" x="0"/>
                  </a:moveTo>
                  <a:lnTo>
                    <a:pt y="6618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y="1886025" x="29363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y="1886025" x="2936325"/>
              <a:ext cy="176475" cx="7975"/>
            </a:xfrm>
            <a:custGeom>
              <a:pathLst>
                <a:path w="319" extrusionOk="0" fill="none" h="7059">
                  <a:moveTo>
                    <a:pt y="0" x="1"/>
                  </a:moveTo>
                  <a:lnTo>
                    <a:pt y="7059" x="31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y="2062500" x="29442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y="628675" x="891225"/>
              <a:ext cy="1753700" cx="1273250"/>
            </a:xfrm>
            <a:custGeom>
              <a:pathLst>
                <a:path w="50930" extrusionOk="0" h="70148">
                  <a:moveTo>
                    <a:pt y="34853" x="50929"/>
                  </a:moveTo>
                  <a:lnTo>
                    <a:pt y="41912" x="50293"/>
                  </a:lnTo>
                  <a:lnTo>
                    <a:pt y="48529" x="48701"/>
                  </a:lnTo>
                  <a:lnTo>
                    <a:pt y="54706" x="46473"/>
                  </a:lnTo>
                  <a:lnTo>
                    <a:pt y="60000" x="43290"/>
                  </a:lnTo>
                  <a:lnTo>
                    <a:pt y="63971" x="39470"/>
                  </a:lnTo>
                  <a:lnTo>
                    <a:pt y="67500" x="35332"/>
                  </a:lnTo>
                  <a:lnTo>
                    <a:pt y="69265" x="30558"/>
                  </a:lnTo>
                  <a:lnTo>
                    <a:pt y="70147" x="25465"/>
                  </a:lnTo>
                  <a:lnTo>
                    <a:pt y="70147" x="25465"/>
                  </a:lnTo>
                  <a:lnTo>
                    <a:pt y="69265" x="20372"/>
                  </a:lnTo>
                  <a:lnTo>
                    <a:pt y="67500" x="15598"/>
                  </a:lnTo>
                  <a:lnTo>
                    <a:pt y="63971" x="11460"/>
                  </a:lnTo>
                  <a:lnTo>
                    <a:pt y="60000" x="7640"/>
                  </a:lnTo>
                  <a:lnTo>
                    <a:pt y="54706" x="4457"/>
                  </a:lnTo>
                  <a:lnTo>
                    <a:pt y="48529" x="2229"/>
                  </a:lnTo>
                  <a:lnTo>
                    <a:pt y="41912" x="637"/>
                  </a:lnTo>
                  <a:lnTo>
                    <a:pt y="34853" x="1"/>
                  </a:lnTo>
                  <a:lnTo>
                    <a:pt y="34853" x="1"/>
                  </a:lnTo>
                  <a:lnTo>
                    <a:pt y="27794" x="637"/>
                  </a:lnTo>
                  <a:lnTo>
                    <a:pt y="21618" x="2229"/>
                  </a:lnTo>
                  <a:lnTo>
                    <a:pt y="15441" x="4457"/>
                  </a:lnTo>
                  <a:lnTo>
                    <a:pt y="10147" x="7640"/>
                  </a:lnTo>
                  <a:lnTo>
                    <a:pt y="5735" x="11460"/>
                  </a:lnTo>
                  <a:lnTo>
                    <a:pt y="2647" x="15598"/>
                  </a:lnTo>
                  <a:lnTo>
                    <a:pt y="441" x="20372"/>
                  </a:lnTo>
                  <a:lnTo>
                    <a:pt y="0" x="25465"/>
                  </a:lnTo>
                  <a:lnTo>
                    <a:pt y="0" x="25465"/>
                  </a:lnTo>
                  <a:lnTo>
                    <a:pt y="441" x="30558"/>
                  </a:lnTo>
                  <a:lnTo>
                    <a:pt y="2647" x="35332"/>
                  </a:lnTo>
                  <a:lnTo>
                    <a:pt y="5735" x="39470"/>
                  </a:lnTo>
                  <a:lnTo>
                    <a:pt y="10147" x="43290"/>
                  </a:lnTo>
                  <a:lnTo>
                    <a:pt y="15441" x="46473"/>
                  </a:lnTo>
                  <a:lnTo>
                    <a:pt y="21618" x="48701"/>
                  </a:lnTo>
                  <a:lnTo>
                    <a:pt y="27794" x="50293"/>
                  </a:lnTo>
                  <a:lnTo>
                    <a:pt y="34853" x="509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y="1500000" x="2148525"/>
              <a:ext cy="176475" cx="15950"/>
            </a:xfrm>
            <a:custGeom>
              <a:pathLst>
                <a:path w="638" extrusionOk="0" fill="none" h="7059">
                  <a:moveTo>
                    <a:pt y="0" x="637"/>
                  </a:moveTo>
                  <a:lnTo>
                    <a:pt y="705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y="1676450" x="21485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y="1676450" x="2108750"/>
              <a:ext cy="165475" cx="39800"/>
            </a:xfrm>
            <a:custGeom>
              <a:pathLst>
                <a:path w="1592" extrusionOk="0" fill="none" h="6619">
                  <a:moveTo>
                    <a:pt y="1" x="1592"/>
                  </a:moveTo>
                  <a:lnTo>
                    <a:pt y="6618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y="1841900" x="2108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y="1841900" x="2053050"/>
              <a:ext cy="154425" cx="55725"/>
            </a:xfrm>
            <a:custGeom>
              <a:pathLst>
                <a:path w="2229" extrusionOk="0" fill="none" h="6177">
                  <a:moveTo>
                    <a:pt y="0" x="2228"/>
                  </a:moveTo>
                  <a:lnTo>
                    <a:pt y="6177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y="1996300" x="2053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y="1996300" x="1973450"/>
              <a:ext cy="132400" cx="79625"/>
            </a:xfrm>
            <a:custGeom>
              <a:pathLst>
                <a:path w="3185" extrusionOk="0" fill="none" h="5296">
                  <a:moveTo>
                    <a:pt y="1" x="3184"/>
                  </a:moveTo>
                  <a:lnTo>
                    <a:pt y="5295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y="2128675" x="19734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y="2128675" x="1877975"/>
              <a:ext cy="99275" cx="95500"/>
            </a:xfrm>
            <a:custGeom>
              <a:pathLst>
                <a:path w="3820" extrusionOk="0" fill="none" h="3971">
                  <a:moveTo>
                    <a:pt y="0" x="3820"/>
                  </a:moveTo>
                  <a:lnTo>
                    <a:pt y="397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y="2227925" x="18779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y="2227925" x="1774525"/>
              <a:ext cy="88275" cx="103475"/>
            </a:xfrm>
            <a:custGeom>
              <a:pathLst>
                <a:path w="4139" extrusionOk="0" fill="none" h="3531">
                  <a:moveTo>
                    <a:pt y="1" x="4138"/>
                  </a:moveTo>
                  <a:lnTo>
                    <a:pt y="353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y="2316175" x="1774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y="2316175" x="1655150"/>
              <a:ext cy="44125" cx="119400"/>
            </a:xfrm>
            <a:custGeom>
              <a:pathLst>
                <a:path w="4776" extrusionOk="0" fill="none" h="1765">
                  <a:moveTo>
                    <a:pt y="0" x="4775"/>
                  </a:moveTo>
                  <a:lnTo>
                    <a:pt y="1765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y="2360275" x="16551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y="2360275" x="1527850"/>
              <a:ext cy="22100" cx="127325"/>
            </a:xfrm>
            <a:custGeom>
              <a:pathLst>
                <a:path w="5093" extrusionOk="0" fill="none" h="884">
                  <a:moveTo>
                    <a:pt y="1" x="5093"/>
                  </a:moveTo>
                  <a:lnTo>
                    <a:pt y="883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y="2382350" x="152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y="2382350" x="152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y="2382350" x="152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y="2360275" x="1400525"/>
              <a:ext cy="22100" cx="127350"/>
            </a:xfrm>
            <a:custGeom>
              <a:pathLst>
                <a:path w="5094" extrusionOk="0" fill="none" h="884">
                  <a:moveTo>
                    <a:pt y="883" x="5093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y="2360275" x="14005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y="2316175" x="1281150"/>
              <a:ext cy="44125" cx="119400"/>
            </a:xfrm>
            <a:custGeom>
              <a:pathLst>
                <a:path w="4776" extrusionOk="0" fill="none" h="1765">
                  <a:moveTo>
                    <a:pt y="1765" x="4775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y="2316175" x="12811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y="2227925" x="1177700"/>
              <a:ext cy="88275" cx="103475"/>
            </a:xfrm>
            <a:custGeom>
              <a:pathLst>
                <a:path w="4139" extrusionOk="0" fill="none" h="3531">
                  <a:moveTo>
                    <a:pt y="3530" x="4139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y="2227925" x="11777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y="2128675" x="1082225"/>
              <a:ext cy="99275" cx="95500"/>
            </a:xfrm>
            <a:custGeom>
              <a:pathLst>
                <a:path w="3820" extrusionOk="0" fill="none" h="3971">
                  <a:moveTo>
                    <a:pt y="3971" x="382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y="2128675" x="10822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y="1996300" x="1002650"/>
              <a:ext cy="132400" cx="79600"/>
            </a:xfrm>
            <a:custGeom>
              <a:pathLst>
                <a:path w="3184" extrusionOk="0" fill="none" h="5296">
                  <a:moveTo>
                    <a:pt y="5295" x="3183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y="1996300" x="1002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y="1841900" x="946925"/>
              <a:ext cy="154425" cx="55750"/>
            </a:xfrm>
            <a:custGeom>
              <a:pathLst>
                <a:path w="2230" extrusionOk="0" fill="none" h="6177">
                  <a:moveTo>
                    <a:pt y="6177" x="2229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y="1841900" x="9469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y="1676450" x="907150"/>
              <a:ext cy="165475" cx="39800"/>
            </a:xfrm>
            <a:custGeom>
              <a:pathLst>
                <a:path w="1592" extrusionOk="0" fill="none" h="6619">
                  <a:moveTo>
                    <a:pt y="6618" x="1592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y="1676450" x="9071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y="1500000" x="891225"/>
              <a:ext cy="176475" cx="15950"/>
            </a:xfrm>
            <a:custGeom>
              <a:pathLst>
                <a:path w="638" extrusionOk="0" fill="none" h="7059">
                  <a:moveTo>
                    <a:pt y="7059" x="637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y="1500000" x="8912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y="1500000" x="8912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y="1500000" x="8912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y="1323525" x="891225"/>
              <a:ext cy="176475" cx="15950"/>
            </a:xfrm>
            <a:custGeom>
              <a:pathLst>
                <a:path w="638" extrusionOk="0" fill="none" h="7059">
                  <a:moveTo>
                    <a:pt y="7059" x="1"/>
                  </a:moveTo>
                  <a:lnTo>
                    <a:pt y="0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y="1323525" x="9071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y="1169100" x="907150"/>
              <a:ext cy="154450" cx="39800"/>
            </a:xfrm>
            <a:custGeom>
              <a:pathLst>
                <a:path w="1592" extrusionOk="0" fill="none" h="6178">
                  <a:moveTo>
                    <a:pt y="6177" x="0"/>
                  </a:moveTo>
                  <a:lnTo>
                    <a:pt y="1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y="1169100" x="9469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y="1014700" x="946925"/>
              <a:ext cy="154425" cx="55750"/>
            </a:xfrm>
            <a:custGeom>
              <a:pathLst>
                <a:path w="2230" extrusionOk="0" fill="none" h="6177">
                  <a:moveTo>
                    <a:pt y="6177" x="1"/>
                  </a:moveTo>
                  <a:lnTo>
                    <a:pt y="0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y="1014700" x="10026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y="882350" x="1002650"/>
              <a:ext cy="132375" cx="79600"/>
            </a:xfrm>
            <a:custGeom>
              <a:pathLst>
                <a:path w="3184" extrusionOk="0" fill="none" h="5295">
                  <a:moveTo>
                    <a:pt y="5294" x="0"/>
                  </a:moveTo>
                  <a:lnTo>
                    <a:pt y="0" x="318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y="882350" x="10822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y="772050" x="1082225"/>
              <a:ext cy="110325" cx="95500"/>
            </a:xfrm>
            <a:custGeom>
              <a:pathLst>
                <a:path w="3820" extrusionOk="0" fill="none" h="4413">
                  <a:moveTo>
                    <a:pt y="4412" x="0"/>
                  </a:moveTo>
                  <a:lnTo>
                    <a:pt y="0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y="772050" x="11777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y="694850" x="1177700"/>
              <a:ext cy="77225" cx="103475"/>
            </a:xfrm>
            <a:custGeom>
              <a:pathLst>
                <a:path w="4139" extrusionOk="0" fill="none" h="3089">
                  <a:moveTo>
                    <a:pt y="3088" x="1"/>
                  </a:moveTo>
                  <a:lnTo>
                    <a:pt y="0" x="413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y="694850" x="12811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y="639700" x="1281150"/>
              <a:ext cy="55175" cx="119400"/>
            </a:xfrm>
            <a:custGeom>
              <a:pathLst>
                <a:path w="4776" extrusionOk="0" fill="none" h="2207">
                  <a:moveTo>
                    <a:pt y="2206" x="1"/>
                  </a:moveTo>
                  <a:lnTo>
                    <a:pt y="0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y="639700" x="1400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y="628675" x="1400525"/>
              <a:ext cy="11050" cx="127350"/>
            </a:xfrm>
            <a:custGeom>
              <a:pathLst>
                <a:path w="5094" extrusionOk="0" fill="none" h="442">
                  <a:moveTo>
                    <a:pt y="441" x="0"/>
                  </a:moveTo>
                  <a:lnTo>
                    <a:pt y="0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y="628675" x="152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y="628675" x="152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y="628675" x="152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y="628675" x="1527850"/>
              <a:ext cy="11050" cx="127325"/>
            </a:xfrm>
            <a:custGeom>
              <a:pathLst>
                <a:path w="5093" extrusionOk="0" fill="none" h="442">
                  <a:moveTo>
                    <a:pt y="0" x="0"/>
                  </a:moveTo>
                  <a:lnTo>
                    <a:pt y="441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y="639700" x="16551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y="639700" x="1655150"/>
              <a:ext cy="55175" cx="119400"/>
            </a:xfrm>
            <a:custGeom>
              <a:pathLst>
                <a:path w="4776" extrusionOk="0" fill="none" h="2207">
                  <a:moveTo>
                    <a:pt y="0" x="1"/>
                  </a:moveTo>
                  <a:lnTo>
                    <a:pt y="2206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y="694850" x="1774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y="694850" x="1774525"/>
              <a:ext cy="77225" cx="103475"/>
            </a:xfrm>
            <a:custGeom>
              <a:pathLst>
                <a:path w="4139" extrusionOk="0" fill="none" h="3089">
                  <a:moveTo>
                    <a:pt y="0" x="0"/>
                  </a:moveTo>
                  <a:lnTo>
                    <a:pt y="3088" x="413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y="772050" x="18779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y="772050" x="1877975"/>
              <a:ext cy="110325" cx="95500"/>
            </a:xfrm>
            <a:custGeom>
              <a:pathLst>
                <a:path w="3820" extrusionOk="0" fill="none" h="4413">
                  <a:moveTo>
                    <a:pt y="0" x="0"/>
                  </a:moveTo>
                  <a:lnTo>
                    <a:pt y="4412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y="882350" x="19734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y="882350" x="1973450"/>
              <a:ext cy="132375" cx="79625"/>
            </a:xfrm>
            <a:custGeom>
              <a:pathLst>
                <a:path w="3185" extrusionOk="0" fill="none" h="5295">
                  <a:moveTo>
                    <a:pt y="0" x="1"/>
                  </a:moveTo>
                  <a:lnTo>
                    <a:pt y="5294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y="1014700" x="20530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y="1014700" x="2053050"/>
              <a:ext cy="154425" cx="55725"/>
            </a:xfrm>
            <a:custGeom>
              <a:pathLst>
                <a:path w="2229" extrusionOk="0" fill="none" h="6177">
                  <a:moveTo>
                    <a:pt y="0" x="0"/>
                  </a:moveTo>
                  <a:lnTo>
                    <a:pt y="6177" x="222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y="1169100" x="2108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y="1169100" x="2108750"/>
              <a:ext cy="154450" cx="39800"/>
            </a:xfrm>
            <a:custGeom>
              <a:pathLst>
                <a:path w="1592" extrusionOk="0" fill="none" h="6178">
                  <a:moveTo>
                    <a:pt y="1" x="0"/>
                  </a:moveTo>
                  <a:lnTo>
                    <a:pt y="6177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y="1323525" x="21485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y="1323525" x="2148525"/>
              <a:ext cy="176475" cx="15950"/>
            </a:xfrm>
            <a:custGeom>
              <a:pathLst>
                <a:path w="638" extrusionOk="0" fill="none" h="7059">
                  <a:moveTo>
                    <a:pt y="0" x="1"/>
                  </a:moveTo>
                  <a:lnTo>
                    <a:pt y="7059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y="1500000" x="216445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y="573525" x="851450"/>
              <a:ext cy="1764725" cx="1265275"/>
            </a:xfrm>
            <a:custGeom>
              <a:pathLst>
                <a:path w="50611" extrusionOk="0" h="70589">
                  <a:moveTo>
                    <a:pt y="35294" x="50610"/>
                  </a:moveTo>
                  <a:lnTo>
                    <a:pt y="42353" x="50292"/>
                  </a:lnTo>
                  <a:lnTo>
                    <a:pt y="48971" x="48701"/>
                  </a:lnTo>
                  <a:lnTo>
                    <a:pt y="55147" x="46473"/>
                  </a:lnTo>
                  <a:lnTo>
                    <a:pt y="60000" x="43289"/>
                  </a:lnTo>
                  <a:lnTo>
                    <a:pt y="64412" x="39470"/>
                  </a:lnTo>
                  <a:lnTo>
                    <a:pt y="67941" x="35332"/>
                  </a:lnTo>
                  <a:lnTo>
                    <a:pt y="69706" x="30557"/>
                  </a:lnTo>
                  <a:lnTo>
                    <a:pt y="70588" x="25465"/>
                  </a:lnTo>
                  <a:lnTo>
                    <a:pt y="70588" x="25465"/>
                  </a:lnTo>
                  <a:lnTo>
                    <a:pt y="69706" x="20372"/>
                  </a:lnTo>
                  <a:lnTo>
                    <a:pt y="67941" x="15597"/>
                  </a:lnTo>
                  <a:lnTo>
                    <a:pt y="64412" x="11141"/>
                  </a:lnTo>
                  <a:lnTo>
                    <a:pt y="60000" x="7321"/>
                  </a:lnTo>
                  <a:lnTo>
                    <a:pt y="55147" x="4457"/>
                  </a:lnTo>
                  <a:lnTo>
                    <a:pt y="48971" x="1910"/>
                  </a:lnTo>
                  <a:lnTo>
                    <a:pt y="42353" x="637"/>
                  </a:lnTo>
                  <a:lnTo>
                    <a:pt y="35294" x="0"/>
                  </a:lnTo>
                  <a:lnTo>
                    <a:pt y="35294" x="0"/>
                  </a:lnTo>
                  <a:lnTo>
                    <a:pt y="28235" x="637"/>
                  </a:lnTo>
                  <a:lnTo>
                    <a:pt y="21618" x="1910"/>
                  </a:lnTo>
                  <a:lnTo>
                    <a:pt y="15883" x="4457"/>
                  </a:lnTo>
                  <a:lnTo>
                    <a:pt y="10588" x="7321"/>
                  </a:lnTo>
                  <a:lnTo>
                    <a:pt y="6177" x="11141"/>
                  </a:lnTo>
                  <a:lnTo>
                    <a:pt y="3088" x="15597"/>
                  </a:lnTo>
                  <a:lnTo>
                    <a:pt y="883" x="20372"/>
                  </a:lnTo>
                  <a:lnTo>
                    <a:pt y="0" x="25465"/>
                  </a:lnTo>
                  <a:lnTo>
                    <a:pt y="0" x="25465"/>
                  </a:lnTo>
                  <a:lnTo>
                    <a:pt y="883" x="30557"/>
                  </a:lnTo>
                  <a:lnTo>
                    <a:pt y="3088" x="35332"/>
                  </a:lnTo>
                  <a:lnTo>
                    <a:pt y="6177" x="39470"/>
                  </a:lnTo>
                  <a:lnTo>
                    <a:pt y="10588" x="43289"/>
                  </a:lnTo>
                  <a:lnTo>
                    <a:pt y="15883" x="46473"/>
                  </a:lnTo>
                  <a:lnTo>
                    <a:pt y="21618" x="48701"/>
                  </a:lnTo>
                  <a:lnTo>
                    <a:pt y="28235" x="50292"/>
                  </a:lnTo>
                  <a:lnTo>
                    <a:pt y="35294" x="50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y="1455875" x="2108750"/>
              <a:ext cy="176500" cx="7975"/>
            </a:xfrm>
            <a:custGeom>
              <a:pathLst>
                <a:path w="319" extrusionOk="0" fill="none" h="7060">
                  <a:moveTo>
                    <a:pt y="0" x="318"/>
                  </a:moveTo>
                  <a:lnTo>
                    <a:pt y="7059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y="1632350" x="2108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y="1632350" x="2068950"/>
              <a:ext cy="165450" cx="39825"/>
            </a:xfrm>
            <a:custGeom>
              <a:pathLst>
                <a:path w="1593" extrusionOk="0" fill="none" h="6618">
                  <a:moveTo>
                    <a:pt y="0" x="1592"/>
                  </a:moveTo>
                  <a:lnTo>
                    <a:pt y="6618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y="1797775" x="2068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y="1797775" x="2013250"/>
              <a:ext cy="154450" cx="55725"/>
            </a:xfrm>
            <a:custGeom>
              <a:pathLst>
                <a:path w="2229" extrusionOk="0" fill="none" h="6178">
                  <a:moveTo>
                    <a:pt y="1" x="2229"/>
                  </a:moveTo>
                  <a:lnTo>
                    <a:pt y="6177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y="1952200" x="2013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y="1952200" x="1933675"/>
              <a:ext cy="121350" cx="79600"/>
            </a:xfrm>
            <a:custGeom>
              <a:pathLst>
                <a:path w="3184" extrusionOk="0" fill="none" h="4854">
                  <a:moveTo>
                    <a:pt y="0" x="3184"/>
                  </a:moveTo>
                  <a:lnTo>
                    <a:pt y="4853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y="2073525" x="19336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y="2073525" x="1838175"/>
              <a:ext cy="110300" cx="95525"/>
            </a:xfrm>
            <a:custGeom>
              <a:pathLst>
                <a:path w="3821" extrusionOk="0" fill="none" h="4412">
                  <a:moveTo>
                    <a:pt y="0" x="3820"/>
                  </a:moveTo>
                  <a:lnTo>
                    <a:pt y="4412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y="2183800" x="18381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y="2183800" x="1734725"/>
              <a:ext cy="88275" cx="103475"/>
            </a:xfrm>
            <a:custGeom>
              <a:pathLst>
                <a:path w="4139" extrusionOk="0" fill="none" h="3531">
                  <a:moveTo>
                    <a:pt y="1" x="4139"/>
                  </a:moveTo>
                  <a:lnTo>
                    <a:pt y="353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y="2272050" x="17347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y="2272050" x="1615375"/>
              <a:ext cy="44150" cx="119375"/>
            </a:xfrm>
            <a:custGeom>
              <a:pathLst>
                <a:path w="4775" extrusionOk="0" fill="none" h="1766">
                  <a:moveTo>
                    <a:pt y="0" x="4775"/>
                  </a:moveTo>
                  <a:lnTo>
                    <a:pt y="1765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y="2316175" x="16153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y="2316175" x="1488050"/>
              <a:ext cy="22075" cx="127350"/>
            </a:xfrm>
            <a:custGeom>
              <a:pathLst>
                <a:path w="5094" extrusionOk="0" fill="none" h="883">
                  <a:moveTo>
                    <a:pt y="0" x="5093"/>
                  </a:moveTo>
                  <a:lnTo>
                    <a:pt y="882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y="2338225" x="1488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y="2338225" x="1488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y="2338225" x="1488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y="2316175" x="1360725"/>
              <a:ext cy="22075" cx="127350"/>
            </a:xfrm>
            <a:custGeom>
              <a:pathLst>
                <a:path w="5094" extrusionOk="0" fill="none" h="883">
                  <a:moveTo>
                    <a:pt y="882" x="5094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y="2316175" x="13607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y="2272050" x="1241375"/>
              <a:ext cy="44150" cx="119375"/>
            </a:xfrm>
            <a:custGeom>
              <a:pathLst>
                <a:path w="4775" extrusionOk="0" fill="none" h="1766">
                  <a:moveTo>
                    <a:pt y="1765" x="4775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y="2272050" x="12413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y="2183800" x="1129950"/>
              <a:ext cy="88275" cx="111450"/>
            </a:xfrm>
            <a:custGeom>
              <a:pathLst>
                <a:path w="4458" extrusionOk="0" fill="none" h="3531">
                  <a:moveTo>
                    <a:pt y="3530" x="4457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y="2183800" x="1129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y="2073525" x="1034475"/>
              <a:ext cy="110300" cx="95500"/>
            </a:xfrm>
            <a:custGeom>
              <a:pathLst>
                <a:path w="3820" extrusionOk="0" fill="none" h="4412">
                  <a:moveTo>
                    <a:pt y="4412" x="382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y="2073525" x="10344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y="1952200" x="962850"/>
              <a:ext cy="121350" cx="71650"/>
            </a:xfrm>
            <a:custGeom>
              <a:pathLst>
                <a:path w="2866" extrusionOk="0" fill="none" h="4854">
                  <a:moveTo>
                    <a:pt y="4853" x="2865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y="1952200" x="9628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y="1797775" x="899200"/>
              <a:ext cy="154450" cx="63675"/>
            </a:xfrm>
            <a:custGeom>
              <a:pathLst>
                <a:path w="2547" extrusionOk="0" fill="none" h="6178">
                  <a:moveTo>
                    <a:pt y="6177" x="2547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y="1797775" x="8992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y="1632350" x="867350"/>
              <a:ext cy="165450" cx="31875"/>
            </a:xfrm>
            <a:custGeom>
              <a:pathLst>
                <a:path w="1275" extrusionOk="0" fill="none" h="6618">
                  <a:moveTo>
                    <a:pt y="6618" x="1274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y="1632350" x="8673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y="1455875" x="851450"/>
              <a:ext cy="176500" cx="15925"/>
            </a:xfrm>
            <a:custGeom>
              <a:pathLst>
                <a:path w="637" extrusionOk="0" fill="none" h="7060">
                  <a:moveTo>
                    <a:pt y="7059" x="637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y="1455875" x="851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y="1455875" x="851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y="1455875" x="851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y="1279400" x="851450"/>
              <a:ext cy="176500" cx="15925"/>
            </a:xfrm>
            <a:custGeom>
              <a:pathLst>
                <a:path w="637" extrusionOk="0" fill="none" h="7060">
                  <a:moveTo>
                    <a:pt y="7059" x="0"/>
                  </a:moveTo>
                  <a:lnTo>
                    <a:pt y="0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y="1279400" x="8673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y="1113950" x="867350"/>
              <a:ext cy="165475" cx="31875"/>
            </a:xfrm>
            <a:custGeom>
              <a:pathLst>
                <a:path w="1275" extrusionOk="0" fill="none" h="6619">
                  <a:moveTo>
                    <a:pt y="6618" x="1"/>
                  </a:moveTo>
                  <a:lnTo>
                    <a:pt y="1" x="127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y="1113950" x="8992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y="970575" x="899200"/>
              <a:ext cy="143400" cx="63675"/>
            </a:xfrm>
            <a:custGeom>
              <a:pathLst>
                <a:path w="2547" extrusionOk="0" fill="none" h="5736">
                  <a:moveTo>
                    <a:pt y="5736" x="0"/>
                  </a:moveTo>
                  <a:lnTo>
                    <a:pt y="1" x="254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y="970575" x="9628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y="838225" x="962850"/>
              <a:ext cy="132375" cx="71650"/>
            </a:xfrm>
            <a:custGeom>
              <a:pathLst>
                <a:path w="2866" extrusionOk="0" fill="none" h="5295">
                  <a:moveTo>
                    <a:pt y="5295" x="1"/>
                  </a:moveTo>
                  <a:lnTo>
                    <a:pt y="0" x="286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y="838225" x="10344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y="727925" x="1034475"/>
              <a:ext cy="110325" cx="95500"/>
            </a:xfrm>
            <a:custGeom>
              <a:pathLst>
                <a:path w="3820" extrusionOk="0" fill="none" h="4413">
                  <a:moveTo>
                    <a:pt y="4412" x="0"/>
                  </a:moveTo>
                  <a:lnTo>
                    <a:pt y="1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y="727925" x="1129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y="650725" x="1129950"/>
              <a:ext cy="77225" cx="111450"/>
            </a:xfrm>
            <a:custGeom>
              <a:pathLst>
                <a:path w="4458" extrusionOk="0" fill="none" h="3089">
                  <a:moveTo>
                    <a:pt y="3089" x="1"/>
                  </a:moveTo>
                  <a:lnTo>
                    <a:pt y="0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y="650725" x="12413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y="595575" x="1241375"/>
              <a:ext cy="55175" cx="119375"/>
            </a:xfrm>
            <a:custGeom>
              <a:pathLst>
                <a:path w="4775" extrusionOk="0" fill="none" h="2207">
                  <a:moveTo>
                    <a:pt y="2206" x="0"/>
                  </a:moveTo>
                  <a:lnTo>
                    <a:pt y="1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y="595575" x="1360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y="573525" x="1360725"/>
              <a:ext cy="22075" cx="127350"/>
            </a:xfrm>
            <a:custGeom>
              <a:pathLst>
                <a:path w="5094" extrusionOk="0" fill="none" h="883">
                  <a:moveTo>
                    <a:pt y="883" x="1"/>
                  </a:moveTo>
                  <a:lnTo>
                    <a:pt y="0" x="509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y="573525" x="1488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y="573525" x="1488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y="573525" x="1488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y="573525" x="1488050"/>
              <a:ext cy="22075" cx="127350"/>
            </a:xfrm>
            <a:custGeom>
              <a:pathLst>
                <a:path w="5094" extrusionOk="0" fill="none" h="883">
                  <a:moveTo>
                    <a:pt y="0" x="1"/>
                  </a:moveTo>
                  <a:lnTo>
                    <a:pt y="883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y="595575" x="16153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y="595575" x="1615375"/>
              <a:ext cy="55175" cx="119375"/>
            </a:xfrm>
            <a:custGeom>
              <a:pathLst>
                <a:path w="4775" extrusionOk="0" fill="none" h="2207">
                  <a:moveTo>
                    <a:pt y="1" x="0"/>
                  </a:moveTo>
                  <a:lnTo>
                    <a:pt y="2206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y="650725" x="17347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y="650725" x="1734725"/>
              <a:ext cy="77225" cx="103475"/>
            </a:xfrm>
            <a:custGeom>
              <a:pathLst>
                <a:path w="4139" extrusionOk="0" fill="none" h="3089">
                  <a:moveTo>
                    <a:pt y="0" x="1"/>
                  </a:moveTo>
                  <a:lnTo>
                    <a:pt y="3089" x="413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y="727925" x="18381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y="727925" x="1838175"/>
              <a:ext cy="110325" cx="95525"/>
            </a:xfrm>
            <a:custGeom>
              <a:pathLst>
                <a:path w="3821" extrusionOk="0" fill="none" h="4413">
                  <a:moveTo>
                    <a:pt y="1" x="1"/>
                  </a:moveTo>
                  <a:lnTo>
                    <a:pt y="4412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y="838225" x="19336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y="838225" x="1933675"/>
              <a:ext cy="132375" cx="79600"/>
            </a:xfrm>
            <a:custGeom>
              <a:pathLst>
                <a:path w="3184" extrusionOk="0" fill="none" h="5295">
                  <a:moveTo>
                    <a:pt y="0" x="0"/>
                  </a:moveTo>
                  <a:lnTo>
                    <a:pt y="5295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y="970575" x="2013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y="970575" x="2013250"/>
              <a:ext cy="143400" cx="55725"/>
            </a:xfrm>
            <a:custGeom>
              <a:pathLst>
                <a:path w="2229" extrusionOk="0" fill="none" h="5736">
                  <a:moveTo>
                    <a:pt y="1" x="1"/>
                  </a:moveTo>
                  <a:lnTo>
                    <a:pt y="5736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y="1113950" x="2068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y="1113950" x="2068950"/>
              <a:ext cy="165475" cx="39825"/>
            </a:xfrm>
            <a:custGeom>
              <a:pathLst>
                <a:path w="1593" extrusionOk="0" fill="none" h="6619">
                  <a:moveTo>
                    <a:pt y="1" x="1"/>
                  </a:moveTo>
                  <a:lnTo>
                    <a:pt y="6618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y="1279400" x="2108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y="1279400" x="2108750"/>
              <a:ext cy="176500" cx="7975"/>
            </a:xfrm>
            <a:custGeom>
              <a:pathLst>
                <a:path w="319" extrusionOk="0" fill="none" h="7060">
                  <a:moveTo>
                    <a:pt y="0" x="0"/>
                  </a:moveTo>
                  <a:lnTo>
                    <a:pt y="7059" x="31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y="1455875" x="21167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y="44100" x="39775"/>
              <a:ext cy="1764725" cx="1273225"/>
            </a:xfrm>
            <a:custGeom>
              <a:pathLst>
                <a:path w="50929" extrusionOk="0" h="70589">
                  <a:moveTo>
                    <a:pt y="35295" x="50929"/>
                  </a:moveTo>
                  <a:lnTo>
                    <a:pt y="42354" x="50292"/>
                  </a:lnTo>
                  <a:lnTo>
                    <a:pt y="48971" x="48701"/>
                  </a:lnTo>
                  <a:lnTo>
                    <a:pt y="54707" x="46473"/>
                  </a:lnTo>
                  <a:lnTo>
                    <a:pt y="60001" x="43290"/>
                  </a:lnTo>
                  <a:lnTo>
                    <a:pt y="64412" x="39470"/>
                  </a:lnTo>
                  <a:lnTo>
                    <a:pt y="67501" x="35332"/>
                  </a:lnTo>
                  <a:lnTo>
                    <a:pt y="69707" x="30558"/>
                  </a:lnTo>
                  <a:lnTo>
                    <a:pt y="70589" x="25465"/>
                  </a:lnTo>
                  <a:lnTo>
                    <a:pt y="70589" x="25465"/>
                  </a:lnTo>
                  <a:lnTo>
                    <a:pt y="69707" x="20372"/>
                  </a:lnTo>
                  <a:lnTo>
                    <a:pt y="67501" x="15597"/>
                  </a:lnTo>
                  <a:lnTo>
                    <a:pt y="64412" x="11459"/>
                  </a:lnTo>
                  <a:lnTo>
                    <a:pt y="60001" x="7640"/>
                  </a:lnTo>
                  <a:lnTo>
                    <a:pt y="54707" x="4457"/>
                  </a:lnTo>
                  <a:lnTo>
                    <a:pt y="48971" x="2229"/>
                  </a:lnTo>
                  <a:lnTo>
                    <a:pt y="42354" x="637"/>
                  </a:lnTo>
                  <a:lnTo>
                    <a:pt y="35295" x="1"/>
                  </a:lnTo>
                  <a:lnTo>
                    <a:pt y="35295" x="1"/>
                  </a:lnTo>
                  <a:lnTo>
                    <a:pt y="28236" x="637"/>
                  </a:lnTo>
                  <a:lnTo>
                    <a:pt y="21618" x="2229"/>
                  </a:lnTo>
                  <a:lnTo>
                    <a:pt y="15883" x="4457"/>
                  </a:lnTo>
                  <a:lnTo>
                    <a:pt y="10589" x="7640"/>
                  </a:lnTo>
                  <a:lnTo>
                    <a:pt y="6177" x="11459"/>
                  </a:lnTo>
                  <a:lnTo>
                    <a:pt y="3089" x="15597"/>
                  </a:lnTo>
                  <a:lnTo>
                    <a:pt y="883" x="20372"/>
                  </a:lnTo>
                  <a:lnTo>
                    <a:pt y="1" x="25465"/>
                  </a:lnTo>
                  <a:lnTo>
                    <a:pt y="1" x="25465"/>
                  </a:lnTo>
                  <a:lnTo>
                    <a:pt y="883" x="30558"/>
                  </a:lnTo>
                  <a:lnTo>
                    <a:pt y="3089" x="35332"/>
                  </a:lnTo>
                  <a:lnTo>
                    <a:pt y="6177" x="39470"/>
                  </a:lnTo>
                  <a:lnTo>
                    <a:pt y="10589" x="43290"/>
                  </a:lnTo>
                  <a:lnTo>
                    <a:pt y="15883" x="46473"/>
                  </a:lnTo>
                  <a:lnTo>
                    <a:pt y="21618" x="48701"/>
                  </a:lnTo>
                  <a:lnTo>
                    <a:pt y="28236" x="50292"/>
                  </a:lnTo>
                  <a:lnTo>
                    <a:pt y="35295" x="509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y="926450" x="1297075"/>
              <a:ext cy="176500" cx="15925"/>
            </a:xfrm>
            <a:custGeom>
              <a:pathLst>
                <a:path w="637" extrusionOk="0" fill="none" h="7060">
                  <a:moveTo>
                    <a:pt y="1" x="637"/>
                  </a:moveTo>
                  <a:lnTo>
                    <a:pt y="706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y="1102925" x="12970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y="1102925" x="1257275"/>
              <a:ext cy="165475" cx="39825"/>
            </a:xfrm>
            <a:custGeom>
              <a:pathLst>
                <a:path w="1593" extrusionOk="0" fill="none" h="6619">
                  <a:moveTo>
                    <a:pt y="1" x="1592"/>
                  </a:moveTo>
                  <a:lnTo>
                    <a:pt y="6618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y="1268375" x="1257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y="1268375" x="1201575"/>
              <a:ext cy="143400" cx="55725"/>
            </a:xfrm>
            <a:custGeom>
              <a:pathLst>
                <a:path w="2229" extrusionOk="0" fill="none" h="5736">
                  <a:moveTo>
                    <a:pt y="0" x="2229"/>
                  </a:moveTo>
                  <a:lnTo>
                    <a:pt y="5736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y="1411750" x="1201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y="1411750" x="1122000"/>
              <a:ext cy="132375" cx="79600"/>
            </a:xfrm>
            <a:custGeom>
              <a:pathLst>
                <a:path w="3184" extrusionOk="0" fill="none" h="5295">
                  <a:moveTo>
                    <a:pt y="1" x="3184"/>
                  </a:moveTo>
                  <a:lnTo>
                    <a:pt y="5295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y="1544100" x="11220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y="1544100" x="1026525"/>
              <a:ext cy="110325" cx="95500"/>
            </a:xfrm>
            <a:custGeom>
              <a:pathLst>
                <a:path w="3820" extrusionOk="0" fill="none" h="4413">
                  <a:moveTo>
                    <a:pt y="1" x="3820"/>
                  </a:moveTo>
                  <a:lnTo>
                    <a:pt y="4412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y="1654400" x="1026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y="1654400" x="923075"/>
              <a:ext cy="77225" cx="103475"/>
            </a:xfrm>
            <a:custGeom>
              <a:pathLst>
                <a:path w="4139" extrusionOk="0" fill="none" h="3089">
                  <a:moveTo>
                    <a:pt y="0" x="4138"/>
                  </a:moveTo>
                  <a:lnTo>
                    <a:pt y="3089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y="1731600" x="9230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y="1731600" x="803700"/>
              <a:ext cy="55175" cx="119400"/>
            </a:xfrm>
            <a:custGeom>
              <a:pathLst>
                <a:path w="4776" extrusionOk="0" fill="none" h="2207">
                  <a:moveTo>
                    <a:pt y="1" x="4775"/>
                  </a:moveTo>
                  <a:lnTo>
                    <a:pt y="2207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y="1786750" x="8037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y="1786750" x="676375"/>
              <a:ext cy="22075" cx="127350"/>
            </a:xfrm>
            <a:custGeom>
              <a:pathLst>
                <a:path w="5094" extrusionOk="0" fill="none" h="883">
                  <a:moveTo>
                    <a:pt y="1" x="5094"/>
                  </a:moveTo>
                  <a:lnTo>
                    <a:pt y="883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y="1808800" x="676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y="1808800" x="676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y="1808800" x="676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y="1786750" x="549050"/>
              <a:ext cy="22075" cx="127350"/>
            </a:xfrm>
            <a:custGeom>
              <a:pathLst>
                <a:path w="5094" extrusionOk="0" fill="none" h="883">
                  <a:moveTo>
                    <a:pt y="883" x="5094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y="1786750" x="5490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y="1731600" x="429700"/>
              <a:ext cy="55175" cx="119375"/>
            </a:xfrm>
            <a:custGeom>
              <a:pathLst>
                <a:path w="4775" extrusionOk="0" fill="none" h="2207">
                  <a:moveTo>
                    <a:pt y="2207" x="4775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y="1731600" x="4297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y="1654400" x="326250"/>
              <a:ext cy="77225" cx="103475"/>
            </a:xfrm>
            <a:custGeom>
              <a:pathLst>
                <a:path w="4139" extrusionOk="0" fill="none" h="3089">
                  <a:moveTo>
                    <a:pt y="3089" x="4138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y="1654400" x="3262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y="1544100" x="230750"/>
              <a:ext cy="110325" cx="95525"/>
            </a:xfrm>
            <a:custGeom>
              <a:pathLst>
                <a:path w="3821" extrusionOk="0" fill="none" h="4413">
                  <a:moveTo>
                    <a:pt y="4412" x="3820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y="1544100" x="2307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y="1411750" x="151175"/>
              <a:ext cy="132375" cx="79600"/>
            </a:xfrm>
            <a:custGeom>
              <a:pathLst>
                <a:path w="3184" extrusionOk="0" fill="none" h="5295">
                  <a:moveTo>
                    <a:pt y="5295" x="3184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y="1411750" x="1511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y="1268375" x="95475"/>
              <a:ext cy="143400" cx="55725"/>
            </a:xfrm>
            <a:custGeom>
              <a:pathLst>
                <a:path w="2229" extrusionOk="0" fill="none" h="5736">
                  <a:moveTo>
                    <a:pt y="5736" x="2229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y="1268375" x="954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y="1102925" x="55700"/>
              <a:ext cy="165475" cx="39800"/>
            </a:xfrm>
            <a:custGeom>
              <a:pathLst>
                <a:path w="1592" extrusionOk="0" fill="none" h="6619">
                  <a:moveTo>
                    <a:pt y="6618" x="1592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y="1102925" x="557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y="926450" x="39775"/>
              <a:ext cy="176500" cx="15950"/>
            </a:xfrm>
            <a:custGeom>
              <a:pathLst>
                <a:path w="638" extrusionOk="0" fill="none" h="7060">
                  <a:moveTo>
                    <a:pt y="7060" x="637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y="926450" x="397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y="926450" x="397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y="926450" x="397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y="750000" x="39775"/>
              <a:ext cy="176475" cx="15950"/>
            </a:xfrm>
            <a:custGeom>
              <a:pathLst>
                <a:path w="638" extrusionOk="0" fill="none" h="7059">
                  <a:moveTo>
                    <a:pt y="7059" x="1"/>
                  </a:moveTo>
                  <a:lnTo>
                    <a:pt y="0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y="750000" x="557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y="584550" x="55700"/>
              <a:ext cy="165450" cx="39800"/>
            </a:xfrm>
            <a:custGeom>
              <a:pathLst>
                <a:path w="1592" extrusionOk="0" fill="none" h="6618">
                  <a:moveTo>
                    <a:pt y="6618" x="0"/>
                  </a:moveTo>
                  <a:lnTo>
                    <a:pt y="0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y="584550" x="954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y="441175" x="95475"/>
              <a:ext cy="143400" cx="55725"/>
            </a:xfrm>
            <a:custGeom>
              <a:pathLst>
                <a:path w="2229" extrusionOk="0" fill="none" h="5736">
                  <a:moveTo>
                    <a:pt y="5735" x="1"/>
                  </a:moveTo>
                  <a:lnTo>
                    <a:pt y="0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y="441175" x="1511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y="308800" x="151175"/>
              <a:ext cy="132400" cx="79600"/>
            </a:xfrm>
            <a:custGeom>
              <a:pathLst>
                <a:path w="3184" extrusionOk="0" fill="none" h="5296">
                  <a:moveTo>
                    <a:pt y="5295" x="1"/>
                  </a:moveTo>
                  <a:lnTo>
                    <a:pt y="1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y="308800" x="2307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y="198525" x="230750"/>
              <a:ext cy="110300" cx="95525"/>
            </a:xfrm>
            <a:custGeom>
              <a:pathLst>
                <a:path w="3821" extrusionOk="0" fill="none" h="4412">
                  <a:moveTo>
                    <a:pt y="4412" x="1"/>
                  </a:moveTo>
                  <a:lnTo>
                    <a:pt y="0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y="198525" x="3262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y="121300" x="326250"/>
              <a:ext cy="77250" cx="103475"/>
            </a:xfrm>
            <a:custGeom>
              <a:pathLst>
                <a:path w="4139" extrusionOk="0" fill="none" h="3090">
                  <a:moveTo>
                    <a:pt y="3089" x="0"/>
                  </a:moveTo>
                  <a:lnTo>
                    <a:pt y="1" x="413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y="121300" x="4297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y="66175" x="429700"/>
              <a:ext cy="55150" cx="119375"/>
            </a:xfrm>
            <a:custGeom>
              <a:pathLst>
                <a:path w="4775" extrusionOk="0" fill="none" h="2206">
                  <a:moveTo>
                    <a:pt y="2206" x="0"/>
                  </a:moveTo>
                  <a:lnTo>
                    <a:pt y="0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y="66175" x="549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y="44100" x="549050"/>
              <a:ext cy="22100" cx="127350"/>
            </a:xfrm>
            <a:custGeom>
              <a:pathLst>
                <a:path w="5094" extrusionOk="0" fill="none" h="884">
                  <a:moveTo>
                    <a:pt y="883" x="1"/>
                  </a:moveTo>
                  <a:lnTo>
                    <a:pt y="1" x="509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y="44100" x="676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y="44100" x="676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y="44100" x="676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y="44100" x="676375"/>
              <a:ext cy="22100" cx="127350"/>
            </a:xfrm>
            <a:custGeom>
              <a:pathLst>
                <a:path w="5094" extrusionOk="0" fill="none" h="884">
                  <a:moveTo>
                    <a:pt y="1" x="1"/>
                  </a:moveTo>
                  <a:lnTo>
                    <a:pt y="883" x="509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y="66175" x="8037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y="66175" x="803700"/>
              <a:ext cy="55150" cx="119400"/>
            </a:xfrm>
            <a:custGeom>
              <a:pathLst>
                <a:path w="4776" extrusionOk="0" fill="none" h="2206">
                  <a:moveTo>
                    <a:pt y="0" x="1"/>
                  </a:moveTo>
                  <a:lnTo>
                    <a:pt y="2206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y="121300" x="9230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y="121300" x="923075"/>
              <a:ext cy="77250" cx="103475"/>
            </a:xfrm>
            <a:custGeom>
              <a:pathLst>
                <a:path w="4139" extrusionOk="0" fill="none" h="3090">
                  <a:moveTo>
                    <a:pt y="1" x="0"/>
                  </a:moveTo>
                  <a:lnTo>
                    <a:pt y="3089" x="413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y="198525" x="1026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y="198525" x="1026525"/>
              <a:ext cy="110300" cx="95500"/>
            </a:xfrm>
            <a:custGeom>
              <a:pathLst>
                <a:path w="3820" extrusionOk="0" fill="none" h="4412">
                  <a:moveTo>
                    <a:pt y="0" x="0"/>
                  </a:moveTo>
                  <a:lnTo>
                    <a:pt y="4412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y="308800" x="11220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y="308800" x="1122000"/>
              <a:ext cy="132400" cx="79600"/>
            </a:xfrm>
            <a:custGeom>
              <a:pathLst>
                <a:path w="3184" extrusionOk="0" fill="none" h="5296">
                  <a:moveTo>
                    <a:pt y="1" x="1"/>
                  </a:moveTo>
                  <a:lnTo>
                    <a:pt y="5295" x="318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y="441175" x="12015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y="441175" x="1201575"/>
              <a:ext cy="143400" cx="55725"/>
            </a:xfrm>
            <a:custGeom>
              <a:pathLst>
                <a:path w="2229" extrusionOk="0" fill="none" h="5736">
                  <a:moveTo>
                    <a:pt y="0" x="1"/>
                  </a:moveTo>
                  <a:lnTo>
                    <a:pt y="5735" x="222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y="584550" x="1257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y="584550" x="1257275"/>
              <a:ext cy="165450" cx="39825"/>
            </a:xfrm>
            <a:custGeom>
              <a:pathLst>
                <a:path w="1593" extrusionOk="0" fill="none" h="6618">
                  <a:moveTo>
                    <a:pt y="0" x="1"/>
                  </a:moveTo>
                  <a:lnTo>
                    <a:pt y="6618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y="750000" x="1297075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y="750000" x="1297075"/>
              <a:ext cy="176475" cx="15925"/>
            </a:xfrm>
            <a:custGeom>
              <a:pathLst>
                <a:path w="637" extrusionOk="0" fill="none" h="7059">
                  <a:moveTo>
                    <a:pt y="0" x="0"/>
                  </a:moveTo>
                  <a:lnTo>
                    <a:pt y="7059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y="926450" x="13129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y="0" x="0"/>
              <a:ext cy="1753700" cx="1265275"/>
            </a:xfrm>
            <a:custGeom>
              <a:pathLst>
                <a:path w="50611" extrusionOk="0" h="70148">
                  <a:moveTo>
                    <a:pt y="35294" x="50610"/>
                  </a:moveTo>
                  <a:lnTo>
                    <a:pt y="42353" x="50292"/>
                  </a:lnTo>
                  <a:lnTo>
                    <a:pt y="48971" x="48700"/>
                  </a:lnTo>
                  <a:lnTo>
                    <a:pt y="54706" x="46472"/>
                  </a:lnTo>
                  <a:lnTo>
                    <a:pt y="60000" x="43289"/>
                  </a:lnTo>
                  <a:lnTo>
                    <a:pt y="64412" x="39469"/>
                  </a:lnTo>
                  <a:lnTo>
                    <a:pt y="67500" x="35332"/>
                  </a:lnTo>
                  <a:lnTo>
                    <a:pt y="69706" x="30557"/>
                  </a:lnTo>
                  <a:lnTo>
                    <a:pt y="70147" x="25464"/>
                  </a:lnTo>
                  <a:lnTo>
                    <a:pt y="70147" x="25464"/>
                  </a:lnTo>
                  <a:lnTo>
                    <a:pt y="69706" x="20371"/>
                  </a:lnTo>
                  <a:lnTo>
                    <a:pt y="67500" x="15597"/>
                  </a:lnTo>
                  <a:lnTo>
                    <a:pt y="64412" x="11141"/>
                  </a:lnTo>
                  <a:lnTo>
                    <a:pt y="60000" x="7321"/>
                  </a:lnTo>
                  <a:lnTo>
                    <a:pt y="54706" x="4456"/>
                  </a:lnTo>
                  <a:lnTo>
                    <a:pt y="48971" x="1910"/>
                  </a:lnTo>
                  <a:lnTo>
                    <a:pt y="42353" x="637"/>
                  </a:lnTo>
                  <a:lnTo>
                    <a:pt y="35294" x="0"/>
                  </a:lnTo>
                  <a:lnTo>
                    <a:pt y="35294" x="0"/>
                  </a:lnTo>
                  <a:lnTo>
                    <a:pt y="28235" x="637"/>
                  </a:lnTo>
                  <a:lnTo>
                    <a:pt y="21618" x="1910"/>
                  </a:lnTo>
                  <a:lnTo>
                    <a:pt y="15441" x="4456"/>
                  </a:lnTo>
                  <a:lnTo>
                    <a:pt y="10147" x="7321"/>
                  </a:lnTo>
                  <a:lnTo>
                    <a:pt y="6176" x="11141"/>
                  </a:lnTo>
                  <a:lnTo>
                    <a:pt y="2647" x="15597"/>
                  </a:lnTo>
                  <a:lnTo>
                    <a:pt y="882" x="20371"/>
                  </a:lnTo>
                  <a:lnTo>
                    <a:pt y="0" x="25464"/>
                  </a:lnTo>
                  <a:lnTo>
                    <a:pt y="0" x="25464"/>
                  </a:lnTo>
                  <a:lnTo>
                    <a:pt y="882" x="30557"/>
                  </a:lnTo>
                  <a:lnTo>
                    <a:pt y="2647" x="35332"/>
                  </a:lnTo>
                  <a:lnTo>
                    <a:pt y="6176" x="39469"/>
                  </a:lnTo>
                  <a:lnTo>
                    <a:pt y="10147" x="43289"/>
                  </a:lnTo>
                  <a:lnTo>
                    <a:pt y="15441" x="46472"/>
                  </a:lnTo>
                  <a:lnTo>
                    <a:pt y="21618" x="48700"/>
                  </a:lnTo>
                  <a:lnTo>
                    <a:pt y="28235" x="50292"/>
                  </a:lnTo>
                  <a:lnTo>
                    <a:pt y="35294" x="50610"/>
                  </a:lnTo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y="882350" x="1257275"/>
              <a:ext cy="176475" cx="8000"/>
            </a:xfrm>
            <a:custGeom>
              <a:pathLst>
                <a:path w="320" extrusionOk="0" fill="none" h="7059">
                  <a:moveTo>
                    <a:pt y="0" x="319"/>
                  </a:moveTo>
                  <a:lnTo>
                    <a:pt y="705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y="1058800" x="12572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y="1058800" x="1217500"/>
              <a:ext cy="165475" cx="39800"/>
            </a:xfrm>
            <a:custGeom>
              <a:pathLst>
                <a:path w="1592" extrusionOk="0" fill="none" h="6619">
                  <a:moveTo>
                    <a:pt y="1" x="1592"/>
                  </a:moveTo>
                  <a:lnTo>
                    <a:pt y="6619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y="1224250" x="12175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y="1224250" x="1161800"/>
              <a:ext cy="143400" cx="55725"/>
            </a:xfrm>
            <a:custGeom>
              <a:pathLst>
                <a:path w="2229" extrusionOk="0" fill="none" h="5736">
                  <a:moveTo>
                    <a:pt y="1" x="2228"/>
                  </a:moveTo>
                  <a:lnTo>
                    <a:pt y="5736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y="1367625" x="11618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y="1367625" x="1082225"/>
              <a:ext cy="132375" cx="79600"/>
            </a:xfrm>
            <a:custGeom>
              <a:pathLst>
                <a:path w="3184" extrusionOk="0" fill="none" h="5295">
                  <a:moveTo>
                    <a:pt y="1" x="3183"/>
                  </a:moveTo>
                  <a:lnTo>
                    <a:pt y="5295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y="1500000" x="1082225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y="1500000" x="986725"/>
              <a:ext cy="110300" cx="95525"/>
            </a:xfrm>
            <a:custGeom>
              <a:pathLst>
                <a:path w="3821" extrusionOk="0" fill="none" h="4412">
                  <a:moveTo>
                    <a:pt y="0" x="3820"/>
                  </a:moveTo>
                  <a:lnTo>
                    <a:pt y="4412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y="1610275" x="986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y="1610275" x="883275"/>
              <a:ext cy="77225" cx="103475"/>
            </a:xfrm>
            <a:custGeom>
              <a:pathLst>
                <a:path w="4139" extrusionOk="0" fill="none" h="3089">
                  <a:moveTo>
                    <a:pt y="1" x="4138"/>
                  </a:moveTo>
                  <a:lnTo>
                    <a:pt y="308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y="1687500" x="8832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y="1687500" x="763925"/>
              <a:ext cy="55150" cx="119375"/>
            </a:xfrm>
            <a:custGeom>
              <a:pathLst>
                <a:path w="4775" extrusionOk="0" fill="none" h="2206">
                  <a:moveTo>
                    <a:pt y="0" x="4775"/>
                  </a:moveTo>
                  <a:lnTo>
                    <a:pt y="2206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y="1742625" x="7639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y="1742625" x="636600"/>
              <a:ext cy="11075" cx="127350"/>
            </a:xfrm>
            <a:custGeom>
              <a:pathLst>
                <a:path w="5094" extrusionOk="0" fill="none" h="443">
                  <a:moveTo>
                    <a:pt y="1" x="5093"/>
                  </a:moveTo>
                  <a:lnTo>
                    <a:pt y="442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y="1753675" x="6366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y="1753675" x="6366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y="1753675" x="6366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y="1742625" x="509275"/>
              <a:ext cy="11075" cx="127350"/>
            </a:xfrm>
            <a:custGeom>
              <a:pathLst>
                <a:path w="5094" extrusionOk="0" fill="none" h="443">
                  <a:moveTo>
                    <a:pt y="442" x="5093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y="1742625" x="5092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y="1687500" x="389900"/>
              <a:ext cy="55150" cx="119400"/>
            </a:xfrm>
            <a:custGeom>
              <a:pathLst>
                <a:path w="4776" extrusionOk="0" fill="none" h="2206">
                  <a:moveTo>
                    <a:pt y="2206" x="4775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y="1687500" x="38990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y="1610275" x="278500"/>
              <a:ext cy="77225" cx="111425"/>
            </a:xfrm>
            <a:custGeom>
              <a:pathLst>
                <a:path w="4457" extrusionOk="0" fill="none" h="3089">
                  <a:moveTo>
                    <a:pt y="3089" x="4457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y="1610275" x="2785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y="1500000" x="183000"/>
              <a:ext cy="110300" cx="95525"/>
            </a:xfrm>
            <a:custGeom>
              <a:pathLst>
                <a:path w="3821" extrusionOk="0" fill="none" h="4412">
                  <a:moveTo>
                    <a:pt y="4412" x="382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y="1500000" x="18300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y="1367625" x="111400"/>
              <a:ext cy="132375" cx="71625"/>
            </a:xfrm>
            <a:custGeom>
              <a:pathLst>
                <a:path w="2865" extrusionOk="0" fill="none" h="5295">
                  <a:moveTo>
                    <a:pt y="5295" x="2865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y="1367625" x="1114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y="1224250" x="47725"/>
              <a:ext cy="143400" cx="63700"/>
            </a:xfrm>
            <a:custGeom>
              <a:pathLst>
                <a:path w="2548" extrusionOk="0" fill="none" h="5736">
                  <a:moveTo>
                    <a:pt y="5736" x="2547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y="1224250" x="47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y="1058800" x="15900"/>
              <a:ext cy="165475" cx="31850"/>
            </a:xfrm>
            <a:custGeom>
              <a:pathLst>
                <a:path w="1274" extrusionOk="0" fill="none" h="6619">
                  <a:moveTo>
                    <a:pt y="6619" x="1274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y="1058800" x="159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y="882350" x="0"/>
              <a:ext cy="176475" cx="15925"/>
            </a:xfrm>
            <a:custGeom>
              <a:pathLst>
                <a:path w="637" extrusionOk="0" fill="none" h="7059">
                  <a:moveTo>
                    <a:pt y="7059" x="637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y="882350" x="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y="882350" x="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y="882350" x="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y="705875" x="0"/>
              <a:ext cy="176500" cx="15925"/>
            </a:xfrm>
            <a:custGeom>
              <a:pathLst>
                <a:path w="637" extrusionOk="0" fill="none" h="7060">
                  <a:moveTo>
                    <a:pt y="7059" x="0"/>
                  </a:moveTo>
                  <a:lnTo>
                    <a:pt y="0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y="705875" x="159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y="540425" x="15900"/>
              <a:ext cy="165475" cx="31850"/>
            </a:xfrm>
            <a:custGeom>
              <a:pathLst>
                <a:path w="1274" extrusionOk="0" fill="none" h="6619">
                  <a:moveTo>
                    <a:pt y="6618" x="1"/>
                  </a:moveTo>
                  <a:lnTo>
                    <a:pt y="1" x="127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y="540425" x="47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y="386025" x="47725"/>
              <a:ext cy="154425" cx="63700"/>
            </a:xfrm>
            <a:custGeom>
              <a:pathLst>
                <a:path w="2548" extrusionOk="0" fill="none" h="6177">
                  <a:moveTo>
                    <a:pt y="6177" x="1"/>
                  </a:moveTo>
                  <a:lnTo>
                    <a:pt y="0" x="254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y="386025" x="1114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y="253675" x="111400"/>
              <a:ext cy="132375" cx="71625"/>
            </a:xfrm>
            <a:custGeom>
              <a:pathLst>
                <a:path w="2865" extrusionOk="0" fill="none" h="5295">
                  <a:moveTo>
                    <a:pt y="5294" x="0"/>
                  </a:moveTo>
                  <a:lnTo>
                    <a:pt y="0" x="286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y="253675" x="1830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y="154400" x="183000"/>
              <a:ext cy="99300" cx="95525"/>
            </a:xfrm>
            <a:custGeom>
              <a:pathLst>
                <a:path w="3821" extrusionOk="0" fill="none" h="3972">
                  <a:moveTo>
                    <a:pt y="3971" x="1"/>
                  </a:moveTo>
                  <a:lnTo>
                    <a:pt y="0" x="382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y="154400" x="2785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y="66175" x="278500"/>
              <a:ext cy="88250" cx="111425"/>
            </a:xfrm>
            <a:custGeom>
              <a:pathLst>
                <a:path w="4457" extrusionOk="0" fill="none" h="3530">
                  <a:moveTo>
                    <a:pt y="3529" x="1"/>
                  </a:moveTo>
                  <a:lnTo>
                    <a:pt y="0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y="66175" x="3899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y="22050" x="389900"/>
              <a:ext cy="44150" cx="119400"/>
            </a:xfrm>
            <a:custGeom>
              <a:pathLst>
                <a:path w="4776" extrusionOk="0" fill="none" h="1766">
                  <a:moveTo>
                    <a:pt y="1765" x="1"/>
                  </a:moveTo>
                  <a:lnTo>
                    <a:pt y="0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y="22050" x="5092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y="0" x="509275"/>
              <a:ext cy="22075" cx="127350"/>
            </a:xfrm>
            <a:custGeom>
              <a:pathLst>
                <a:path w="5094" extrusionOk="0" fill="none" h="883">
                  <a:moveTo>
                    <a:pt y="882" x="0"/>
                  </a:moveTo>
                  <a:lnTo>
                    <a:pt y="0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y="0" x="6366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y="0" x="6366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y="0" x="6366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y="0" x="636600"/>
              <a:ext cy="22075" cx="127350"/>
            </a:xfrm>
            <a:custGeom>
              <a:pathLst>
                <a:path w="5094" extrusionOk="0" fill="none" h="883">
                  <a:moveTo>
                    <a:pt y="0" x="0"/>
                  </a:moveTo>
                  <a:lnTo>
                    <a:pt y="882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y="22050" x="7639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y="22050" x="763925"/>
              <a:ext cy="44150" cx="119375"/>
            </a:xfrm>
            <a:custGeom>
              <a:pathLst>
                <a:path w="4775" extrusionOk="0" fill="none" h="1766">
                  <a:moveTo>
                    <a:pt y="0" x="0"/>
                  </a:moveTo>
                  <a:lnTo>
                    <a:pt y="1765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y="66175" x="883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y="66175" x="883275"/>
              <a:ext cy="88250" cx="103475"/>
            </a:xfrm>
            <a:custGeom>
              <a:pathLst>
                <a:path w="4139" extrusionOk="0" fill="none" h="3530">
                  <a:moveTo>
                    <a:pt y="0" x="1"/>
                  </a:moveTo>
                  <a:lnTo>
                    <a:pt y="3529" x="413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y="154400" x="986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y="154400" x="986725"/>
              <a:ext cy="99300" cx="95525"/>
            </a:xfrm>
            <a:custGeom>
              <a:pathLst>
                <a:path w="3821" extrusionOk="0" fill="none" h="3972">
                  <a:moveTo>
                    <a:pt y="0" x="0"/>
                  </a:moveTo>
                  <a:lnTo>
                    <a:pt y="3971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y="253675" x="10822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y="253675" x="1082225"/>
              <a:ext cy="132375" cx="79600"/>
            </a:xfrm>
            <a:custGeom>
              <a:pathLst>
                <a:path w="3184" extrusionOk="0" fill="none" h="5295">
                  <a:moveTo>
                    <a:pt y="0" x="0"/>
                  </a:moveTo>
                  <a:lnTo>
                    <a:pt y="5294" x="318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y="386025" x="11618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y="386025" x="1161800"/>
              <a:ext cy="154425" cx="55725"/>
            </a:xfrm>
            <a:custGeom>
              <a:pathLst>
                <a:path w="2229" extrusionOk="0" fill="none" h="6177">
                  <a:moveTo>
                    <a:pt y="0" x="0"/>
                  </a:moveTo>
                  <a:lnTo>
                    <a:pt y="6177" x="222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y="540425" x="12175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y="540425" x="1217500"/>
              <a:ext cy="165475" cx="39800"/>
            </a:xfrm>
            <a:custGeom>
              <a:pathLst>
                <a:path w="1592" extrusionOk="0" fill="none" h="6619">
                  <a:moveTo>
                    <a:pt y="1" x="0"/>
                  </a:moveTo>
                  <a:lnTo>
                    <a:pt y="6618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y="705875" x="1257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y="705875" x="1257275"/>
              <a:ext cy="176500" cx="8000"/>
            </a:xfrm>
            <a:custGeom>
              <a:pathLst>
                <a:path w="320" extrusionOk="0" fill="none" h="7060">
                  <a:moveTo>
                    <a:pt y="0" x="1"/>
                  </a:moveTo>
                  <a:lnTo>
                    <a:pt y="7059" x="31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y="882350" x="12652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y="2062500" x="2920400"/>
              <a:ext cy="176475" cx="15950"/>
            </a:xfrm>
            <a:custGeom>
              <a:pathLst>
                <a:path w="638" extrusionOk="0" fill="none" h="7059">
                  <a:moveTo>
                    <a:pt y="0" x="638"/>
                  </a:moveTo>
                  <a:lnTo>
                    <a:pt y="705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y="2238950" x="2920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y="2238950" x="2888575"/>
              <a:ext cy="165475" cx="31850"/>
            </a:xfrm>
            <a:custGeom>
              <a:pathLst>
                <a:path w="1274" extrusionOk="0" fill="none" h="6619">
                  <a:moveTo>
                    <a:pt y="1" x="1274"/>
                  </a:moveTo>
                  <a:lnTo>
                    <a:pt y="6618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y="2404400" x="28885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y="2404400" x="2824925"/>
              <a:ext cy="143400" cx="63675"/>
            </a:xfrm>
            <a:custGeom>
              <a:pathLst>
                <a:path w="2547" extrusionOk="0" fill="none" h="5736">
                  <a:moveTo>
                    <a:pt y="0" x="2547"/>
                  </a:moveTo>
                  <a:lnTo>
                    <a:pt y="5736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y="2547775" x="28249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y="2547775" x="2753300"/>
              <a:ext cy="132375" cx="71650"/>
            </a:xfrm>
            <a:custGeom>
              <a:pathLst>
                <a:path w="2866" extrusionOk="0" fill="none" h="5295">
                  <a:moveTo>
                    <a:pt y="1" x="2865"/>
                  </a:moveTo>
                  <a:lnTo>
                    <a:pt y="5295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y="2680125" x="27533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y="2680125" x="2657825"/>
              <a:ext cy="110325" cx="95500"/>
            </a:xfrm>
            <a:custGeom>
              <a:pathLst>
                <a:path w="3820" extrusionOk="0" fill="none" h="4413">
                  <a:moveTo>
                    <a:pt y="1" x="3820"/>
                  </a:moveTo>
                  <a:lnTo>
                    <a:pt y="4413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y="2790425" x="2657825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y="2790425" x="2546400"/>
              <a:ext cy="77225" cx="111425"/>
            </a:xfrm>
            <a:custGeom>
              <a:pathLst>
                <a:path w="4457" extrusionOk="0" fill="none" h="3089">
                  <a:moveTo>
                    <a:pt y="1" x="4457"/>
                  </a:moveTo>
                  <a:lnTo>
                    <a:pt y="308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y="2867625" x="2546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y="2867625" x="2427050"/>
              <a:ext cy="55175" cx="119375"/>
            </a:xfrm>
            <a:custGeom>
              <a:pathLst>
                <a:path w="4775" extrusionOk="0" fill="none" h="2207">
                  <a:moveTo>
                    <a:pt y="1" x="4775"/>
                  </a:moveTo>
                  <a:lnTo>
                    <a:pt y="2207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y="2922775" x="2427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y="2922775" x="2299725"/>
              <a:ext cy="11050" cx="127350"/>
            </a:xfrm>
            <a:custGeom>
              <a:pathLst>
                <a:path w="5094" extrusionOk="0" fill="none" h="442">
                  <a:moveTo>
                    <a:pt y="1" x="5093"/>
                  </a:moveTo>
                  <a:lnTo>
                    <a:pt y="442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y="2933800" x="2299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y="2933800" x="2299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y="2933800" x="2299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y="2922775" x="2172400"/>
              <a:ext cy="11050" cx="127350"/>
            </a:xfrm>
            <a:custGeom>
              <a:pathLst>
                <a:path w="5094" extrusionOk="0" fill="none" h="442">
                  <a:moveTo>
                    <a:pt y="442" x="5093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y="2922775" x="2172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y="2867625" x="2061000"/>
              <a:ext cy="55175" cx="111425"/>
            </a:xfrm>
            <a:custGeom>
              <a:pathLst>
                <a:path w="4457" extrusionOk="0" fill="none" h="2207">
                  <a:moveTo>
                    <a:pt y="2207" x="4457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y="2867625" x="20610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y="2790425" x="1949600"/>
              <a:ext cy="77225" cx="111425"/>
            </a:xfrm>
            <a:custGeom>
              <a:pathLst>
                <a:path w="4457" extrusionOk="0" fill="none" h="3089">
                  <a:moveTo>
                    <a:pt y="3089" x="4456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y="2790425" x="19496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y="2680125" x="1854100"/>
              <a:ext cy="110325" cx="95525"/>
            </a:xfrm>
            <a:custGeom>
              <a:pathLst>
                <a:path w="3821" extrusionOk="0" fill="none" h="4413">
                  <a:moveTo>
                    <a:pt y="4413" x="382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y="2680125" x="18541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y="2547775" x="1774525"/>
              <a:ext cy="132375" cx="79600"/>
            </a:xfrm>
            <a:custGeom>
              <a:pathLst>
                <a:path w="3184" extrusionOk="0" fill="none" h="5295">
                  <a:moveTo>
                    <a:pt y="5295" x="3183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y="2547775" x="17745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y="2404400" x="1718825"/>
              <a:ext cy="143400" cx="55725"/>
            </a:xfrm>
            <a:custGeom>
              <a:pathLst>
                <a:path w="2229" extrusionOk="0" fill="none" h="5736">
                  <a:moveTo>
                    <a:pt y="5736" x="2228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y="2404400" x="17188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y="2238950" x="1679025"/>
              <a:ext cy="165475" cx="39825"/>
            </a:xfrm>
            <a:custGeom>
              <a:pathLst>
                <a:path w="1593" extrusionOk="0" fill="none" h="6619">
                  <a:moveTo>
                    <a:pt y="6618" x="1592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y="2238950" x="16790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y="2062500" x="1671075"/>
              <a:ext cy="176475" cx="7975"/>
            </a:xfrm>
            <a:custGeom>
              <a:pathLst>
                <a:path w="319" extrusionOk="0" fill="none" h="7059">
                  <a:moveTo>
                    <a:pt y="7059" x="319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y="2062500" x="16710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y="2062500" x="16710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y="2062500" x="16710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y="1886025" x="1671075"/>
              <a:ext cy="176475" cx="7975"/>
            </a:xfrm>
            <a:custGeom>
              <a:pathLst>
                <a:path w="319" extrusionOk="0" fill="none" h="7059">
                  <a:moveTo>
                    <a:pt y="7059" x="1"/>
                  </a:moveTo>
                  <a:lnTo>
                    <a:pt y="0" x="31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y="1886025" x="16790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y="1720575" x="1679025"/>
              <a:ext cy="165475" cx="39825"/>
            </a:xfrm>
            <a:custGeom>
              <a:pathLst>
                <a:path w="1593" extrusionOk="0" fill="none" h="6619">
                  <a:moveTo>
                    <a:pt y="6618" x="1"/>
                  </a:moveTo>
                  <a:lnTo>
                    <a:pt y="1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y="1720575" x="17188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y="1566175" x="1718825"/>
              <a:ext cy="154425" cx="55725"/>
            </a:xfrm>
            <a:custGeom>
              <a:pathLst>
                <a:path w="2229" extrusionOk="0" fill="none" h="6177">
                  <a:moveTo>
                    <a:pt y="6177" x="0"/>
                  </a:moveTo>
                  <a:lnTo>
                    <a:pt y="0" x="222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y="1566175" x="1774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y="1433800" x="1774525"/>
              <a:ext cy="132400" cx="79600"/>
            </a:xfrm>
            <a:custGeom>
              <a:pathLst>
                <a:path w="3184" extrusionOk="0" fill="none" h="5296">
                  <a:moveTo>
                    <a:pt y="5295" x="0"/>
                  </a:moveTo>
                  <a:lnTo>
                    <a:pt y="1" x="318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y="1433800" x="18541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y="1334550" x="1854100"/>
              <a:ext cy="99275" cx="95525"/>
            </a:xfrm>
            <a:custGeom>
              <a:pathLst>
                <a:path w="3821" extrusionOk="0" fill="none" h="3971">
                  <a:moveTo>
                    <a:pt y="3971" x="0"/>
                  </a:moveTo>
                  <a:lnTo>
                    <a:pt y="0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y="1334550" x="19496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y="1246300" x="1949600"/>
              <a:ext cy="88275" cx="111425"/>
            </a:xfrm>
            <a:custGeom>
              <a:pathLst>
                <a:path w="4457" extrusionOk="0" fill="none" h="3531">
                  <a:moveTo>
                    <a:pt y="3530" x="0"/>
                  </a:moveTo>
                  <a:lnTo>
                    <a:pt y="1" x="4456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y="1246300" x="20610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y="1202200" x="2061000"/>
              <a:ext cy="44125" cx="111425"/>
            </a:xfrm>
            <a:custGeom>
              <a:pathLst>
                <a:path w="4457" extrusionOk="0" fill="none" h="1765">
                  <a:moveTo>
                    <a:pt y="1765" x="0"/>
                  </a:moveTo>
                  <a:lnTo>
                    <a:pt y="0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y="1202200" x="2172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y="1180125" x="2172400"/>
              <a:ext cy="22100" cx="127350"/>
            </a:xfrm>
            <a:custGeom>
              <a:pathLst>
                <a:path w="5094" extrusionOk="0" fill="none" h="884">
                  <a:moveTo>
                    <a:pt y="883" x="1"/>
                  </a:moveTo>
                  <a:lnTo>
                    <a:pt y="1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y="1180125" x="2299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y="1180125" x="2299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y="1180125" x="2299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y="1180125" x="2299725"/>
              <a:ext cy="22100" cx="127350"/>
            </a:xfrm>
            <a:custGeom>
              <a:pathLst>
                <a:path w="5094" extrusionOk="0" fill="none" h="884">
                  <a:moveTo>
                    <a:pt y="1" x="0"/>
                  </a:moveTo>
                  <a:lnTo>
                    <a:pt y="883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y="1202200" x="24270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y="1202200" x="2427050"/>
              <a:ext cy="44125" cx="119375"/>
            </a:xfrm>
            <a:custGeom>
              <a:pathLst>
                <a:path w="4775" extrusionOk="0" fill="none" h="1765">
                  <a:moveTo>
                    <a:pt y="0" x="0"/>
                  </a:moveTo>
                  <a:lnTo>
                    <a:pt y="1765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y="1246300" x="2546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y="1246300" x="2546400"/>
              <a:ext cy="88275" cx="111425"/>
            </a:xfrm>
            <a:custGeom>
              <a:pathLst>
                <a:path w="4457" extrusionOk="0" fill="none" h="3531">
                  <a:moveTo>
                    <a:pt y="1" x="1"/>
                  </a:moveTo>
                  <a:lnTo>
                    <a:pt y="3530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y="1334550" x="2657825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y="1334550" x="2657825"/>
              <a:ext cy="99275" cx="95500"/>
            </a:xfrm>
            <a:custGeom>
              <a:pathLst>
                <a:path w="3820" extrusionOk="0" fill="none" h="3971">
                  <a:moveTo>
                    <a:pt y="0" x="0"/>
                  </a:moveTo>
                  <a:lnTo>
                    <a:pt y="3971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y="1433800" x="27533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y="1433800" x="2753300"/>
              <a:ext cy="132400" cx="71650"/>
            </a:xfrm>
            <a:custGeom>
              <a:pathLst>
                <a:path w="2866" extrusionOk="0" fill="none" h="5296">
                  <a:moveTo>
                    <a:pt y="1" x="1"/>
                  </a:moveTo>
                  <a:lnTo>
                    <a:pt y="5295" x="286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y="1566175" x="28249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y="1566175" x="2824925"/>
              <a:ext cy="154425" cx="63675"/>
            </a:xfrm>
            <a:custGeom>
              <a:pathLst>
                <a:path w="2547" extrusionOk="0" fill="none" h="6177">
                  <a:moveTo>
                    <a:pt y="0" x="0"/>
                  </a:moveTo>
                  <a:lnTo>
                    <a:pt y="6177" x="254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y="1720575" x="2888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y="1720575" x="2888575"/>
              <a:ext cy="165475" cx="31850"/>
            </a:xfrm>
            <a:custGeom>
              <a:pathLst>
                <a:path w="1274" extrusionOk="0" fill="none" h="6619">
                  <a:moveTo>
                    <a:pt y="1" x="1"/>
                  </a:moveTo>
                  <a:lnTo>
                    <a:pt y="6618" x="127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y="1886025" x="2920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y="1886025" x="2920400"/>
              <a:ext cy="176475" cx="15950"/>
            </a:xfrm>
            <a:custGeom>
              <a:pathLst>
                <a:path w="638" extrusionOk="0" fill="none" h="7059">
                  <a:moveTo>
                    <a:pt y="0" x="1"/>
                  </a:moveTo>
                  <a:lnTo>
                    <a:pt y="7059" x="63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y="2062500" x="293632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y="1444850" x="2100775"/>
              <a:ext cy="176475" cx="8000"/>
            </a:xfrm>
            <a:custGeom>
              <a:pathLst>
                <a:path w="320" extrusionOk="0" fill="none" h="7059">
                  <a:moveTo>
                    <a:pt y="0" x="319"/>
                  </a:moveTo>
                  <a:lnTo>
                    <a:pt y="705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y="1621300" x="21007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y="1621300" x="2061000"/>
              <a:ext cy="165475" cx="39800"/>
            </a:xfrm>
            <a:custGeom>
              <a:pathLst>
                <a:path w="1592" extrusionOk="0" fill="none" h="6619">
                  <a:moveTo>
                    <a:pt y="1" x="1592"/>
                  </a:moveTo>
                  <a:lnTo>
                    <a:pt y="6619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y="1786750" x="20610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y="1786750" x="2005300"/>
              <a:ext cy="154450" cx="55725"/>
            </a:xfrm>
            <a:custGeom>
              <a:pathLst>
                <a:path w="2229" extrusionOk="0" fill="none" h="6178">
                  <a:moveTo>
                    <a:pt y="1" x="2228"/>
                  </a:moveTo>
                  <a:lnTo>
                    <a:pt y="6177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y="1941175" x="20053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y="1941175" x="1925725"/>
              <a:ext cy="121325" cx="79600"/>
            </a:xfrm>
            <a:custGeom>
              <a:pathLst>
                <a:path w="3184" extrusionOk="0" fill="none" h="4853">
                  <a:moveTo>
                    <a:pt y="0" x="3183"/>
                  </a:moveTo>
                  <a:lnTo>
                    <a:pt y="4853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y="2062500" x="1925725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y="2062500" x="1830225"/>
              <a:ext cy="110300" cx="95525"/>
            </a:xfrm>
            <a:custGeom>
              <a:pathLst>
                <a:path w="3821" extrusionOk="0" fill="none" h="4412">
                  <a:moveTo>
                    <a:pt y="0" x="3820"/>
                  </a:moveTo>
                  <a:lnTo>
                    <a:pt y="4412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y="2172775" x="18302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y="2172775" x="1726775"/>
              <a:ext cy="77225" cx="103475"/>
            </a:xfrm>
            <a:custGeom>
              <a:pathLst>
                <a:path w="4139" extrusionOk="0" fill="none" h="3089">
                  <a:moveTo>
                    <a:pt y="1" x="4139"/>
                  </a:moveTo>
                  <a:lnTo>
                    <a:pt y="3089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y="2250000" x="17267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y="2250000" x="1607425"/>
              <a:ext cy="55150" cx="119375"/>
            </a:xfrm>
            <a:custGeom>
              <a:pathLst>
                <a:path w="4775" extrusionOk="0" fill="none" h="2206">
                  <a:moveTo>
                    <a:pt y="0" x="4775"/>
                  </a:moveTo>
                  <a:lnTo>
                    <a:pt y="2206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y="2305125" x="16074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y="2305125" x="1480100"/>
              <a:ext cy="22100" cx="127350"/>
            </a:xfrm>
            <a:custGeom>
              <a:pathLst>
                <a:path w="5094" extrusionOk="0" fill="none" h="884">
                  <a:moveTo>
                    <a:pt y="1" x="5093"/>
                  </a:moveTo>
                  <a:lnTo>
                    <a:pt y="883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y="2327200" x="14801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y="2327200" x="14801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y="2327200" x="14801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y="2305125" x="1352775"/>
              <a:ext cy="22100" cx="127350"/>
            </a:xfrm>
            <a:custGeom>
              <a:pathLst>
                <a:path w="5094" extrusionOk="0" fill="none" h="884">
                  <a:moveTo>
                    <a:pt y="883" x="5093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y="2305125" x="13527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y="2250000" x="1233400"/>
              <a:ext cy="55150" cx="119400"/>
            </a:xfrm>
            <a:custGeom>
              <a:pathLst>
                <a:path w="4776" extrusionOk="0" fill="none" h="2206">
                  <a:moveTo>
                    <a:pt y="2206" x="4775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y="2250000" x="123340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y="2172775" x="1122000"/>
              <a:ext cy="77225" cx="111425"/>
            </a:xfrm>
            <a:custGeom>
              <a:pathLst>
                <a:path w="4457" extrusionOk="0" fill="none" h="3089">
                  <a:moveTo>
                    <a:pt y="3089" x="4457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y="2172775" x="11220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y="2062500" x="1026525"/>
              <a:ext cy="110300" cx="95500"/>
            </a:xfrm>
            <a:custGeom>
              <a:pathLst>
                <a:path w="3820" extrusionOk="0" fill="none" h="4412">
                  <a:moveTo>
                    <a:pt y="4412" x="382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y="2062500" x="1026525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y="1941175" x="954900"/>
              <a:ext cy="121325" cx="71650"/>
            </a:xfrm>
            <a:custGeom>
              <a:pathLst>
                <a:path w="2866" extrusionOk="0" fill="none" h="4853">
                  <a:moveTo>
                    <a:pt y="4853" x="2865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y="1941175" x="954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y="1786750" x="891225"/>
              <a:ext cy="154450" cx="63700"/>
            </a:xfrm>
            <a:custGeom>
              <a:pathLst>
                <a:path w="2548" extrusionOk="0" fill="none" h="6178">
                  <a:moveTo>
                    <a:pt y="6177" x="2547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y="1786750" x="8912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y="1621300" x="859400"/>
              <a:ext cy="165475" cx="31850"/>
            </a:xfrm>
            <a:custGeom>
              <a:pathLst>
                <a:path w="1274" extrusionOk="0" fill="none" h="6619">
                  <a:moveTo>
                    <a:pt y="6619" x="1274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y="1621300" x="859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y="1444850" x="843500"/>
              <a:ext cy="176475" cx="15925"/>
            </a:xfrm>
            <a:custGeom>
              <a:pathLst>
                <a:path w="637" extrusionOk="0" fill="none" h="7059">
                  <a:moveTo>
                    <a:pt y="7059" x="637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y="1444850" x="8435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y="1444850" x="8435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y="1444850" x="8435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y="1268375" x="843500"/>
              <a:ext cy="176500" cx="15925"/>
            </a:xfrm>
            <a:custGeom>
              <a:pathLst>
                <a:path w="637" extrusionOk="0" fill="none" h="7060">
                  <a:moveTo>
                    <a:pt y="7059" x="0"/>
                  </a:moveTo>
                  <a:lnTo>
                    <a:pt y="0" x="63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y="1268375" x="859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y="1102925" x="859400"/>
              <a:ext cy="165475" cx="31850"/>
            </a:xfrm>
            <a:custGeom>
              <a:pathLst>
                <a:path w="1274" extrusionOk="0" fill="none" h="6619">
                  <a:moveTo>
                    <a:pt y="6618" x="1"/>
                  </a:moveTo>
                  <a:lnTo>
                    <a:pt y="1" x="1274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y="1102925" x="8912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y="959550" x="891225"/>
              <a:ext cy="143400" cx="63700"/>
            </a:xfrm>
            <a:custGeom>
              <a:pathLst>
                <a:path w="2548" extrusionOk="0" fill="none" h="5736">
                  <a:moveTo>
                    <a:pt y="5736" x="1"/>
                  </a:moveTo>
                  <a:lnTo>
                    <a:pt y="0" x="254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y="959550" x="954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y="827200" x="954900"/>
              <a:ext cy="132375" cx="71650"/>
            </a:xfrm>
            <a:custGeom>
              <a:pathLst>
                <a:path w="2866" extrusionOk="0" fill="none" h="5295">
                  <a:moveTo>
                    <a:pt y="5294" x="0"/>
                  </a:moveTo>
                  <a:lnTo>
                    <a:pt y="0" x="286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y="827200" x="10265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y="716900" x="1026525"/>
              <a:ext cy="110325" cx="95500"/>
            </a:xfrm>
            <a:custGeom>
              <a:pathLst>
                <a:path w="3820" extrusionOk="0" fill="none" h="4413">
                  <a:moveTo>
                    <a:pt y="4412" x="0"/>
                  </a:moveTo>
                  <a:lnTo>
                    <a:pt y="0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y="716900" x="11220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y="639700" x="1122000"/>
              <a:ext cy="77225" cx="111425"/>
            </a:xfrm>
            <a:custGeom>
              <a:pathLst>
                <a:path w="4457" extrusionOk="0" fill="none" h="3089">
                  <a:moveTo>
                    <a:pt y="3088" x="1"/>
                  </a:moveTo>
                  <a:lnTo>
                    <a:pt y="0" x="4457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y="639700" x="1233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y="584550" x="1233400"/>
              <a:ext cy="55175" cx="119400"/>
            </a:xfrm>
            <a:custGeom>
              <a:pathLst>
                <a:path w="4776" extrusionOk="0" fill="none" h="2207">
                  <a:moveTo>
                    <a:pt y="2206" x="1"/>
                  </a:moveTo>
                  <a:lnTo>
                    <a:pt y="0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y="584550" x="13527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y="562500" x="1352775"/>
              <a:ext cy="22075" cx="127350"/>
            </a:xfrm>
            <a:custGeom>
              <a:pathLst>
                <a:path w="5094" extrusionOk="0" fill="none" h="883">
                  <a:moveTo>
                    <a:pt y="882" x="0"/>
                  </a:moveTo>
                  <a:lnTo>
                    <a:pt y="0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y="562500" x="14801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y="562500" x="14801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y="562500" x="14801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y="562500" x="1480100"/>
              <a:ext cy="22075" cx="127350"/>
            </a:xfrm>
            <a:custGeom>
              <a:pathLst>
                <a:path w="5094" extrusionOk="0" fill="none" h="883">
                  <a:moveTo>
                    <a:pt y="0" x="0"/>
                  </a:moveTo>
                  <a:lnTo>
                    <a:pt y="882" x="509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y="584550" x="16074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y="584550" x="1607425"/>
              <a:ext cy="55175" cx="119375"/>
            </a:xfrm>
            <a:custGeom>
              <a:pathLst>
                <a:path w="4775" extrusionOk="0" fill="none" h="2207">
                  <a:moveTo>
                    <a:pt y="0" x="0"/>
                  </a:moveTo>
                  <a:lnTo>
                    <a:pt y="2206" x="4775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y="639700" x="17267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y="639700" x="1726775"/>
              <a:ext cy="77225" cx="103475"/>
            </a:xfrm>
            <a:custGeom>
              <a:pathLst>
                <a:path w="4139" extrusionOk="0" fill="none" h="3089">
                  <a:moveTo>
                    <a:pt y="0" x="1"/>
                  </a:moveTo>
                  <a:lnTo>
                    <a:pt y="3088" x="413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y="716900" x="18302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y="716900" x="1830225"/>
              <a:ext cy="110325" cx="95525"/>
            </a:xfrm>
            <a:custGeom>
              <a:pathLst>
                <a:path w="3821" extrusionOk="0" fill="none" h="4413">
                  <a:moveTo>
                    <a:pt y="0" x="1"/>
                  </a:moveTo>
                  <a:lnTo>
                    <a:pt y="4412" x="382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y="827200" x="1925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y="827200" x="1925725"/>
              <a:ext cy="132375" cx="79600"/>
            </a:xfrm>
            <a:custGeom>
              <a:pathLst>
                <a:path w="3184" extrusionOk="0" fill="none" h="5295">
                  <a:moveTo>
                    <a:pt y="0" x="0"/>
                  </a:moveTo>
                  <a:lnTo>
                    <a:pt y="5294" x="3183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y="959550" x="20053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y="959550" x="2005300"/>
              <a:ext cy="143400" cx="55725"/>
            </a:xfrm>
            <a:custGeom>
              <a:pathLst>
                <a:path w="2229" extrusionOk="0" fill="none" h="5736">
                  <a:moveTo>
                    <a:pt y="0" x="0"/>
                  </a:moveTo>
                  <a:lnTo>
                    <a:pt y="5736" x="2228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y="1102925" x="20610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y="1102925" x="2061000"/>
              <a:ext cy="165475" cx="39800"/>
            </a:xfrm>
            <a:custGeom>
              <a:pathLst>
                <a:path w="1592" extrusionOk="0" fill="none" h="6619">
                  <a:moveTo>
                    <a:pt y="1" x="0"/>
                  </a:moveTo>
                  <a:lnTo>
                    <a:pt y="6618" x="1592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y="1268375" x="21007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y="1268375" x="2100775"/>
              <a:ext cy="176500" cx="8000"/>
            </a:xfrm>
            <a:custGeom>
              <a:pathLst>
                <a:path w="320" extrusionOk="0" fill="none" h="7060">
                  <a:moveTo>
                    <a:pt y="0" x="1"/>
                  </a:moveTo>
                  <a:lnTo>
                    <a:pt y="7059" x="319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y="1444850" x="2108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95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y="601900" x="482375"/>
              <a:ext cy="121525" cx="373350"/>
            </a:xfrm>
            <a:custGeom>
              <a:pathLst>
                <a:path w="14934" extrusionOk="0" h="4861">
                  <a:moveTo>
                    <a:pt y="1368" x="9984"/>
                  </a:moveTo>
                  <a:cubicBezTo>
                    <a:pt y="1368" x="10103"/>
                    <a:pt y="1422" x="10200"/>
                    <a:pt y="1530" x="10274"/>
                  </a:cubicBezTo>
                  <a:cubicBezTo>
                    <a:pt y="1638" x="10348"/>
                    <a:pt y="1779" x="10385"/>
                    <a:pt y="1955" x="10385"/>
                  </a:cubicBezTo>
                  <a:lnTo>
                    <a:pt y="1955" x="9517"/>
                  </a:lnTo>
                  <a:cubicBezTo>
                    <a:pt y="1766" x="9537"/>
                    <a:pt y="1620" x="9588"/>
                    <a:pt y="1520" x="9669"/>
                  </a:cubicBezTo>
                  <a:cubicBezTo>
                    <a:pt y="1419" x="9749"/>
                    <a:pt y="1368" x="9854"/>
                    <a:pt y="1368" x="9984"/>
                  </a:cubicBezTo>
                  <a:close/>
                  <a:moveTo>
                    <a:pt y="1" x="7221"/>
                  </a:moveTo>
                  <a:lnTo>
                    <a:pt y="823" x="7221"/>
                  </a:lnTo>
                  <a:lnTo>
                    <a:pt y="823" x="6890"/>
                  </a:lnTo>
                  <a:lnTo>
                    <a:pt y="1485" x="6890"/>
                  </a:lnTo>
                  <a:lnTo>
                    <a:pt y="1485" x="7221"/>
                  </a:lnTo>
                  <a:lnTo>
                    <a:pt y="2713" x="7221"/>
                  </a:lnTo>
                  <a:cubicBezTo>
                    <a:pt y="3078" x="7221"/>
                    <a:pt y="3337" x="7276"/>
                    <a:pt y="3489" x="7387"/>
                  </a:cubicBezTo>
                  <a:cubicBezTo>
                    <a:pt y="3642" x="7497"/>
                    <a:pt y="3718" x="7683"/>
                    <a:pt y="3718" x="7947"/>
                  </a:cubicBezTo>
                  <a:lnTo>
                    <a:pt y="3718" x="8520"/>
                  </a:lnTo>
                  <a:lnTo>
                    <a:pt y="3056" x="8520"/>
                  </a:lnTo>
                  <a:lnTo>
                    <a:pt y="3056" x="8176"/>
                  </a:lnTo>
                  <a:cubicBezTo>
                    <a:pt y="3056" x="8062"/>
                    <a:pt y="3033" x="7985"/>
                    <a:pt y="2985" x="7947"/>
                  </a:cubicBezTo>
                  <a:cubicBezTo>
                    <a:pt y="2938" x="7908"/>
                    <a:pt y="2847" x="7889"/>
                    <a:pt y="2713" x="7889"/>
                  </a:cubicBezTo>
                  <a:lnTo>
                    <a:pt y="1485" x="7889"/>
                  </a:lnTo>
                  <a:lnTo>
                    <a:pt y="1485" x="8577"/>
                  </a:lnTo>
                  <a:lnTo>
                    <a:pt y="823" x="8577"/>
                  </a:lnTo>
                  <a:lnTo>
                    <a:pt y="823" x="7889"/>
                  </a:lnTo>
                  <a:lnTo>
                    <a:pt y="1" x="7889"/>
                  </a:lnTo>
                  <a:close/>
                  <a:moveTo>
                    <a:pt y="753" x="12879"/>
                  </a:moveTo>
                  <a:cubicBezTo>
                    <a:pt y="753" x="12751"/>
                    <a:pt y="795" x="12633"/>
                    <a:pt y="877" x="12527"/>
                  </a:cubicBezTo>
                  <a:cubicBezTo>
                    <a:pt y="960" x="12421"/>
                    <a:pt y="1083" x="12327"/>
                    <a:pt y="1247" x="12245"/>
                  </a:cubicBezTo>
                  <a:lnTo>
                    <a:pt y="823" x="12245"/>
                  </a:lnTo>
                  <a:lnTo>
                    <a:pt y="823" x="11573"/>
                  </a:lnTo>
                  <a:lnTo>
                    <a:pt y="3718" x="11573"/>
                  </a:lnTo>
                  <a:lnTo>
                    <a:pt y="3718" x="12245"/>
                  </a:lnTo>
                  <a:lnTo>
                    <a:pt y="2294" x="12245"/>
                  </a:lnTo>
                  <a:cubicBezTo>
                    <a:pt y="2023" x="12245"/>
                    <a:pt y="1815" x="12279"/>
                    <a:pt y="1670" x="12349"/>
                  </a:cubicBezTo>
                  <a:cubicBezTo>
                    <a:pt y="1524" x="12419"/>
                    <a:pt y="1451" x="12518"/>
                    <a:pt y="1451" x="12646"/>
                  </a:cubicBezTo>
                  <a:cubicBezTo>
                    <a:pt y="1451" x="12748"/>
                    <a:pt y="1497" x="12818"/>
                    <a:pt y="1589" x="12858"/>
                  </a:cubicBezTo>
                  <a:cubicBezTo>
                    <a:pt y="1682" x="12898"/>
                    <a:pt y="1888" x="12918"/>
                    <a:pt y="2208" x="12918"/>
                  </a:cubicBezTo>
                  <a:lnTo>
                    <a:pt y="3718" x="12918"/>
                  </a:lnTo>
                  <a:lnTo>
                    <a:pt y="3718" x="13589"/>
                  </a:lnTo>
                  <a:lnTo>
                    <a:pt y="2296" x="13589"/>
                  </a:lnTo>
                  <a:cubicBezTo>
                    <a:pt y="2022" x="13592"/>
                    <a:pt y="1813" x="13627"/>
                    <a:pt y="1668" x="13696"/>
                  </a:cubicBezTo>
                  <a:cubicBezTo>
                    <a:pt y="1523" x="13765"/>
                    <a:pt y="1451" x="13863"/>
                    <a:pt y="1451" x="13990"/>
                  </a:cubicBezTo>
                  <a:cubicBezTo>
                    <a:pt y="1451" x="14087"/>
                    <a:pt y="1497" x="14157"/>
                    <a:pt y="1589" x="14201"/>
                  </a:cubicBezTo>
                  <a:cubicBezTo>
                    <a:pt y="1682" x="14244"/>
                    <a:pt y="1830" x="14266"/>
                    <a:pt y="2035" x="14266"/>
                  </a:cubicBezTo>
                  <a:cubicBezTo>
                    <a:pt y="2080" x="14266"/>
                    <a:pt y="2115" x="14266"/>
                    <a:pt y="2139" x="14265"/>
                  </a:cubicBezTo>
                  <a:cubicBezTo>
                    <a:pt y="2163" x="14265"/>
                    <a:pt y="2186" x="14264"/>
                    <a:pt y="2208" x="14263"/>
                  </a:cubicBezTo>
                  <a:lnTo>
                    <a:pt y="3718" x="14263"/>
                  </a:lnTo>
                  <a:lnTo>
                    <a:pt y="3718" x="14934"/>
                  </a:lnTo>
                  <a:lnTo>
                    <a:pt y="1955" x="14934"/>
                  </a:lnTo>
                  <a:cubicBezTo>
                    <a:pt y="1564" x="14934"/>
                    <a:pt y="1266" x="14871"/>
                    <a:pt y="1061" x="14746"/>
                  </a:cubicBezTo>
                  <a:cubicBezTo>
                    <a:pt y="856" x="14620"/>
                    <a:pt y="753" x="14437"/>
                    <a:pt y="753" x="14197"/>
                  </a:cubicBezTo>
                  <a:cubicBezTo>
                    <a:pt y="753" x="14058"/>
                    <a:pt y="800" x="13930"/>
                    <a:pt y="894" x="13814"/>
                  </a:cubicBezTo>
                  <a:cubicBezTo>
                    <a:pt y="988" x="13698"/>
                    <a:pt y="1125" x="13597"/>
                    <a:pt y="1304" x="13513"/>
                  </a:cubicBezTo>
                  <a:cubicBezTo>
                    <a:pt y="1130" x="13456"/>
                    <a:pt y="994" x="13372"/>
                    <a:pt y="898" x="13261"/>
                  </a:cubicBezTo>
                  <a:cubicBezTo>
                    <a:pt y="801" x="13150"/>
                    <a:pt y="753" x="13023"/>
                    <a:pt y="753" x="12879"/>
                  </a:cubicBezTo>
                  <a:close/>
                  <a:moveTo>
                    <a:pt y="753" x="926"/>
                  </a:moveTo>
                  <a:cubicBezTo>
                    <a:pt y="753" x="613"/>
                    <a:pt y="827" x="380"/>
                    <a:pt y="975" x="228"/>
                  </a:cubicBezTo>
                  <a:cubicBezTo>
                    <a:pt y="1124" x="77"/>
                    <a:pt y="1351" x="1"/>
                    <a:pt y="1658" x="1"/>
                  </a:cubicBezTo>
                  <a:cubicBezTo>
                    <a:pt y="1942" x="1"/>
                    <a:pt y="2154" x="61"/>
                    <a:pt y="2294" x="180"/>
                  </a:cubicBezTo>
                  <a:cubicBezTo>
                    <a:pt y="2433" x="299"/>
                    <a:pt y="2529" x="507"/>
                    <a:pt y="2581" x="805"/>
                  </a:cubicBezTo>
                  <a:lnTo>
                    <a:pt y="2601" x="922"/>
                  </a:lnTo>
                  <a:cubicBezTo>
                    <a:pt y="2624" x="1058"/>
                    <a:pt y="2655" x="1148"/>
                    <a:pt y="2696" x="1193"/>
                  </a:cubicBezTo>
                  <a:cubicBezTo>
                    <a:pt y="2736" x="1239"/>
                    <a:pt y="2798" x="1262"/>
                    <a:pt y="2881" x="1262"/>
                  </a:cubicBezTo>
                  <a:cubicBezTo>
                    <a:pt y="2979" x="1262"/>
                    <a:pt y="3053" x="1229"/>
                    <a:pt y="3103" x="1163"/>
                  </a:cubicBezTo>
                  <a:cubicBezTo>
                    <a:pt y="3153" x="1097"/>
                    <a:pt y="3178" x="999"/>
                    <a:pt y="3178" x="868"/>
                  </a:cubicBezTo>
                  <a:cubicBezTo>
                    <a:pt y="3178" x="724"/>
                    <a:pt y="3155" x="582"/>
                    <a:pt y="3111" x="442"/>
                  </a:cubicBezTo>
                  <a:cubicBezTo>
                    <a:pt y="3066" x="302"/>
                    <a:pt y="2999" x="166"/>
                    <a:pt y="2909" x="33"/>
                  </a:cubicBezTo>
                  <a:lnTo>
                    <a:pt y="3612" x="33"/>
                  </a:lnTo>
                  <a:cubicBezTo>
                    <a:pt y="3672" x="188"/>
                    <a:pt y="3718" x="339"/>
                    <a:pt y="3748" x="487"/>
                  </a:cubicBezTo>
                  <a:cubicBezTo>
                    <a:pt y="3778" x="634"/>
                    <a:pt y="3793" x="777"/>
                    <a:pt y="3793" x="915"/>
                  </a:cubicBezTo>
                  <a:cubicBezTo>
                    <a:pt y="3793" x="1240"/>
                    <a:pt y="3716" x="1485"/>
                    <a:pt y="3560" x="1649"/>
                  </a:cubicBezTo>
                  <a:cubicBezTo>
                    <a:pt y="3405" x="1814"/>
                    <a:pt y="3174" x="1896"/>
                    <a:pt y="2865" x="1896"/>
                  </a:cubicBezTo>
                  <a:cubicBezTo>
                    <a:pt y="2570" x="1896"/>
                    <a:pt y="2354" x="1837"/>
                    <a:pt y="2216" x="1719"/>
                  </a:cubicBezTo>
                  <a:cubicBezTo>
                    <a:pt y="2078" x="1600"/>
                    <a:pt y="1979" x="1370"/>
                    <a:pt y="1919" x="1028"/>
                  </a:cubicBezTo>
                  <a:lnTo>
                    <a:pt y="1896" x="911"/>
                  </a:lnTo>
                  <a:cubicBezTo>
                    <a:pt y="1877" x="790"/>
                    <a:pt y="1847" x="707"/>
                    <a:pt y="1808" x="660"/>
                  </a:cubicBezTo>
                  <a:cubicBezTo>
                    <a:pt y="1768" x="613"/>
                    <a:pt y="1711" x="590"/>
                    <a:pt y="1637" x="590"/>
                  </a:cubicBezTo>
                  <a:cubicBezTo>
                    <a:pt y="1546" x="590"/>
                    <a:pt y="1478" x="621"/>
                    <a:pt y="1434" x="682"/>
                  </a:cubicBezTo>
                  <a:cubicBezTo>
                    <a:pt y="1390" x="744"/>
                    <a:pt y="1368" x="838"/>
                    <a:pt y="1368" x="965"/>
                  </a:cubicBezTo>
                  <a:cubicBezTo>
                    <a:pt y="1368" x="1083"/>
                    <a:pt y="1389" x="1209"/>
                    <a:pt y="1430" x="1342"/>
                  </a:cubicBezTo>
                  <a:cubicBezTo>
                    <a:pt y="1472" x="1475"/>
                    <a:pt y="1534" x="1613"/>
                    <a:pt y="1617" x="1756"/>
                  </a:cubicBezTo>
                  <a:lnTo>
                    <a:pt y="913" x="1756"/>
                  </a:lnTo>
                  <a:cubicBezTo>
                    <a:pt y="858" x="1597"/>
                    <a:pt y="818" x="1449"/>
                    <a:pt y="792" x="1314"/>
                  </a:cubicBezTo>
                  <a:cubicBezTo>
                    <a:pt y="766" x="1178"/>
                    <a:pt y="753" x="1049"/>
                    <a:pt y="753" x="926"/>
                  </a:cubicBezTo>
                  <a:close/>
                  <a:moveTo>
                    <a:pt y="753" x="5689"/>
                  </a:moveTo>
                  <a:cubicBezTo>
                    <a:pt y="753" x="5376"/>
                    <a:pt y="827" x="5143"/>
                    <a:pt y="975" x="4991"/>
                  </a:cubicBezTo>
                  <a:cubicBezTo>
                    <a:pt y="1124" x="4840"/>
                    <a:pt y="1351" x="4764"/>
                    <a:pt y="1658" x="4764"/>
                  </a:cubicBezTo>
                  <a:cubicBezTo>
                    <a:pt y="1942" x="4764"/>
                    <a:pt y="2154" x="4824"/>
                    <a:pt y="2294" x="4943"/>
                  </a:cubicBezTo>
                  <a:cubicBezTo>
                    <a:pt y="2433" x="5062"/>
                    <a:pt y="2529" x="5270"/>
                    <a:pt y="2581" x="5568"/>
                  </a:cubicBezTo>
                  <a:lnTo>
                    <a:pt y="2601" x="5685"/>
                  </a:lnTo>
                  <a:cubicBezTo>
                    <a:pt y="2624" x="5821"/>
                    <a:pt y="2655" x="5911"/>
                    <a:pt y="2696" x="5956"/>
                  </a:cubicBezTo>
                  <a:cubicBezTo>
                    <a:pt y="2736" x="6002"/>
                    <a:pt y="2798" x="6025"/>
                    <a:pt y="2881" x="6025"/>
                  </a:cubicBezTo>
                  <a:cubicBezTo>
                    <a:pt y="2979" x="6025"/>
                    <a:pt y="3053" x="5992"/>
                    <a:pt y="3103" x="5926"/>
                  </a:cubicBezTo>
                  <a:cubicBezTo>
                    <a:pt y="3153" x="5860"/>
                    <a:pt y="3178" x="5762"/>
                    <a:pt y="3178" x="5631"/>
                  </a:cubicBezTo>
                  <a:cubicBezTo>
                    <a:pt y="3178" x="5487"/>
                    <a:pt y="3155" x="5345"/>
                    <a:pt y="3111" x="5205"/>
                  </a:cubicBezTo>
                  <a:cubicBezTo>
                    <a:pt y="3066" x="5065"/>
                    <a:pt y="2999" x="4929"/>
                    <a:pt y="2909" x="4796"/>
                  </a:cubicBezTo>
                  <a:lnTo>
                    <a:pt y="3612" x="4796"/>
                  </a:lnTo>
                  <a:cubicBezTo>
                    <a:pt y="3672" x="4951"/>
                    <a:pt y="3718" x="5102"/>
                    <a:pt y="3748" x="5250"/>
                  </a:cubicBezTo>
                  <a:cubicBezTo>
                    <a:pt y="3778" x="5397"/>
                    <a:pt y="3793" x="5540"/>
                    <a:pt y="3793" x="5678"/>
                  </a:cubicBezTo>
                  <a:cubicBezTo>
                    <a:pt y="3793" x="6003"/>
                    <a:pt y="3716" x="6248"/>
                    <a:pt y="3560" x="6412"/>
                  </a:cubicBezTo>
                  <a:cubicBezTo>
                    <a:pt y="3405" x="6577"/>
                    <a:pt y="3174" x="6659"/>
                    <a:pt y="2865" x="6659"/>
                  </a:cubicBezTo>
                  <a:cubicBezTo>
                    <a:pt y="2570" x="6659"/>
                    <a:pt y="2354" x="6600"/>
                    <a:pt y="2216" x="6482"/>
                  </a:cubicBezTo>
                  <a:cubicBezTo>
                    <a:pt y="2078" x="6363"/>
                    <a:pt y="1979" x="6133"/>
                    <a:pt y="1919" x="5791"/>
                  </a:cubicBezTo>
                  <a:lnTo>
                    <a:pt y="1896" x="5674"/>
                  </a:lnTo>
                  <a:cubicBezTo>
                    <a:pt y="1877" x="5553"/>
                    <a:pt y="1847" x="5470"/>
                    <a:pt y="1808" x="5423"/>
                  </a:cubicBezTo>
                  <a:cubicBezTo>
                    <a:pt y="1768" x="5376"/>
                    <a:pt y="1711" x="5353"/>
                    <a:pt y="1637" x="5353"/>
                  </a:cubicBezTo>
                  <a:cubicBezTo>
                    <a:pt y="1546" x="5353"/>
                    <a:pt y="1478" x="5384"/>
                    <a:pt y="1434" x="5445"/>
                  </a:cubicBezTo>
                  <a:cubicBezTo>
                    <a:pt y="1390" x="5507"/>
                    <a:pt y="1368" x="5601"/>
                    <a:pt y="1368" x="5728"/>
                  </a:cubicBezTo>
                  <a:cubicBezTo>
                    <a:pt y="1368" x="5846"/>
                    <a:pt y="1389" x="5972"/>
                    <a:pt y="1430" x="6105"/>
                  </a:cubicBezTo>
                  <a:cubicBezTo>
                    <a:pt y="1472" x="6238"/>
                    <a:pt y="1534" x="6376"/>
                    <a:pt y="1617" x="6519"/>
                  </a:cubicBezTo>
                  <a:lnTo>
                    <a:pt y="913" x="6519"/>
                  </a:lnTo>
                  <a:cubicBezTo>
                    <a:pt y="858" x="6360"/>
                    <a:pt y="818" x="6212"/>
                    <a:pt y="792" x="6077"/>
                  </a:cubicBezTo>
                  <a:cubicBezTo>
                    <a:pt y="766" x="5941"/>
                    <a:pt y="753" x="5812"/>
                    <a:pt y="753" x="5689"/>
                  </a:cubicBezTo>
                  <a:close/>
                  <a:moveTo>
                    <a:pt y="753" x="9987"/>
                  </a:moveTo>
                  <a:cubicBezTo>
                    <a:pt y="753" x="9627"/>
                    <a:pt y="888" x="9344"/>
                    <a:pt y="1159" x="9138"/>
                  </a:cubicBezTo>
                  <a:cubicBezTo>
                    <a:pt y="1430" x="8932"/>
                    <a:pt y="1801" x="8829"/>
                    <a:pt y="2273" x="8829"/>
                  </a:cubicBezTo>
                  <a:cubicBezTo>
                    <a:pt y="2754" x="8829"/>
                    <a:pt y="3127" x="8934"/>
                    <a:pt y="3394" x="9144"/>
                  </a:cubicBezTo>
                  <a:cubicBezTo>
                    <a:pt y="3660" x="9353"/>
                    <a:pt y="3793" x="9647"/>
                    <a:pt y="3793" x="10025"/>
                  </a:cubicBezTo>
                  <a:cubicBezTo>
                    <a:pt y="3793" x="10183"/>
                    <a:pt y="3772" x="10341"/>
                    <a:pt y="3730" x="10498"/>
                  </a:cubicBezTo>
                  <a:cubicBezTo>
                    <a:pt y="3688" x="10656"/>
                    <a:pt y="3625" x="10814"/>
                    <a:pt y="3542" x="10972"/>
                  </a:cubicBezTo>
                  <a:lnTo>
                    <a:pt y="2829" x="10972"/>
                  </a:lnTo>
                  <a:cubicBezTo>
                    <a:pt y="2946" x="10817"/>
                    <a:pt y="3034" x="10665"/>
                    <a:pt y="3091" x="10518"/>
                  </a:cubicBezTo>
                  <a:cubicBezTo>
                    <a:pt y="3149" x="10371"/>
                    <a:pt y="3178" x="10227"/>
                    <a:pt y="3178" x="10086"/>
                  </a:cubicBezTo>
                  <a:cubicBezTo>
                    <a:pt y="3178" x="9912"/>
                    <a:pt y="3124" x="9777"/>
                    <a:pt y="3015" x="9680"/>
                  </a:cubicBezTo>
                  <a:cubicBezTo>
                    <a:pt y="2906" x="9583"/>
                    <a:pt y="2744" x="9526"/>
                    <a:pt y="2526" x="9510"/>
                  </a:cubicBezTo>
                  <a:lnTo>
                    <a:pt y="2526" x="11071"/>
                  </a:lnTo>
                  <a:lnTo>
                    <a:pt y="2263" x="11071"/>
                  </a:lnTo>
                  <a:cubicBezTo>
                    <a:pt y="1804" x="11071"/>
                    <a:pt y="1438" x="10972"/>
                    <a:pt y="1164" x="10775"/>
                  </a:cubicBezTo>
                  <a:cubicBezTo>
                    <a:pt y="890" x="10578"/>
                    <a:pt y="753" x="10316"/>
                    <a:pt y="753" x="9987"/>
                  </a:cubicBezTo>
                  <a:close/>
                  <a:moveTo>
                    <a:pt y="823" x="2123"/>
                  </a:moveTo>
                  <a:lnTo>
                    <a:pt y="3829" x="3053"/>
                  </a:lnTo>
                  <a:lnTo>
                    <a:pt y="3909" x="3035"/>
                  </a:lnTo>
                  <a:cubicBezTo>
                    <a:pt y="4039" x="3006"/>
                    <a:pt y="4128" x="2966"/>
                    <a:pt y="4178" x="2914"/>
                  </a:cubicBezTo>
                  <a:cubicBezTo>
                    <a:pt y="4228" x="2863"/>
                    <a:pt y="4253" x="2780"/>
                    <a:pt y="4253" x="2667"/>
                  </a:cubicBezTo>
                  <a:lnTo>
                    <a:pt y="4253" x="2458"/>
                  </a:lnTo>
                  <a:lnTo>
                    <a:pt y="4861" x="2458"/>
                  </a:lnTo>
                  <a:lnTo>
                    <a:pt y="4861" x="2845"/>
                  </a:lnTo>
                  <a:cubicBezTo>
                    <a:pt y="4861" x="3037"/>
                    <a:pt y="4796" x="3192"/>
                    <a:pt y="4668" x="3310"/>
                  </a:cubicBezTo>
                  <a:cubicBezTo>
                    <a:pt y="4540" x="3427"/>
                    <a:pt y="4314" x="3530"/>
                    <a:pt y="3992" x="3619"/>
                  </a:cubicBezTo>
                  <a:lnTo>
                    <a:pt y="823" x="4497"/>
                  </a:lnTo>
                  <a:lnTo>
                    <a:pt y="823" x="3829"/>
                  </a:lnTo>
                  <a:lnTo>
                    <a:pt y="2788" x="3352"/>
                  </a:lnTo>
                  <a:lnTo>
                    <a:pt y="823" x="27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y="770750" x="394200"/>
              <a:ext cy="128125" cx="594950"/>
            </a:xfrm>
            <a:custGeom>
              <a:pathLst>
                <a:path w="23798" extrusionOk="0" h="5125">
                  <a:moveTo>
                    <a:pt y="1" x="11896"/>
                  </a:moveTo>
                  <a:lnTo>
                    <a:pt y="756" x="11896"/>
                  </a:lnTo>
                  <a:lnTo>
                    <a:pt y="756" x="12563"/>
                  </a:lnTo>
                  <a:lnTo>
                    <a:pt y="1" x="12563"/>
                  </a:lnTo>
                  <a:close/>
                  <a:moveTo>
                    <a:pt y="1" x="17765"/>
                  </a:moveTo>
                  <a:lnTo>
                    <a:pt y="756" x="17765"/>
                  </a:lnTo>
                  <a:lnTo>
                    <a:pt y="756" x="18432"/>
                  </a:lnTo>
                  <a:lnTo>
                    <a:pt y="1" x="18432"/>
                  </a:lnTo>
                  <a:close/>
                  <a:moveTo>
                    <a:pt y="1673" x="3881"/>
                  </a:moveTo>
                  <a:cubicBezTo>
                    <a:pt y="1673" x="4001"/>
                    <a:pt y="1727" x="4097"/>
                    <a:pt y="1835" x="4171"/>
                  </a:cubicBezTo>
                  <a:cubicBezTo>
                    <a:pt y="1942" x="4245"/>
                    <a:pt y="2084" x="4282"/>
                    <a:pt y="2260" x="4282"/>
                  </a:cubicBezTo>
                  <a:lnTo>
                    <a:pt y="2260" x="3415"/>
                  </a:lnTo>
                  <a:cubicBezTo>
                    <a:pt y="2070" x="3435"/>
                    <a:pt y="1925" x="3485"/>
                    <a:pt y="1824" x="3566"/>
                  </a:cubicBezTo>
                  <a:cubicBezTo>
                    <a:pt y="1724" x="3647"/>
                    <a:pt y="1673" x="3752"/>
                    <a:pt y="1673" x="3881"/>
                  </a:cubicBezTo>
                  <a:close/>
                  <a:moveTo>
                    <a:pt y="1730" x="1131"/>
                  </a:moveTo>
                  <a:cubicBezTo>
                    <a:pt y="1730" x="1274"/>
                    <a:pt y="1802" x="1383"/>
                    <a:pt y="1947" x="1458"/>
                  </a:cubicBezTo>
                  <a:cubicBezTo>
                    <a:pt y="2092" x="1533"/>
                    <a:pt y="2302" x="1571"/>
                    <a:pt y="2578" x="1571"/>
                  </a:cubicBezTo>
                  <a:cubicBezTo>
                    <a:pt y="2854" x="1571"/>
                    <a:pt y="3064" x="1533"/>
                    <a:pt y="3209" x="1458"/>
                  </a:cubicBezTo>
                  <a:cubicBezTo>
                    <a:pt y="3353" x="1383"/>
                    <a:pt y="3426" x="1274"/>
                    <a:pt y="3426" x="1131"/>
                  </a:cubicBezTo>
                  <a:cubicBezTo>
                    <a:pt y="3426" x="989"/>
                    <a:pt y="3353" x="880"/>
                    <a:pt y="3209" x="805"/>
                  </a:cubicBezTo>
                  <a:cubicBezTo>
                    <a:pt y="3064" x="730"/>
                    <a:pt y="2854" x="692"/>
                    <a:pt y="2578" x="692"/>
                  </a:cubicBezTo>
                  <a:cubicBezTo>
                    <a:pt y="2302" x="692"/>
                    <a:pt y="2092" x="730"/>
                    <a:pt y="1947" x="805"/>
                  </a:cubicBezTo>
                  <a:cubicBezTo>
                    <a:pt y="1802" x="880"/>
                    <a:pt y="1730" x="989"/>
                    <a:pt y="1730" x="1131"/>
                  </a:cubicBezTo>
                  <a:close/>
                  <a:moveTo>
                    <a:pt y="1730" x="14316"/>
                  </a:moveTo>
                  <a:cubicBezTo>
                    <a:pt y="1730" x="14459"/>
                    <a:pt y="1802" x="14568"/>
                    <a:pt y="1947" x="14643"/>
                  </a:cubicBezTo>
                  <a:cubicBezTo>
                    <a:pt y="2092" x="14719"/>
                    <a:pt y="2302" x="14756"/>
                    <a:pt y="2578" x="14756"/>
                  </a:cubicBezTo>
                  <a:cubicBezTo>
                    <a:pt y="2854" x="14756"/>
                    <a:pt y="3064" x="14719"/>
                    <a:pt y="3209" x="14643"/>
                  </a:cubicBezTo>
                  <a:cubicBezTo>
                    <a:pt y="3353" x="14568"/>
                    <a:pt y="3426" x="14459"/>
                    <a:pt y="3426" x="14316"/>
                  </a:cubicBezTo>
                  <a:cubicBezTo>
                    <a:pt y="3426" x="14173"/>
                    <a:pt y="3353" x="14063"/>
                    <a:pt y="3207" x="13987"/>
                  </a:cubicBezTo>
                  <a:cubicBezTo>
                    <a:pt y="3062" x="13911"/>
                    <a:pt y="2852" x="13872"/>
                    <a:pt y="2578" x="13872"/>
                  </a:cubicBezTo>
                  <a:cubicBezTo>
                    <a:pt y="2304" x="13872"/>
                    <a:pt y="2094" x="13911"/>
                    <a:pt y="1949" x="13987"/>
                  </a:cubicBezTo>
                  <a:cubicBezTo>
                    <a:pt y="1803" x="14063"/>
                    <a:pt y="1730" x="14173"/>
                    <a:pt y="1730" x="14316"/>
                  </a:cubicBezTo>
                  <a:close/>
                  <a:moveTo>
                    <a:pt y="1720" x="20068"/>
                  </a:moveTo>
                  <a:cubicBezTo>
                    <a:pt y="1720" x="20213"/>
                    <a:pt y="1793" x="20324"/>
                    <a:pt y="1941" x="20401"/>
                  </a:cubicBezTo>
                  <a:cubicBezTo>
                    <a:pt y="2088" x="20479"/>
                    <a:pt y="2300" x="20517"/>
                    <a:pt y="2578" x="20517"/>
                  </a:cubicBezTo>
                  <a:cubicBezTo>
                    <a:pt y="2855" x="20517"/>
                    <a:pt y="3068" x="20479"/>
                    <a:pt y="3215" x="20401"/>
                  </a:cubicBezTo>
                  <a:cubicBezTo>
                    <a:pt y="3362" x="20324"/>
                    <a:pt y="3436" x="20213"/>
                    <a:pt y="3436" x="20068"/>
                  </a:cubicBezTo>
                  <a:cubicBezTo>
                    <a:pt y="3436" x="19920"/>
                    <a:pt y="3362" x="19807"/>
                    <a:pt y="3215" x="19729"/>
                  </a:cubicBezTo>
                  <a:cubicBezTo>
                    <a:pt y="3068" x="19651"/>
                    <a:pt y="2855" x="19613"/>
                    <a:pt y="2578" x="19613"/>
                  </a:cubicBezTo>
                  <a:cubicBezTo>
                    <a:pt y="2300" x="19613"/>
                    <a:pt y="2088" x="19651"/>
                    <a:pt y="1941" x="19729"/>
                  </a:cubicBezTo>
                  <a:cubicBezTo>
                    <a:pt y="1793" x="19807"/>
                    <a:pt y="1720" x="19920"/>
                    <a:pt y="1720" x="20068"/>
                  </a:cubicBezTo>
                  <a:close/>
                  <a:moveTo>
                    <a:pt y="1058" x="11375"/>
                  </a:moveTo>
                  <a:cubicBezTo>
                    <a:pt y="1058" x="11219"/>
                    <a:pt y="1102" x="11086"/>
                    <a:pt y="1189" x="10975"/>
                  </a:cubicBezTo>
                  <a:cubicBezTo>
                    <a:pt y="1276" x="10864"/>
                    <a:pt y="1414" x="10765"/>
                    <a:pt y="1603" x="10679"/>
                  </a:cubicBezTo>
                  <a:lnTo>
                    <a:pt y="1128" x="10679"/>
                  </a:lnTo>
                  <a:lnTo>
                    <a:pt y="1128" x="10012"/>
                  </a:lnTo>
                  <a:lnTo>
                    <a:pt y="4023" x="10012"/>
                  </a:lnTo>
                  <a:lnTo>
                    <a:pt y="4023" x="10679"/>
                  </a:lnTo>
                  <a:lnTo>
                    <a:pt y="2689" x="10679"/>
                  </a:lnTo>
                  <a:cubicBezTo>
                    <a:pt y="2405" x="10679"/>
                    <a:pt y="2186" x="10726"/>
                    <a:pt y="2034" x="10818"/>
                  </a:cubicBezTo>
                  <a:cubicBezTo>
                    <a:pt y="1881" x="10911"/>
                    <a:pt y="1805" x="11043"/>
                    <a:pt y="1805" x="11215"/>
                  </a:cubicBezTo>
                  <a:cubicBezTo>
                    <a:pt y="1805" x="11273"/>
                    <a:pt y="1814" x="11331"/>
                    <a:pt y="1832" x="11389"/>
                  </a:cubicBezTo>
                  <a:cubicBezTo>
                    <a:pt y="1850" x="11447"/>
                    <a:pt y="1878" x="11505"/>
                    <a:pt y="1916" x="11563"/>
                  </a:cubicBezTo>
                  <a:lnTo>
                    <a:pt y="1079" x="11561"/>
                  </a:lnTo>
                  <a:cubicBezTo>
                    <a:pt y="1070" x="11512"/>
                    <a:pt y="1064" x="11474"/>
                    <a:pt y="1062" x="11448"/>
                  </a:cubicBezTo>
                  <a:cubicBezTo>
                    <a:pt y="1059" x="11422"/>
                    <a:pt y="1058" x="11397"/>
                    <a:pt y="1058" x="11375"/>
                  </a:cubicBezTo>
                  <a:close/>
                  <a:moveTo>
                    <a:pt y="1128" x="11896"/>
                  </a:moveTo>
                  <a:lnTo>
                    <a:pt y="4023" x="11896"/>
                  </a:lnTo>
                  <a:lnTo>
                    <a:pt y="4023" x="12563"/>
                  </a:lnTo>
                  <a:lnTo>
                    <a:pt y="1128" x="12563"/>
                  </a:lnTo>
                  <a:close/>
                  <a:moveTo>
                    <a:pt y="306" x="16000"/>
                  </a:moveTo>
                  <a:lnTo>
                    <a:pt y="1128" x="16000"/>
                  </a:lnTo>
                  <a:lnTo>
                    <a:pt y="1128" x="15668"/>
                  </a:lnTo>
                  <a:lnTo>
                    <a:pt y="1790" x="15668"/>
                  </a:lnTo>
                  <a:lnTo>
                    <a:pt y="1790" x="16000"/>
                  </a:lnTo>
                  <a:lnTo>
                    <a:pt y="3017" x="16000"/>
                  </a:lnTo>
                  <a:cubicBezTo>
                    <a:pt y="3383" x="16000"/>
                    <a:pt y="3642" x="16055"/>
                    <a:pt y="3794" x="16165"/>
                  </a:cubicBezTo>
                  <a:cubicBezTo>
                    <a:pt y="3947" x="16275"/>
                    <a:pt y="4023" x="16462"/>
                    <a:pt y="4023" x="16726"/>
                  </a:cubicBezTo>
                  <a:lnTo>
                    <a:pt y="4023" x="17298"/>
                  </a:lnTo>
                  <a:lnTo>
                    <a:pt y="3361" x="17298"/>
                  </a:lnTo>
                  <a:lnTo>
                    <a:pt y="3361" x="16955"/>
                  </a:lnTo>
                  <a:cubicBezTo>
                    <a:pt y="3361" x="16841"/>
                    <a:pt y="3337" x="16764"/>
                    <a:pt y="3290" x="16726"/>
                  </a:cubicBezTo>
                  <a:cubicBezTo>
                    <a:pt y="3243" x="16687"/>
                    <a:pt y="3152" x="16668"/>
                    <a:pt y="3017" x="16668"/>
                  </a:cubicBezTo>
                  <a:lnTo>
                    <a:pt y="1790" x="16668"/>
                  </a:lnTo>
                  <a:lnTo>
                    <a:pt y="1790" x="17356"/>
                  </a:lnTo>
                  <a:lnTo>
                    <a:pt y="1128" x="17356"/>
                  </a:lnTo>
                  <a:lnTo>
                    <a:pt y="1128" x="16668"/>
                  </a:lnTo>
                  <a:lnTo>
                    <a:pt y="306" x="16668"/>
                  </a:lnTo>
                  <a:close/>
                  <a:moveTo>
                    <a:pt y="1128" x="17765"/>
                  </a:moveTo>
                  <a:lnTo>
                    <a:pt y="4023" x="17765"/>
                  </a:lnTo>
                  <a:lnTo>
                    <a:pt y="4023" x="18432"/>
                  </a:lnTo>
                  <a:lnTo>
                    <a:pt y="1128" x="18432"/>
                  </a:lnTo>
                  <a:close/>
                  <a:moveTo>
                    <a:pt y="1058" x="23061"/>
                  </a:moveTo>
                  <a:cubicBezTo>
                    <a:pt y="1058" x="22924"/>
                    <a:pt y="1098" x="22799"/>
                    <a:pt y="1178" x="22686"/>
                  </a:cubicBezTo>
                  <a:cubicBezTo>
                    <a:pt y="1258" x="22573"/>
                    <a:pt y="1383" x="22466"/>
                    <a:pt y="1552" x="22365"/>
                  </a:cubicBezTo>
                  <a:lnTo>
                    <a:pt y="1128" x="22365"/>
                  </a:lnTo>
                  <a:lnTo>
                    <a:pt y="1128" x="21698"/>
                  </a:lnTo>
                  <a:lnTo>
                    <a:pt y="4023" x="21698"/>
                  </a:lnTo>
                  <a:lnTo>
                    <a:pt y="4023" x="22365"/>
                  </a:lnTo>
                  <a:lnTo>
                    <a:pt y="2599" x="22365"/>
                  </a:lnTo>
                  <a:cubicBezTo>
                    <a:pt y="2335" x="22365"/>
                    <a:pt y="2129" x="22405"/>
                    <a:pt y="1980" x="22485"/>
                  </a:cubicBezTo>
                  <a:cubicBezTo>
                    <a:pt y="1830" x="22564"/>
                    <a:pt y="1756" x="22674"/>
                    <a:pt y="1756" x="22813"/>
                  </a:cubicBezTo>
                  <a:cubicBezTo>
                    <a:pt y="1756" x="22870"/>
                    <a:pt y="1773" x="22921"/>
                    <a:pt y="1806" x="22966"/>
                  </a:cubicBezTo>
                  <a:cubicBezTo>
                    <a:pt y="1840" x="23011"/>
                    <a:pt y="1887" x="23046"/>
                    <a:pt y="1947" x="23072"/>
                  </a:cubicBezTo>
                  <a:cubicBezTo>
                    <a:pt y="1992" x="23092"/>
                    <a:pt y="2062" x="23106"/>
                    <a:pt y="2157" x="23114"/>
                  </a:cubicBezTo>
                  <a:cubicBezTo>
                    <a:pt y="2251" x="23122"/>
                    <a:pt y="2424" x="23126"/>
                    <a:pt y="2674" x="23126"/>
                  </a:cubicBezTo>
                  <a:lnTo>
                    <a:pt y="3736" x="23126"/>
                  </a:lnTo>
                  <a:lnTo>
                    <a:pt y="4023" x="23126"/>
                  </a:lnTo>
                  <a:lnTo>
                    <a:pt y="4023" x="23798"/>
                  </a:lnTo>
                  <a:lnTo>
                    <a:pt y="2260" x="23798"/>
                  </a:lnTo>
                  <a:cubicBezTo>
                    <a:pt y="1869" x="23798"/>
                    <a:pt y="1571" x="23735"/>
                    <a:pt y="1366" x="23610"/>
                  </a:cubicBezTo>
                  <a:cubicBezTo>
                    <a:pt y="1161" x="23485"/>
                    <a:pt y="1058" x="23302"/>
                    <a:pt y="1058" x="23061"/>
                  </a:cubicBezTo>
                  <a:close/>
                  <a:moveTo>
                    <a:pt y="1" x="1571"/>
                  </a:moveTo>
                  <a:lnTo>
                    <a:pt y="1552" x="1571"/>
                  </a:lnTo>
                  <a:cubicBezTo>
                    <a:pt y="1383" x="1479"/>
                    <a:pt y="1258" x="1377"/>
                    <a:pt y="1178" x="1266"/>
                  </a:cubicBezTo>
                  <a:cubicBezTo>
                    <a:pt y="1098" x="1155"/>
                    <a:pt y="1058" x="1027"/>
                    <a:pt y="1058" x="883"/>
                  </a:cubicBezTo>
                  <a:cubicBezTo>
                    <a:pt y="1058" x="625"/>
                    <a:pt y="1200" x="414"/>
                    <a:pt y="1483" x="248"/>
                  </a:cubicBezTo>
                  <a:cubicBezTo>
                    <a:pt y="1767" x="83"/>
                    <a:pt y="2132" x="0"/>
                    <a:pt y="2578" x="0"/>
                  </a:cubicBezTo>
                  <a:cubicBezTo>
                    <a:pt y="3024" x="0"/>
                    <a:pt y="3389" x="83"/>
                    <a:pt y="3673" x="248"/>
                  </a:cubicBezTo>
                  <a:cubicBezTo>
                    <a:pt y="3956" x="414"/>
                    <a:pt y="4098" x="625"/>
                    <a:pt y="4098" x="883"/>
                  </a:cubicBezTo>
                  <a:cubicBezTo>
                    <a:pt y="4098" x="1028"/>
                    <a:pt y="4058" x="1156"/>
                    <a:pt y="3979" x="1267"/>
                  </a:cubicBezTo>
                  <a:cubicBezTo>
                    <a:pt y="3900" x="1377"/>
                    <a:pt y="3775" x="1479"/>
                    <a:pt y="3604" x="1571"/>
                  </a:cubicBezTo>
                  <a:lnTo>
                    <a:pt y="4023" x="1571"/>
                  </a:lnTo>
                  <a:lnTo>
                    <a:pt y="4023" x="2242"/>
                  </a:lnTo>
                  <a:lnTo>
                    <a:pt y="1" x="2242"/>
                  </a:lnTo>
                  <a:close/>
                  <a:moveTo>
                    <a:pt y="1058" x="3885"/>
                  </a:moveTo>
                  <a:cubicBezTo>
                    <a:pt y="1058" x="3525"/>
                    <a:pt y="1193" x="3241"/>
                    <a:pt y="1464" x="3036"/>
                  </a:cubicBezTo>
                  <a:cubicBezTo>
                    <a:pt y="1734" x="2830"/>
                    <a:pt y="2106" x="2727"/>
                    <a:pt y="2578" x="2727"/>
                  </a:cubicBezTo>
                  <a:cubicBezTo>
                    <a:pt y="3059" x="2727"/>
                    <a:pt y="3432" x="2832"/>
                    <a:pt y="3699" x="3041"/>
                  </a:cubicBezTo>
                  <a:cubicBezTo>
                    <a:pt y="3965" x="3251"/>
                    <a:pt y="4098" x="3544"/>
                    <a:pt y="4098" x="3922"/>
                  </a:cubicBezTo>
                  <a:cubicBezTo>
                    <a:pt y="4098" x="4080"/>
                    <a:pt y="4077" x="4238"/>
                    <a:pt y="4035" x="4396"/>
                  </a:cubicBezTo>
                  <a:cubicBezTo>
                    <a:pt y="3992" x="4554"/>
                    <a:pt y="3930" x="4712"/>
                    <a:pt y="3847" x="4870"/>
                  </a:cubicBezTo>
                  <a:lnTo>
                    <a:pt y="3134" x="4870"/>
                  </a:lnTo>
                  <a:cubicBezTo>
                    <a:pt y="3251" x="4714"/>
                    <a:pt y="3338" x="4563"/>
                    <a:pt y="3396" x="4416"/>
                  </a:cubicBezTo>
                  <a:cubicBezTo>
                    <a:pt y="3454" x="4268"/>
                    <a:pt y="3483" x="4124"/>
                    <a:pt y="3483" x="3984"/>
                  </a:cubicBezTo>
                  <a:cubicBezTo>
                    <a:pt y="3483" x="3810"/>
                    <a:pt y="3428" x="3674"/>
                    <a:pt y="3320" x="3577"/>
                  </a:cubicBezTo>
                  <a:cubicBezTo>
                    <a:pt y="3211" x="3480"/>
                    <a:pt y="3048" x="3424"/>
                    <a:pt y="2831" x="3408"/>
                  </a:cubicBezTo>
                  <a:lnTo>
                    <a:pt y="2831" x="4969"/>
                  </a:lnTo>
                  <a:lnTo>
                    <a:pt y="2568" x="4969"/>
                  </a:lnTo>
                  <a:cubicBezTo>
                    <a:pt y="2109" x="4969"/>
                    <a:pt y="1743" x="4870"/>
                    <a:pt y="1469" x="4673"/>
                  </a:cubicBezTo>
                  <a:cubicBezTo>
                    <a:pt y="1195" x="4476"/>
                    <a:pt y="1058" x="4213"/>
                    <a:pt y="1058" x="3885"/>
                  </a:cubicBezTo>
                  <a:close/>
                  <a:moveTo>
                    <a:pt y="1058" x="6277"/>
                  </a:moveTo>
                  <a:cubicBezTo>
                    <a:pt y="1058" x="5963"/>
                    <a:pt y="1132" x="5731"/>
                    <a:pt y="1280" x="5579"/>
                  </a:cubicBezTo>
                  <a:cubicBezTo>
                    <a:pt y="1429" x="5427"/>
                    <a:pt y="1656" x="5352"/>
                    <a:pt y="1963" x="5352"/>
                  </a:cubicBezTo>
                  <a:cubicBezTo>
                    <a:pt y="2247" x="5352"/>
                    <a:pt y="2459" x="5411"/>
                    <a:pt y="2599" x="5531"/>
                  </a:cubicBezTo>
                  <a:cubicBezTo>
                    <a:pt y="2738" x="5650"/>
                    <a:pt y="2834" x="5858"/>
                    <a:pt y="2886" x="6155"/>
                  </a:cubicBezTo>
                  <a:lnTo>
                    <a:pt y="2906" x="6273"/>
                  </a:lnTo>
                  <a:cubicBezTo>
                    <a:pt y="2929" x="6408"/>
                    <a:pt y="2960" x="6499"/>
                    <a:pt y="3001" x="6544"/>
                  </a:cubicBezTo>
                  <a:cubicBezTo>
                    <a:pt y="3041" x="6590"/>
                    <a:pt y="3103" x="6612"/>
                    <a:pt y="3185" x="6612"/>
                  </a:cubicBezTo>
                  <a:cubicBezTo>
                    <a:pt y="3284" x="6612"/>
                    <a:pt y="3358" x="6579"/>
                    <a:pt y="3408" x="6513"/>
                  </a:cubicBezTo>
                  <a:cubicBezTo>
                    <a:pt y="3458" x="6448"/>
                    <a:pt y="3483" x="6349"/>
                    <a:pt y="3483" x="6219"/>
                  </a:cubicBezTo>
                  <a:cubicBezTo>
                    <a:pt y="3483" x="6075"/>
                    <a:pt y="3460" x="5932"/>
                    <a:pt y="3415" x="5793"/>
                  </a:cubicBezTo>
                  <a:cubicBezTo>
                    <a:pt y="3371" x="5653"/>
                    <a:pt y="3303" x="5516"/>
                    <a:pt y="3214" x="5383"/>
                  </a:cubicBezTo>
                  <a:lnTo>
                    <a:pt y="3917" x="5383"/>
                  </a:lnTo>
                  <a:cubicBezTo>
                    <a:pt y="3977" x="5539"/>
                    <a:pt y="4023" x="5690"/>
                    <a:pt y="4053" x="5837"/>
                  </a:cubicBezTo>
                  <a:cubicBezTo>
                    <a:pt y="4083" x="5985"/>
                    <a:pt y="4098" x="6127"/>
                    <a:pt y="4098" x="6265"/>
                  </a:cubicBezTo>
                  <a:cubicBezTo>
                    <a:pt y="4098" x="6591"/>
                    <a:pt y="4020" x="6836"/>
                    <a:pt y="3865" x="7000"/>
                  </a:cubicBezTo>
                  <a:cubicBezTo>
                    <a:pt y="3710" x="7164"/>
                    <a:pt y="3478" x="7246"/>
                    <a:pt y="3170" x="7246"/>
                  </a:cubicBezTo>
                  <a:cubicBezTo>
                    <a:pt y="2875" x="7246"/>
                    <a:pt y="2659" x="7187"/>
                    <a:pt y="2521" x="7069"/>
                  </a:cubicBezTo>
                  <a:cubicBezTo>
                    <a:pt y="2383" x="6951"/>
                    <a:pt y="2284" x="6721"/>
                    <a:pt y="2224" x="6379"/>
                  </a:cubicBezTo>
                  <a:lnTo>
                    <a:pt y="2201" x="6262"/>
                  </a:lnTo>
                  <a:cubicBezTo>
                    <a:pt y="2182" x="6141"/>
                    <a:pt y="2152" x="6057"/>
                    <a:pt y="2113" x="6011"/>
                  </a:cubicBezTo>
                  <a:cubicBezTo>
                    <a:pt y="2073" x="5964"/>
                    <a:pt y="2016" x="5941"/>
                    <a:pt y="1942" x="5941"/>
                  </a:cubicBezTo>
                  <a:cubicBezTo>
                    <a:pt y="1851" x="5941"/>
                    <a:pt y="1783" x="5972"/>
                    <a:pt y="1739" x="6033"/>
                  </a:cubicBezTo>
                  <a:cubicBezTo>
                    <a:pt y="1695" x="6095"/>
                    <a:pt y="1673" x="6189"/>
                    <a:pt y="1673" x="6316"/>
                  </a:cubicBezTo>
                  <a:cubicBezTo>
                    <a:pt y="1673" x="6434"/>
                    <a:pt y="1694" x="6559"/>
                    <a:pt y="1735" x="6692"/>
                  </a:cubicBezTo>
                  <a:cubicBezTo>
                    <a:pt y="1777" x="6825"/>
                    <a:pt y="1839" x="6963"/>
                    <a:pt y="1921" x="7106"/>
                  </a:cubicBezTo>
                  <a:lnTo>
                    <a:pt y="1218" x="7106"/>
                  </a:lnTo>
                  <a:cubicBezTo>
                    <a:pt y="1163" x="6947"/>
                    <a:pt y="1123" x="6800"/>
                    <a:pt y="1097" x="6664"/>
                  </a:cubicBezTo>
                  <a:cubicBezTo>
                    <a:pt y="1071" x="6529"/>
                    <a:pt y="1058" x="6400"/>
                    <a:pt y="1058" x="6277"/>
                  </a:cubicBezTo>
                  <a:close/>
                  <a:moveTo>
                    <a:pt y="1058" x="8794"/>
                  </a:moveTo>
                  <a:cubicBezTo>
                    <a:pt y="1058" x="8417"/>
                    <a:pt y="1192" x="8122"/>
                    <a:pt y="1460" x="7910"/>
                  </a:cubicBezTo>
                  <a:cubicBezTo>
                    <a:pt y="1728" x="7697"/>
                    <a:pt y="2101" x="7591"/>
                    <a:pt y="2578" x="7591"/>
                  </a:cubicBezTo>
                  <a:cubicBezTo>
                    <a:pt y="3055" x="7591"/>
                    <a:pt y="3428" x="7697"/>
                    <a:pt y="3696" x="7910"/>
                  </a:cubicBezTo>
                  <a:cubicBezTo>
                    <a:pt y="3964" x="8122"/>
                    <a:pt y="4098" x="8417"/>
                    <a:pt y="4098" x="8794"/>
                  </a:cubicBezTo>
                  <a:cubicBezTo>
                    <a:pt y="4098" x="8902"/>
                    <a:pt y="4085" x="9010"/>
                    <a:pt y="4058" x="9117"/>
                  </a:cubicBezTo>
                  <a:cubicBezTo>
                    <a:pt y="4031" x="9225"/>
                    <a:pt y="3991" x="9331"/>
                    <a:pt y="3938" x="9435"/>
                  </a:cubicBezTo>
                  <a:lnTo>
                    <a:pt y="3180" x="9435"/>
                  </a:lnTo>
                  <a:cubicBezTo>
                    <a:pt y="3265" x="9356"/>
                    <a:pt y="3328" x="9269"/>
                    <a:pt y="3372" x="9175"/>
                  </a:cubicBezTo>
                  <a:cubicBezTo>
                    <a:pt y="3415" x="9081"/>
                    <a:pt y="3436" x="8982"/>
                    <a:pt y="3436" x="8878"/>
                  </a:cubicBezTo>
                  <a:cubicBezTo>
                    <a:pt y="3436" x="8691"/>
                    <a:pt y="3361" x="8546"/>
                    <a:pt y="3210" x="8442"/>
                  </a:cubicBezTo>
                  <a:cubicBezTo>
                    <a:pt y="3059" x="8338"/>
                    <a:pt y="2849" x="8287"/>
                    <a:pt y="2578" x="8287"/>
                  </a:cubicBezTo>
                  <a:cubicBezTo>
                    <a:pt y="2307" x="8287"/>
                    <a:pt y="2097" x="8338"/>
                    <a:pt y="1946" x="8442"/>
                  </a:cubicBezTo>
                  <a:cubicBezTo>
                    <a:pt y="1795" x="8546"/>
                    <a:pt y="1720" x="8691"/>
                    <a:pt y="1720" x="8878"/>
                  </a:cubicBezTo>
                  <a:cubicBezTo>
                    <a:pt y="1720" x="8976"/>
                    <a:pt y="1740" x="9071"/>
                    <a:pt y="1782" x="9162"/>
                  </a:cubicBezTo>
                  <a:cubicBezTo>
                    <a:pt y="1823" x="9254"/>
                    <a:pt y="1887" x="9345"/>
                    <a:pt y="1973" x="9435"/>
                  </a:cubicBezTo>
                  <a:lnTo>
                    <a:pt y="1218" x="9435"/>
                  </a:lnTo>
                  <a:cubicBezTo>
                    <a:pt y="1165" x="9330"/>
                    <a:pt y="1125" x="9224"/>
                    <a:pt y="1098" x="9117"/>
                  </a:cubicBezTo>
                  <a:cubicBezTo>
                    <a:pt y="1071" x="9011"/>
                    <a:pt y="1058" x="8903"/>
                    <a:pt y="1058" x="8794"/>
                  </a:cubicBezTo>
                  <a:close/>
                  <a:moveTo>
                    <a:pt y="1058" x="20068"/>
                  </a:moveTo>
                  <a:cubicBezTo>
                    <a:pt y="1058" x="19707"/>
                    <a:pt y="1192" x="19425"/>
                    <a:pt y="1461" x="19222"/>
                  </a:cubicBezTo>
                  <a:cubicBezTo>
                    <a:pt y="1730" x="19019"/>
                    <a:pt y="2102" x="18917"/>
                    <a:pt y="2578" x="18917"/>
                  </a:cubicBezTo>
                  <a:cubicBezTo>
                    <a:pt y="3054" x="18917"/>
                    <a:pt y="3426" x="19019"/>
                    <a:pt y="3695" x="19222"/>
                  </a:cubicBezTo>
                  <a:cubicBezTo>
                    <a:pt y="3963" x="19425"/>
                    <a:pt y="4098" x="19707"/>
                    <a:pt y="4098" x="20068"/>
                  </a:cubicBezTo>
                  <a:cubicBezTo>
                    <a:pt y="4098" x="20427"/>
                    <a:pt y="3963" x="20708"/>
                    <a:pt y="3695" x="20910"/>
                  </a:cubicBezTo>
                  <a:cubicBezTo>
                    <a:pt y="3426" x="21112"/>
                    <a:pt y="3054" x="21213"/>
                    <a:pt y="2578" x="21213"/>
                  </a:cubicBezTo>
                  <a:cubicBezTo>
                    <a:pt y="2102" x="21213"/>
                    <a:pt y="1730" x="21112"/>
                    <a:pt y="1461" x="20910"/>
                  </a:cubicBezTo>
                  <a:cubicBezTo>
                    <a:pt y="1192" x="20708"/>
                    <a:pt y="1058" x="20427"/>
                    <a:pt y="1058" x="20068"/>
                  </a:cubicBezTo>
                  <a:close/>
                  <a:moveTo>
                    <a:pt y="1058" x="14564"/>
                  </a:moveTo>
                  <a:cubicBezTo>
                    <a:pt y="1058" x="14419"/>
                    <a:pt y="1098" x="14290"/>
                    <a:pt y="1178" x="14178"/>
                  </a:cubicBezTo>
                  <a:cubicBezTo>
                    <a:pt y="1258" x="14066"/>
                    <a:pt y="1383" x="13964"/>
                    <a:pt y="1552" x="13872"/>
                  </a:cubicBezTo>
                  <a:lnTo>
                    <a:pt y="1128" x="13872"/>
                  </a:lnTo>
                  <a:lnTo>
                    <a:pt y="1128" x="13205"/>
                  </a:lnTo>
                  <a:lnTo>
                    <a:pt y="5124" x="13205"/>
                  </a:lnTo>
                  <a:lnTo>
                    <a:pt y="5124" x="13872"/>
                  </a:lnTo>
                  <a:lnTo>
                    <a:pt y="3604" x="13872"/>
                  </a:lnTo>
                  <a:cubicBezTo>
                    <a:pt y="3773" x="13964"/>
                    <a:pt y="3898" x="14066"/>
                    <a:pt y="3978" x="14178"/>
                  </a:cubicBezTo>
                  <a:cubicBezTo>
                    <a:pt y="4058" x="14290"/>
                    <a:pt y="4098" x="14419"/>
                    <a:pt y="4098" x="14564"/>
                  </a:cubicBezTo>
                  <a:cubicBezTo>
                    <a:pt y="4098" x="14822"/>
                    <a:pt y="3956" x="15033"/>
                    <a:pt y="3673" x="15198"/>
                  </a:cubicBezTo>
                  <a:cubicBezTo>
                    <a:pt y="3389" x="15364"/>
                    <a:pt y="3024" x="15446"/>
                    <a:pt y="2578" x="15446"/>
                  </a:cubicBezTo>
                  <a:cubicBezTo>
                    <a:pt y="2132" x="15446"/>
                    <a:pt y="1767" x="15364"/>
                    <a:pt y="1483" x="15198"/>
                  </a:cubicBezTo>
                  <a:cubicBezTo>
                    <a:pt y="1200" x="15033"/>
                    <a:pt y="1058" x="14822"/>
                    <a:pt y="1058" x="14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y="1289150" x="1340950"/>
              <a:ext cy="129125" cx="429600"/>
            </a:xfrm>
            <a:custGeom>
              <a:pathLst>
                <a:path w="17184" extrusionOk="0" h="5165">
                  <a:moveTo>
                    <a:pt y="0" x="14103"/>
                  </a:moveTo>
                  <a:lnTo>
                    <a:pt y="755" x="14103"/>
                  </a:lnTo>
                  <a:lnTo>
                    <a:pt y="755" x="14770"/>
                  </a:lnTo>
                  <a:lnTo>
                    <a:pt y="0" x="14770"/>
                  </a:lnTo>
                  <a:close/>
                  <a:moveTo>
                    <a:pt y="2719" x="1441"/>
                  </a:moveTo>
                  <a:lnTo>
                    <a:pt y="2825" x="1441"/>
                  </a:lnTo>
                  <a:cubicBezTo>
                    <a:pt y="3013" x="1441"/>
                    <a:pt y="3170" x="1398"/>
                    <a:pt y="3295" x="1312"/>
                  </a:cubicBezTo>
                  <a:cubicBezTo>
                    <a:pt y="3420" x="1226"/>
                    <a:pt y="3482" x="1121"/>
                    <a:pt y="3482" x="995"/>
                  </a:cubicBezTo>
                  <a:cubicBezTo>
                    <a:pt y="3482" x="894"/>
                    <a:pt y="3449" x="816"/>
                    <a:pt y="3382" x="759"/>
                  </a:cubicBezTo>
                  <a:cubicBezTo>
                    <a:pt y="3316" x="702"/>
                    <a:pt y="3224" x="674"/>
                    <a:pt y="3107" x="674"/>
                  </a:cubicBezTo>
                  <a:cubicBezTo>
                    <a:pt y="2980" x="674"/>
                    <a:pt y="2883" x="709"/>
                    <a:pt y="2818" x="780"/>
                  </a:cubicBezTo>
                  <a:cubicBezTo>
                    <a:pt y="2752" x="850"/>
                    <a:pt y="2719" x="955"/>
                    <a:pt y="2719" x="1094"/>
                  </a:cubicBezTo>
                  <a:close/>
                  <a:moveTo>
                    <a:pt y="2719" x="6737"/>
                  </a:moveTo>
                  <a:lnTo>
                    <a:pt y="2825" x="6737"/>
                  </a:lnTo>
                  <a:cubicBezTo>
                    <a:pt y="3013" x="6737"/>
                    <a:pt y="3170" x="6694"/>
                    <a:pt y="3295" x="6608"/>
                  </a:cubicBezTo>
                  <a:cubicBezTo>
                    <a:pt y="3420" x="6522"/>
                    <a:pt y="3482" x="6417"/>
                    <a:pt y="3482" x="6291"/>
                  </a:cubicBezTo>
                  <a:cubicBezTo>
                    <a:pt y="3482" x="6190"/>
                    <a:pt y="3449" x="6112"/>
                    <a:pt y="3382" x="6055"/>
                  </a:cubicBezTo>
                  <a:cubicBezTo>
                    <a:pt y="3316" x="5998"/>
                    <a:pt y="3224" x="5970"/>
                    <a:pt y="3107" x="5970"/>
                  </a:cubicBezTo>
                  <a:cubicBezTo>
                    <a:pt y="2980" x="5970"/>
                    <a:pt y="2883" x="6005"/>
                    <a:pt y="2818" x="6076"/>
                  </a:cubicBezTo>
                  <a:cubicBezTo>
                    <a:pt y="2752" x="6146"/>
                    <a:pt y="2719" x="6251"/>
                    <a:pt y="2719" x="6390"/>
                  </a:cubicBezTo>
                  <a:close/>
                  <a:moveTo>
                    <a:pt y="1057" x="4098"/>
                  </a:moveTo>
                  <a:cubicBezTo>
                    <a:pt y="1057" x="3961"/>
                    <a:pt y="1097" x="3836"/>
                    <a:pt y="1177" x="3723"/>
                  </a:cubicBezTo>
                  <a:cubicBezTo>
                    <a:pt y="1258" x="3610"/>
                    <a:pt y="1382" x="3503"/>
                    <a:pt y="1551" x="3402"/>
                  </a:cubicBezTo>
                  <a:lnTo>
                    <a:pt y="1127" x="3402"/>
                  </a:lnTo>
                  <a:lnTo>
                    <a:pt y="1127" x="2735"/>
                  </a:lnTo>
                  <a:lnTo>
                    <a:pt y="4022" x="2735"/>
                  </a:lnTo>
                  <a:lnTo>
                    <a:pt y="4022" x="3402"/>
                  </a:lnTo>
                  <a:lnTo>
                    <a:pt y="2598" x="3402"/>
                  </a:lnTo>
                  <a:cubicBezTo>
                    <a:pt y="2334" x="3402"/>
                    <a:pt y="2128" x="3442"/>
                    <a:pt y="1979" x="3522"/>
                  </a:cubicBezTo>
                  <a:cubicBezTo>
                    <a:pt y="1830" x="3601"/>
                    <a:pt y="1755" x="3711"/>
                    <a:pt y="1755" x="3850"/>
                  </a:cubicBezTo>
                  <a:cubicBezTo>
                    <a:pt y="1755" x="3907"/>
                    <a:pt y="1772" x="3958"/>
                    <a:pt y="1806" x="4003"/>
                  </a:cubicBezTo>
                  <a:cubicBezTo>
                    <a:pt y="1839" x="4048"/>
                    <a:pt y="1886" x="4083"/>
                    <a:pt y="1947" x="4109"/>
                  </a:cubicBezTo>
                  <a:cubicBezTo>
                    <a:pt y="1991" x="4129"/>
                    <a:pt y="2061" x="4143"/>
                    <a:pt y="2156" x="4151"/>
                  </a:cubicBezTo>
                  <a:cubicBezTo>
                    <a:pt y="2251" x="4159"/>
                    <a:pt y="2423" x="4163"/>
                    <a:pt y="2673" x="4163"/>
                  </a:cubicBezTo>
                  <a:lnTo>
                    <a:pt y="3735" x="4163"/>
                  </a:lnTo>
                  <a:lnTo>
                    <a:pt y="4022" x="4163"/>
                  </a:lnTo>
                  <a:lnTo>
                    <a:pt y="4022" x="4835"/>
                  </a:lnTo>
                  <a:lnTo>
                    <a:pt y="2259" x="4835"/>
                  </a:lnTo>
                  <a:cubicBezTo>
                    <a:pt y="1868" x="4835"/>
                    <a:pt y="1570" x="4772"/>
                    <a:pt y="1365" x="4647"/>
                  </a:cubicBezTo>
                  <a:cubicBezTo>
                    <a:pt y="1160" x="4522"/>
                    <a:pt y="1057" x="4339"/>
                    <a:pt y="1057" x="4098"/>
                  </a:cubicBezTo>
                  <a:close/>
                  <a:moveTo>
                    <a:pt y="0" x="8031"/>
                  </a:moveTo>
                  <a:lnTo>
                    <a:pt y="4022" x="8031"/>
                  </a:lnTo>
                  <a:lnTo>
                    <a:pt y="4022" x="8698"/>
                  </a:lnTo>
                  <a:lnTo>
                    <a:pt y="0" x="8698"/>
                  </a:lnTo>
                  <a:close/>
                  <a:moveTo>
                    <a:pt y="1127" x="14103"/>
                  </a:moveTo>
                  <a:lnTo>
                    <a:pt y="4022" x="14103"/>
                  </a:lnTo>
                  <a:lnTo>
                    <a:pt y="4022" x="14770"/>
                  </a:lnTo>
                  <a:lnTo>
                    <a:pt y="1127" x="14770"/>
                  </a:lnTo>
                  <a:close/>
                  <a:moveTo>
                    <a:pt y="1057" x="1047"/>
                  </a:moveTo>
                  <a:cubicBezTo>
                    <a:pt y="1057" x="903"/>
                    <a:pt y="1070" x="759"/>
                    <a:pt y="1095" x="615"/>
                  </a:cubicBezTo>
                  <a:cubicBezTo>
                    <a:pt y="1120" x="470"/>
                    <a:pt y="1156" x="327"/>
                    <a:pt y="1205" x="184"/>
                  </a:cubicBezTo>
                  <a:lnTo>
                    <a:pt y="1910" x="184"/>
                  </a:lnTo>
                  <a:cubicBezTo>
                    <a:pt y="1831" x="289"/>
                    <a:pt y="1772" x="404"/>
                    <a:pt y="1732" x="527"/>
                  </a:cubicBezTo>
                  <a:cubicBezTo>
                    <a:pt y="1692" x="650"/>
                    <a:pt y="1673" x="783"/>
                    <a:pt y="1673" x="926"/>
                  </a:cubicBezTo>
                  <a:cubicBezTo>
                    <a:pt y="1673" x="1103"/>
                    <a:pt y="1707" x="1232"/>
                    <a:pt y="1775" x="1316"/>
                  </a:cubicBezTo>
                  <a:cubicBezTo>
                    <a:pt y="1843" x="1399"/>
                    <a:pt y="1950" x="1441"/>
                    <a:pt y="2096" x="1441"/>
                  </a:cubicBezTo>
                  <a:lnTo>
                    <a:pt y="2169" x="1441"/>
                  </a:lnTo>
                  <a:lnTo>
                    <a:pt y="2169" x="1047"/>
                  </a:lnTo>
                  <a:cubicBezTo>
                    <a:pt y="2169" x="687"/>
                    <a:pt y="2248" x="422"/>
                    <a:pt y="2407" x="254"/>
                  </a:cubicBezTo>
                  <a:cubicBezTo>
                    <a:pt y="2565" x="85"/>
                    <a:pt y="2814" x="1"/>
                    <a:pt y="3154" x="1"/>
                  </a:cubicBezTo>
                  <a:cubicBezTo>
                    <a:pt y="3433" x="1"/>
                    <a:pt y="3660" x="68"/>
                    <a:pt y="3835" x="203"/>
                  </a:cubicBezTo>
                  <a:cubicBezTo>
                    <a:pt y="4010" x="338"/>
                    <a:pt y="4097" x="514"/>
                    <a:pt y="4097" x="730"/>
                  </a:cubicBezTo>
                  <a:cubicBezTo>
                    <a:pt y="4097" x="891"/>
                    <a:pt y="4057" x="1027"/>
                    <a:pt y="3977" x="1139"/>
                  </a:cubicBezTo>
                  <a:cubicBezTo>
                    <a:pt y="3897" x="1250"/>
                    <a:pt y="3769" x="1351"/>
                    <a:pt y="3593" x="1441"/>
                  </a:cubicBezTo>
                  <a:lnTo>
                    <a:pt y="4022" x="1441"/>
                  </a:lnTo>
                  <a:lnTo>
                    <a:pt y="4022" x="2114"/>
                  </a:lnTo>
                  <a:lnTo>
                    <a:pt y="2370" x="2114"/>
                  </a:lnTo>
                  <a:cubicBezTo>
                    <a:pt y="1907" x="2114"/>
                    <a:pt y="1572" x="2030"/>
                    <a:pt y="1366" x="1863"/>
                  </a:cubicBezTo>
                  <a:cubicBezTo>
                    <a:pt y="1160" x="1696"/>
                    <a:pt y="1057" x="1424"/>
                    <a:pt y="1057" x="1047"/>
                  </a:cubicBezTo>
                  <a:close/>
                  <a:moveTo>
                    <a:pt y="1057" x="6343"/>
                  </a:moveTo>
                  <a:cubicBezTo>
                    <a:pt y="1057" x="6199"/>
                    <a:pt y="1070" x="6055"/>
                    <a:pt y="1095" x="5911"/>
                  </a:cubicBezTo>
                  <a:cubicBezTo>
                    <a:pt y="1120" x="5766"/>
                    <a:pt y="1156" x="5623"/>
                    <a:pt y="1205" x="5480"/>
                  </a:cubicBezTo>
                  <a:lnTo>
                    <a:pt y="1910" x="5480"/>
                  </a:lnTo>
                  <a:cubicBezTo>
                    <a:pt y="1831" x="5585"/>
                    <a:pt y="1772" x="5700"/>
                    <a:pt y="1732" x="5823"/>
                  </a:cubicBezTo>
                  <a:cubicBezTo>
                    <a:pt y="1692" x="5946"/>
                    <a:pt y="1673" x="6079"/>
                    <a:pt y="1673" x="6222"/>
                  </a:cubicBezTo>
                  <a:cubicBezTo>
                    <a:pt y="1673" x="6399"/>
                    <a:pt y="1707" x="6528"/>
                    <a:pt y="1775" x="6612"/>
                  </a:cubicBezTo>
                  <a:cubicBezTo>
                    <a:pt y="1843" x="6695"/>
                    <a:pt y="1950" x="6737"/>
                    <a:pt y="2096" x="6737"/>
                  </a:cubicBezTo>
                  <a:lnTo>
                    <a:pt y="2169" x="6737"/>
                  </a:lnTo>
                  <a:lnTo>
                    <a:pt y="2169" x="6343"/>
                  </a:lnTo>
                  <a:cubicBezTo>
                    <a:pt y="2169" x="5983"/>
                    <a:pt y="2248" x="5718"/>
                    <a:pt y="2407" x="5550"/>
                  </a:cubicBezTo>
                  <a:cubicBezTo>
                    <a:pt y="2565" x="5381"/>
                    <a:pt y="2814" x="5297"/>
                    <a:pt y="3154" x="5297"/>
                  </a:cubicBezTo>
                  <a:cubicBezTo>
                    <a:pt y="3433" x="5297"/>
                    <a:pt y="3660" x="5364"/>
                    <a:pt y="3835" x="5499"/>
                  </a:cubicBezTo>
                  <a:cubicBezTo>
                    <a:pt y="4010" x="5634"/>
                    <a:pt y="4097" x="5810"/>
                    <a:pt y="4097" x="6026"/>
                  </a:cubicBezTo>
                  <a:cubicBezTo>
                    <a:pt y="4097" x="6187"/>
                    <a:pt y="4057" x="6323"/>
                    <a:pt y="3977" x="6435"/>
                  </a:cubicBezTo>
                  <a:cubicBezTo>
                    <a:pt y="3897" x="6546"/>
                    <a:pt y="3769" x="6647"/>
                    <a:pt y="3593" x="6737"/>
                  </a:cubicBezTo>
                  <a:lnTo>
                    <a:pt y="4022" x="6737"/>
                  </a:lnTo>
                  <a:lnTo>
                    <a:pt y="4022" x="7410"/>
                  </a:lnTo>
                  <a:lnTo>
                    <a:pt y="2370" x="7410"/>
                  </a:lnTo>
                  <a:cubicBezTo>
                    <a:pt y="1907" x="7410"/>
                    <a:pt y="1572" x="7326"/>
                    <a:pt y="1366" x="7159"/>
                  </a:cubicBezTo>
                  <a:cubicBezTo>
                    <a:pt y="1160" x="6992"/>
                    <a:pt y="1057" x="6720"/>
                    <a:pt y="1057" x="6343"/>
                  </a:cubicBezTo>
                  <a:close/>
                  <a:moveTo>
                    <a:pt y="1057" x="12632"/>
                  </a:moveTo>
                  <a:cubicBezTo>
                    <a:pt y="1057" x="12318"/>
                    <a:pt y="1131" x="12086"/>
                    <a:pt y="1280" x="11934"/>
                  </a:cubicBezTo>
                  <a:cubicBezTo>
                    <a:pt y="1428" x="11782"/>
                    <a:pt y="1655" x="11706"/>
                    <a:pt y="1962" x="11706"/>
                  </a:cubicBezTo>
                  <a:cubicBezTo>
                    <a:pt y="2246" x="11706"/>
                    <a:pt y="2458" x="11766"/>
                    <a:pt y="2598" x="11886"/>
                  </a:cubicBezTo>
                  <a:cubicBezTo>
                    <a:pt y="2738" x="12005"/>
                    <a:pt y="2833" x="12213"/>
                    <a:pt y="2885" x="12510"/>
                  </a:cubicBezTo>
                  <a:lnTo>
                    <a:pt y="2906" x="12628"/>
                  </a:lnTo>
                  <a:cubicBezTo>
                    <a:pt y="2928" x="12763"/>
                    <a:pt y="2959" x="12854"/>
                    <a:pt y="3000" x="12899"/>
                  </a:cubicBezTo>
                  <a:cubicBezTo>
                    <a:pt y="3040" x="12945"/>
                    <a:pt y="3102" x="12967"/>
                    <a:pt y="3185" x="12967"/>
                  </a:cubicBezTo>
                  <a:cubicBezTo>
                    <a:pt y="3283" x="12967"/>
                    <a:pt y="3357" x="12934"/>
                    <a:pt y="3407" x="12868"/>
                  </a:cubicBezTo>
                  <a:cubicBezTo>
                    <a:pt y="3457" x="12802"/>
                    <a:pt y="3482" x="12704"/>
                    <a:pt y="3482" x="12574"/>
                  </a:cubicBezTo>
                  <a:cubicBezTo>
                    <a:pt y="3482" x="12429"/>
                    <a:pt y="3460" x="12287"/>
                    <a:pt y="3415" x="12148"/>
                  </a:cubicBezTo>
                  <a:cubicBezTo>
                    <a:pt y="3370" x="12008"/>
                    <a:pt y="3303" x="11871"/>
                    <a:pt y="3213" x="11738"/>
                  </a:cubicBezTo>
                  <a:lnTo>
                    <a:pt y="3916" x="11738"/>
                  </a:lnTo>
                  <a:cubicBezTo>
                    <a:pt y="3977" x="11894"/>
                    <a:pt y="4022" x="12045"/>
                    <a:pt y="4052" x="12192"/>
                  </a:cubicBezTo>
                  <a:cubicBezTo>
                    <a:pt y="4082" x="12340"/>
                    <a:pt y="4097" x="12482"/>
                    <a:pt y="4097" x="12620"/>
                  </a:cubicBezTo>
                  <a:cubicBezTo>
                    <a:pt y="4097" x="12946"/>
                    <a:pt y="4020" x="13191"/>
                    <a:pt y="3865" x="13355"/>
                  </a:cubicBezTo>
                  <a:cubicBezTo>
                    <a:pt y="3709" x="13519"/>
                    <a:pt y="3478" x="13601"/>
                    <a:pt y="3169" x="13601"/>
                  </a:cubicBezTo>
                  <a:cubicBezTo>
                    <a:pt y="2875" x="13601"/>
                    <a:pt y="2658" x="13542"/>
                    <a:pt y="2520" x="13424"/>
                  </a:cubicBezTo>
                  <a:cubicBezTo>
                    <a:pt y="2383" x="13306"/>
                    <a:pt y="2283" x="13076"/>
                    <a:pt y="2223" x="12734"/>
                  </a:cubicBezTo>
                  <a:lnTo>
                    <a:pt y="2200" x="12617"/>
                  </a:lnTo>
                  <a:cubicBezTo>
                    <a:pt y="2181" x="12496"/>
                    <a:pt y="2152" x="12412"/>
                    <a:pt y="2112" x="12366"/>
                  </a:cubicBezTo>
                  <a:cubicBezTo>
                    <a:pt y="2072" x="12319"/>
                    <a:pt y="2015" x="12296"/>
                    <a:pt y="1941" x="12296"/>
                  </a:cubicBezTo>
                  <a:cubicBezTo>
                    <a:pt y="1850" x="12296"/>
                    <a:pt y="1782" x="12327"/>
                    <a:pt y="1738" x="12388"/>
                  </a:cubicBezTo>
                  <a:cubicBezTo>
                    <a:pt y="1694" x="12450"/>
                    <a:pt y="1673" x="12544"/>
                    <a:pt y="1673" x="12671"/>
                  </a:cubicBezTo>
                  <a:cubicBezTo>
                    <a:pt y="1673" x="12789"/>
                    <a:pt y="1693" x="12914"/>
                    <a:pt y="1735" x="13047"/>
                  </a:cubicBezTo>
                  <a:cubicBezTo>
                    <a:pt y="1776" x="13180"/>
                    <a:pt y="1838" x="13318"/>
                    <a:pt y="1921" x="13461"/>
                  </a:cubicBezTo>
                  <a:lnTo>
                    <a:pt y="1218" x="13461"/>
                  </a:lnTo>
                  <a:cubicBezTo>
                    <a:pt y="1162" x="13302"/>
                    <a:pt y="1122" x="13155"/>
                    <a:pt y="1096" x="13019"/>
                  </a:cubicBezTo>
                  <a:cubicBezTo>
                    <a:pt y="1070" x="12884"/>
                    <a:pt y="1057" x="12755"/>
                    <a:pt y="1057" x="12632"/>
                  </a:cubicBezTo>
                  <a:close/>
                  <a:moveTo>
                    <a:pt y="1057" x="16214"/>
                  </a:moveTo>
                  <a:cubicBezTo>
                    <a:pt y="1057" x="15900"/>
                    <a:pt y="1131" x="15668"/>
                    <a:pt y="1280" x="15516"/>
                  </a:cubicBezTo>
                  <a:cubicBezTo>
                    <a:pt y="1428" x="15364"/>
                    <a:pt y="1655" x="15288"/>
                    <a:pt y="1962" x="15288"/>
                  </a:cubicBezTo>
                  <a:cubicBezTo>
                    <a:pt y="2246" x="15288"/>
                    <a:pt y="2458" x="15348"/>
                    <a:pt y="2598" x="15468"/>
                  </a:cubicBezTo>
                  <a:cubicBezTo>
                    <a:pt y="2738" x="15587"/>
                    <a:pt y="2833" x="15795"/>
                    <a:pt y="2885" x="16092"/>
                  </a:cubicBezTo>
                  <a:lnTo>
                    <a:pt y="2906" x="16210"/>
                  </a:lnTo>
                  <a:cubicBezTo>
                    <a:pt y="2928" x="16345"/>
                    <a:pt y="2959" x="16436"/>
                    <a:pt y="3000" x="16481"/>
                  </a:cubicBezTo>
                  <a:cubicBezTo>
                    <a:pt y="3040" x="16527"/>
                    <a:pt y="3102" x="16549"/>
                    <a:pt y="3185" x="16549"/>
                  </a:cubicBezTo>
                  <a:cubicBezTo>
                    <a:pt y="3283" x="16549"/>
                    <a:pt y="3357" x="16516"/>
                    <a:pt y="3407" x="16450"/>
                  </a:cubicBezTo>
                  <a:cubicBezTo>
                    <a:pt y="3457" x="16384"/>
                    <a:pt y="3482" x="16286"/>
                    <a:pt y="3482" x="16156"/>
                  </a:cubicBezTo>
                  <a:cubicBezTo>
                    <a:pt y="3482" x="16011"/>
                    <a:pt y="3460" x="15869"/>
                    <a:pt y="3415" x="15730"/>
                  </a:cubicBezTo>
                  <a:cubicBezTo>
                    <a:pt y="3370" x="15590"/>
                    <a:pt y="3303" x="15453"/>
                    <a:pt y="3213" x="15320"/>
                  </a:cubicBezTo>
                  <a:lnTo>
                    <a:pt y="3916" x="15320"/>
                  </a:lnTo>
                  <a:cubicBezTo>
                    <a:pt y="3977" x="15476"/>
                    <a:pt y="4022" x="15627"/>
                    <a:pt y="4052" x="15774"/>
                  </a:cubicBezTo>
                  <a:cubicBezTo>
                    <a:pt y="4082" x="15922"/>
                    <a:pt y="4097" x="16064"/>
                    <a:pt y="4097" x="16202"/>
                  </a:cubicBezTo>
                  <a:cubicBezTo>
                    <a:pt y="4097" x="16528"/>
                    <a:pt y="4020" x="16773"/>
                    <a:pt y="3865" x="16937"/>
                  </a:cubicBezTo>
                  <a:cubicBezTo>
                    <a:pt y="3709" x="17101"/>
                    <a:pt y="3478" x="17183"/>
                    <a:pt y="3169" x="17183"/>
                  </a:cubicBezTo>
                  <a:cubicBezTo>
                    <a:pt y="2875" x="17183"/>
                    <a:pt y="2658" x="17124"/>
                    <a:pt y="2520" x="17006"/>
                  </a:cubicBezTo>
                  <a:cubicBezTo>
                    <a:pt y="2383" x="16888"/>
                    <a:pt y="2283" x="16658"/>
                    <a:pt y="2223" x="16316"/>
                  </a:cubicBezTo>
                  <a:lnTo>
                    <a:pt y="2200" x="16199"/>
                  </a:lnTo>
                  <a:cubicBezTo>
                    <a:pt y="2181" x="16078"/>
                    <a:pt y="2152" x="15994"/>
                    <a:pt y="2112" x="15948"/>
                  </a:cubicBezTo>
                  <a:cubicBezTo>
                    <a:pt y="2072" x="15901"/>
                    <a:pt y="2015" x="15878"/>
                    <a:pt y="1941" x="15878"/>
                  </a:cubicBezTo>
                  <a:cubicBezTo>
                    <a:pt y="1850" x="15878"/>
                    <a:pt y="1782" x="15909"/>
                    <a:pt y="1738" x="15970"/>
                  </a:cubicBezTo>
                  <a:cubicBezTo>
                    <a:pt y="1694" x="16032"/>
                    <a:pt y="1673" x="16126"/>
                    <a:pt y="1673" x="16253"/>
                  </a:cubicBezTo>
                  <a:cubicBezTo>
                    <a:pt y="1673" x="16371"/>
                    <a:pt y="1693" x="16496"/>
                    <a:pt y="1735" x="16629"/>
                  </a:cubicBezTo>
                  <a:cubicBezTo>
                    <a:pt y="1776" x="16762"/>
                    <a:pt y="1838" x="16900"/>
                    <a:pt y="1921" x="17043"/>
                  </a:cubicBezTo>
                  <a:lnTo>
                    <a:pt y="1218" x="17043"/>
                  </a:lnTo>
                  <a:cubicBezTo>
                    <a:pt y="1162" x="16884"/>
                    <a:pt y="1122" x="16737"/>
                    <a:pt y="1096" x="16601"/>
                  </a:cubicBezTo>
                  <a:cubicBezTo>
                    <a:pt y="1070" x="16466"/>
                    <a:pt y="1057" x="16337"/>
                    <a:pt y="1057" x="16214"/>
                  </a:cubicBezTo>
                  <a:close/>
                  <a:moveTo>
                    <a:pt y="1127" x="9065"/>
                  </a:moveTo>
                  <a:lnTo>
                    <a:pt y="4133" x="9996"/>
                  </a:lnTo>
                  <a:lnTo>
                    <a:pt y="4214" x="9977"/>
                  </a:lnTo>
                  <a:cubicBezTo>
                    <a:pt y="4343" x="9949"/>
                    <a:pt y="4432" x="9909"/>
                    <a:pt y="4482" x="9857"/>
                  </a:cubicBezTo>
                  <a:cubicBezTo>
                    <a:pt y="4532" x="9806"/>
                    <a:pt y="4557" x="9723"/>
                    <a:pt y="4557" x="9610"/>
                  </a:cubicBezTo>
                  <a:lnTo>
                    <a:pt y="4557" x="9401"/>
                  </a:lnTo>
                  <a:lnTo>
                    <a:pt y="5165" x="9401"/>
                  </a:lnTo>
                  <a:lnTo>
                    <a:pt y="5165" x="9787"/>
                  </a:lnTo>
                  <a:cubicBezTo>
                    <a:pt y="5165" x="9980"/>
                    <a:pt y="5101" x="10135"/>
                    <a:pt y="4972" x="10252"/>
                  </a:cubicBezTo>
                  <a:cubicBezTo>
                    <a:pt y="4844" x="10370"/>
                    <a:pt y="4618" x="10473"/>
                    <a:pt y="4296" x="10561"/>
                  </a:cubicBezTo>
                  <a:lnTo>
                    <a:pt y="1127" x="11440"/>
                  </a:lnTo>
                  <a:lnTo>
                    <a:pt y="1127" x="10772"/>
                  </a:lnTo>
                  <a:lnTo>
                    <a:pt y="3092" x="10294"/>
                  </a:lnTo>
                  <a:lnTo>
                    <a:pt y="1127" x="97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y="1465600" x="1384575"/>
              <a:ext cy="102475" cx="315025"/>
            </a:xfrm>
            <a:custGeom>
              <a:pathLst>
                <a:path w="12601" extrusionOk="0" h="4099">
                  <a:moveTo>
                    <a:pt y="1673" x="10340"/>
                  </a:moveTo>
                  <a:cubicBezTo>
                    <a:pt y="1673" x="10459"/>
                    <a:pt y="1727" x="10556"/>
                    <a:pt y="1835" x="10630"/>
                  </a:cubicBezTo>
                  <a:cubicBezTo>
                    <a:pt y="1943" x="10704"/>
                    <a:pt y="2084" x="10741"/>
                    <a:pt y="2260" x="10741"/>
                  </a:cubicBezTo>
                  <a:lnTo>
                    <a:pt y="2260" x="9874"/>
                  </a:lnTo>
                  <a:cubicBezTo>
                    <a:pt y="2071" x="9894"/>
                    <a:pt y="1925" x="9944"/>
                    <a:pt y="1825" x="10025"/>
                  </a:cubicBezTo>
                  <a:cubicBezTo>
                    <a:pt y="1724" x="10105"/>
                    <a:pt y="1673" x="10211"/>
                    <a:pt y="1673" x="10340"/>
                  </a:cubicBezTo>
                  <a:close/>
                  <a:moveTo>
                    <a:pt y="1730" x="7589"/>
                  </a:moveTo>
                  <a:cubicBezTo>
                    <a:pt y="1730" x="7732"/>
                    <a:pt y="1803" x="7841"/>
                    <a:pt y="1947" x="7916"/>
                  </a:cubicBezTo>
                  <a:cubicBezTo>
                    <a:pt y="2092" x="7992"/>
                    <a:pt y="2302" x="8029"/>
                    <a:pt y="2578" x="8029"/>
                  </a:cubicBezTo>
                  <a:cubicBezTo>
                    <a:pt y="2854" x="8029"/>
                    <a:pt y="3064" x="7992"/>
                    <a:pt y="3209" x="7916"/>
                  </a:cubicBezTo>
                  <a:cubicBezTo>
                    <a:pt y="3354" x="7841"/>
                    <a:pt y="3426" x="7732"/>
                    <a:pt y="3426" x="7589"/>
                  </a:cubicBezTo>
                  <a:cubicBezTo>
                    <a:pt y="3426" x="7447"/>
                    <a:pt y="3354" x="7339"/>
                    <a:pt y="3209" x="7264"/>
                  </a:cubicBezTo>
                  <a:cubicBezTo>
                    <a:pt y="3064" x="7188"/>
                    <a:pt y="2854" x="7151"/>
                    <a:pt y="2578" x="7151"/>
                  </a:cubicBezTo>
                  <a:cubicBezTo>
                    <a:pt y="2302" x="7151"/>
                    <a:pt y="2092" x="7188"/>
                    <a:pt y="1947" x="7264"/>
                  </a:cubicBezTo>
                  <a:cubicBezTo>
                    <a:pt y="1803" x="7339"/>
                    <a:pt y="1730" x="7447"/>
                    <a:pt y="1730" x="7589"/>
                  </a:cubicBezTo>
                  <a:close/>
                  <a:moveTo>
                    <a:pt y="1720" x="4978"/>
                  </a:moveTo>
                  <a:cubicBezTo>
                    <a:pt y="1720" x="5124"/>
                    <a:pt y="1794" x="5235"/>
                    <a:pt y="1941" x="5312"/>
                  </a:cubicBezTo>
                  <a:cubicBezTo>
                    <a:pt y="2088" x="5389"/>
                    <a:pt y="2301" x="5428"/>
                    <a:pt y="2578" x="5428"/>
                  </a:cubicBezTo>
                  <a:cubicBezTo>
                    <a:pt y="2856" x="5428"/>
                    <a:pt y="3068" x="5389"/>
                    <a:pt y="3215" x="5312"/>
                  </a:cubicBezTo>
                  <a:cubicBezTo>
                    <a:pt y="3363" x="5235"/>
                    <a:pt y="3436" x="5124"/>
                    <a:pt y="3436" x="4978"/>
                  </a:cubicBezTo>
                  <a:cubicBezTo>
                    <a:pt y="3436" x="4830"/>
                    <a:pt y="3363" x="4717"/>
                    <a:pt y="3215" x="4640"/>
                  </a:cubicBezTo>
                  <a:cubicBezTo>
                    <a:pt y="3068" x="4562"/>
                    <a:pt y="2856" x="4523"/>
                    <a:pt y="2578" x="4523"/>
                  </a:cubicBezTo>
                  <a:cubicBezTo>
                    <a:pt y="2301" x="4523"/>
                    <a:pt y="2088" x="4562"/>
                    <a:pt y="1941" x="4640"/>
                  </a:cubicBezTo>
                  <a:cubicBezTo>
                    <a:pt y="1794" x="4717"/>
                    <a:pt y="1720" x="4830"/>
                    <a:pt y="1720" x="4978"/>
                  </a:cubicBezTo>
                  <a:close/>
                  <a:moveTo>
                    <a:pt y="1058" x="1306"/>
                  </a:moveTo>
                  <a:cubicBezTo>
                    <a:pt y="1058" x="1178"/>
                    <a:pt y="1099" x="1061"/>
                    <a:pt y="1182" x="954"/>
                  </a:cubicBezTo>
                  <a:cubicBezTo>
                    <a:pt y="1265" x="848"/>
                    <a:pt y="1388" x="754"/>
                    <a:pt y="1552" x="672"/>
                  </a:cubicBezTo>
                  <a:lnTo>
                    <a:pt y="1128" x="672"/>
                  </a:lnTo>
                  <a:lnTo>
                    <a:pt y="1128" x="0"/>
                  </a:lnTo>
                  <a:lnTo>
                    <a:pt y="4023" x="0"/>
                  </a:lnTo>
                  <a:lnTo>
                    <a:pt y="4023" x="672"/>
                  </a:lnTo>
                  <a:lnTo>
                    <a:pt y="2599" x="672"/>
                  </a:lnTo>
                  <a:cubicBezTo>
                    <a:pt y="2328" x="672"/>
                    <a:pt y="2120" x="707"/>
                    <a:pt y="1974" x="776"/>
                  </a:cubicBezTo>
                  <a:cubicBezTo>
                    <a:pt y="1829" x="846"/>
                    <a:pt y="1756" x="945"/>
                    <a:pt y="1756" x="1073"/>
                  </a:cubicBezTo>
                  <a:cubicBezTo>
                    <a:pt y="1756" x="1175"/>
                    <a:pt y="1802" x="1246"/>
                    <a:pt y="1894" x="1285"/>
                  </a:cubicBezTo>
                  <a:cubicBezTo>
                    <a:pt y="1987" x="1325"/>
                    <a:pt y="2193" x="1345"/>
                    <a:pt y="2513" x="1345"/>
                  </a:cubicBezTo>
                  <a:lnTo>
                    <a:pt y="4023" x="1345"/>
                  </a:lnTo>
                  <a:lnTo>
                    <a:pt y="4023" x="2016"/>
                  </a:lnTo>
                  <a:lnTo>
                    <a:pt y="2601" x="2016"/>
                  </a:lnTo>
                  <a:cubicBezTo>
                    <a:pt y="2327" x="2019"/>
                    <a:pt y="2118" x="2055"/>
                    <a:pt y="1973" x="2124"/>
                  </a:cubicBezTo>
                  <a:cubicBezTo>
                    <a:pt y="1828" x="2193"/>
                    <a:pt y="1756" x="2291"/>
                    <a:pt y="1756" x="2417"/>
                  </a:cubicBezTo>
                  <a:cubicBezTo>
                    <a:pt y="1756" x="2514"/>
                    <a:pt y="1802" x="2585"/>
                    <a:pt y="1894" x="2628"/>
                  </a:cubicBezTo>
                  <a:cubicBezTo>
                    <a:pt y="1987" x="2672"/>
                    <a:pt y="2135" x="2693"/>
                    <a:pt y="2340" x="2693"/>
                  </a:cubicBezTo>
                  <a:cubicBezTo>
                    <a:pt y="2385" x="2693"/>
                    <a:pt y="2420" x="2693"/>
                    <a:pt y="2444" x="2692"/>
                  </a:cubicBezTo>
                  <a:cubicBezTo>
                    <a:pt y="2468" x="2692"/>
                    <a:pt y="2491" x="2691"/>
                    <a:pt y="2513" x="2690"/>
                  </a:cubicBezTo>
                  <a:lnTo>
                    <a:pt y="4023" x="2690"/>
                  </a:lnTo>
                  <a:lnTo>
                    <a:pt y="4023" x="3361"/>
                  </a:lnTo>
                  <a:lnTo>
                    <a:pt y="2260" x="3361"/>
                  </a:lnTo>
                  <a:cubicBezTo>
                    <a:pt y="1869" x="3361"/>
                    <a:pt y="1571" x="3298"/>
                    <a:pt y="1366" x="3173"/>
                  </a:cubicBezTo>
                  <a:cubicBezTo>
                    <a:pt y="1161" x="3047"/>
                    <a:pt y="1058" x="2864"/>
                    <a:pt y="1058" x="2624"/>
                  </a:cubicBezTo>
                  <a:cubicBezTo>
                    <a:pt y="1058" x="2485"/>
                    <a:pt y="1105" x="2357"/>
                    <a:pt y="1199" x="2241"/>
                  </a:cubicBezTo>
                  <a:cubicBezTo>
                    <a:pt y="1293" x="2125"/>
                    <a:pt y="1429" x="2025"/>
                    <a:pt y="1609" x="1940"/>
                  </a:cubicBezTo>
                  <a:cubicBezTo>
                    <a:pt y="1435" x="1883"/>
                    <a:pt y="1299" x="1799"/>
                    <a:pt y="1203" x="1688"/>
                  </a:cubicBezTo>
                  <a:cubicBezTo>
                    <a:pt y="1106" x="1578"/>
                    <a:pt y="1058" x="1450"/>
                    <a:pt y="1058" x="1306"/>
                  </a:cubicBezTo>
                  <a:close/>
                  <a:moveTo>
                    <a:pt y="1" x="11933"/>
                  </a:moveTo>
                  <a:lnTo>
                    <a:pt y="4023" x="11933"/>
                  </a:lnTo>
                  <a:lnTo>
                    <a:pt y="4023" x="12601"/>
                  </a:lnTo>
                  <a:lnTo>
                    <a:pt y="1" x="12601"/>
                  </a:lnTo>
                  <a:close/>
                  <a:moveTo>
                    <a:pt y="1058" x="4978"/>
                  </a:moveTo>
                  <a:cubicBezTo>
                    <a:pt y="1058" x="4618"/>
                    <a:pt y="1193" x="4336"/>
                    <a:pt y="1461" x="4132"/>
                  </a:cubicBezTo>
                  <a:cubicBezTo>
                    <a:pt y="1730" x="3929"/>
                    <a:pt y="2102" x="3827"/>
                    <a:pt y="2578" x="3827"/>
                  </a:cubicBezTo>
                  <a:cubicBezTo>
                    <a:pt y="3054" x="3827"/>
                    <a:pt y="3426" x="3929"/>
                    <a:pt y="3695" x="4132"/>
                  </a:cubicBezTo>
                  <a:cubicBezTo>
                    <a:pt y="3964" x="4336"/>
                    <a:pt y="4098" x="4618"/>
                    <a:pt y="4098" x="4978"/>
                  </a:cubicBezTo>
                  <a:cubicBezTo>
                    <a:pt y="4098" x="5337"/>
                    <a:pt y="3964" x="5618"/>
                    <a:pt y="3695" x="5820"/>
                  </a:cubicBezTo>
                  <a:cubicBezTo>
                    <a:pt y="3426" x="6022"/>
                    <a:pt y="3054" x="6123"/>
                    <a:pt y="2578" x="6123"/>
                  </a:cubicBezTo>
                  <a:cubicBezTo>
                    <a:pt y="2102" x="6123"/>
                    <a:pt y="1730" x="6022"/>
                    <a:pt y="1461" x="5820"/>
                  </a:cubicBezTo>
                  <a:cubicBezTo>
                    <a:pt y="1193" x="5618"/>
                    <a:pt y="1058" x="5337"/>
                    <a:pt y="1058" x="4978"/>
                  </a:cubicBezTo>
                  <a:close/>
                  <a:moveTo>
                    <a:pt y="1" x="8029"/>
                  </a:moveTo>
                  <a:lnTo>
                    <a:pt y="1552" x="8029"/>
                  </a:lnTo>
                  <a:cubicBezTo>
                    <a:pt y="1383" x="7937"/>
                    <a:pt y="1258" x="7836"/>
                    <a:pt y="1178" x="7724"/>
                  </a:cubicBezTo>
                  <a:cubicBezTo>
                    <a:pt y="1098" x="7613"/>
                    <a:pt y="1058" x="7485"/>
                    <a:pt y="1058" x="7341"/>
                  </a:cubicBezTo>
                  <a:cubicBezTo>
                    <a:pt y="1058" x="7084"/>
                    <a:pt y="1200" x="6872"/>
                    <a:pt y="1483" x="6707"/>
                  </a:cubicBezTo>
                  <a:cubicBezTo>
                    <a:pt y="1767" x="6542"/>
                    <a:pt y="2132" x="6459"/>
                    <a:pt y="2578" x="6459"/>
                  </a:cubicBezTo>
                  <a:cubicBezTo>
                    <a:pt y="3024" x="6459"/>
                    <a:pt y="3389" x="6542"/>
                    <a:pt y="3673" x="6707"/>
                  </a:cubicBezTo>
                  <a:cubicBezTo>
                    <a:pt y="3956" x="6872"/>
                    <a:pt y="4098" x="7084"/>
                    <a:pt y="4098" x="7341"/>
                  </a:cubicBezTo>
                  <a:cubicBezTo>
                    <a:pt y="4098" x="7487"/>
                    <a:pt y="4058" x="7615"/>
                    <a:pt y="3979" x="7725"/>
                  </a:cubicBezTo>
                  <a:cubicBezTo>
                    <a:pt y="3900" x="7836"/>
                    <a:pt y="3775" x="7937"/>
                    <a:pt y="3604" x="8029"/>
                  </a:cubicBezTo>
                  <a:lnTo>
                    <a:pt y="4023" x="8029"/>
                  </a:lnTo>
                  <a:lnTo>
                    <a:pt y="4023" x="8701"/>
                  </a:lnTo>
                  <a:lnTo>
                    <a:pt y="1" x="8701"/>
                  </a:lnTo>
                  <a:close/>
                  <a:moveTo>
                    <a:pt y="1058" x="10344"/>
                  </a:moveTo>
                  <a:cubicBezTo>
                    <a:pt y="1058" x="9983"/>
                    <a:pt y="1193" x="9700"/>
                    <a:pt y="1464" x="9494"/>
                  </a:cubicBezTo>
                  <a:cubicBezTo>
                    <a:pt y="1735" x="9288"/>
                    <a:pt y="2106" x="9185"/>
                    <a:pt y="2578" x="9185"/>
                  </a:cubicBezTo>
                  <a:cubicBezTo>
                    <a:pt y="3059" x="9185"/>
                    <a:pt y="3432" x="9290"/>
                    <a:pt y="3699" x="9500"/>
                  </a:cubicBezTo>
                  <a:cubicBezTo>
                    <a:pt y="3965" x="9709"/>
                    <a:pt y="4098" x="10003"/>
                    <a:pt y="4098" x="10381"/>
                  </a:cubicBezTo>
                  <a:cubicBezTo>
                    <a:pt y="4098" x="10539"/>
                    <a:pt y="4077" x="10697"/>
                    <a:pt y="4035" x="10855"/>
                  </a:cubicBezTo>
                  <a:cubicBezTo>
                    <a:pt y="3992" x="11013"/>
                    <a:pt y="3930" x="11170"/>
                    <a:pt y="3847" x="11328"/>
                  </a:cubicBezTo>
                  <a:lnTo>
                    <a:pt y="3134" x="11328"/>
                  </a:lnTo>
                  <a:cubicBezTo>
                    <a:pt y="3251" x="11173"/>
                    <a:pt y="3338" x="11022"/>
                    <a:pt y="3396" x="10874"/>
                  </a:cubicBezTo>
                  <a:cubicBezTo>
                    <a:pt y="3454" x="10727"/>
                    <a:pt y="3483" x="10583"/>
                    <a:pt y="3483" x="10442"/>
                  </a:cubicBezTo>
                  <a:cubicBezTo>
                    <a:pt y="3483" x="10268"/>
                    <a:pt y="3429" x="10133"/>
                    <a:pt y="3320" x="10036"/>
                  </a:cubicBezTo>
                  <a:cubicBezTo>
                    <a:pt y="3211" x="9939"/>
                    <a:pt y="3049" x="9882"/>
                    <a:pt y="2831" x="9866"/>
                  </a:cubicBezTo>
                  <a:lnTo>
                    <a:pt y="2831" x="11427"/>
                  </a:lnTo>
                  <a:lnTo>
                    <a:pt y="2568" x="11427"/>
                  </a:lnTo>
                  <a:cubicBezTo>
                    <a:pt y="2109" x="11427"/>
                    <a:pt y="1743" x="11329"/>
                    <a:pt y="1469" x="11132"/>
                  </a:cubicBezTo>
                  <a:cubicBezTo>
                    <a:pt y="1195" x="10935"/>
                    <a:pt y="1058" x="10672"/>
                    <a:pt y="1058" x="103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y="1939875" x="2232400"/>
              <a:ext cy="129150" cx="347275"/>
            </a:xfrm>
            <a:custGeom>
              <a:pathLst>
                <a:path w="13891" extrusionOk="0" h="5166">
                  <a:moveTo>
                    <a:pt y="0" x="7747"/>
                  </a:moveTo>
                  <a:lnTo>
                    <a:pt y="755" x="7747"/>
                  </a:lnTo>
                  <a:lnTo>
                    <a:pt y="755" x="8415"/>
                  </a:lnTo>
                  <a:lnTo>
                    <a:pt y="0" x="8415"/>
                  </a:lnTo>
                  <a:close/>
                  <a:moveTo>
                    <a:pt y="1673" x="3881"/>
                  </a:moveTo>
                  <a:cubicBezTo>
                    <a:pt y="1673" x="4001"/>
                    <a:pt y="1727" x="4097"/>
                    <a:pt y="1834" x="4171"/>
                  </a:cubicBezTo>
                  <a:cubicBezTo>
                    <a:pt y="1942" x="4245"/>
                    <a:pt y="2084" x="4282"/>
                    <a:pt y="2260" x="4282"/>
                  </a:cubicBezTo>
                  <a:lnTo>
                    <a:pt y="2260" x="3415"/>
                  </a:lnTo>
                  <a:cubicBezTo>
                    <a:pt y="2070" x="3435"/>
                    <a:pt y="1925" x="3485"/>
                    <a:pt y="1824" x="3566"/>
                  </a:cubicBezTo>
                  <a:cubicBezTo>
                    <a:pt y="1723" x="3647"/>
                    <a:pt y="1673" x="3752"/>
                    <a:pt y="1673" x="3881"/>
                  </a:cubicBezTo>
                  <a:close/>
                  <a:moveTo>
                    <a:pt y="1730" x="10037"/>
                  </a:moveTo>
                  <a:cubicBezTo>
                    <a:pt y="1730" x="10177"/>
                    <a:pt y="1800" x="10285"/>
                    <a:pt y="1942" x="10362"/>
                  </a:cubicBezTo>
                  <a:cubicBezTo>
                    <a:pt y="2083" x="10439"/>
                    <a:pt y="2283" x="10478"/>
                    <a:pt y="2541" x="10478"/>
                  </a:cubicBezTo>
                  <a:cubicBezTo>
                    <a:pt y="2798" x="10478"/>
                    <a:pt y="2997" x="10439"/>
                    <a:pt y="3139" x="10362"/>
                  </a:cubicBezTo>
                  <a:cubicBezTo>
                    <a:pt y="3280" x="10285"/>
                    <a:pt y="3351" x="10177"/>
                    <a:pt y="3351" x="10037"/>
                  </a:cubicBezTo>
                  <a:cubicBezTo>
                    <a:pt y="3351" x="9894"/>
                    <a:pt y="3282" x="9786"/>
                    <a:pt y="3145" x="9711"/>
                  </a:cubicBezTo>
                  <a:cubicBezTo>
                    <a:pt y="3008" x="9636"/>
                    <a:pt y="2807" x="9599"/>
                    <a:pt y="2541" x="9599"/>
                  </a:cubicBezTo>
                  <a:cubicBezTo>
                    <a:pt y="2283" x="9599"/>
                    <a:pt y="2083" x="9638"/>
                    <a:pt y="1942" x="9715"/>
                  </a:cubicBezTo>
                  <a:cubicBezTo>
                    <a:pt y="1800" x="9792"/>
                    <a:pt y="1730" x="9899"/>
                    <a:pt y="1730" x="10037"/>
                  </a:cubicBezTo>
                  <a:close/>
                  <a:moveTo>
                    <a:pt y="1730" x="1130"/>
                  </a:moveTo>
                  <a:cubicBezTo>
                    <a:pt y="1730" x="1273"/>
                    <a:pt y="1802" x="1383"/>
                    <a:pt y="1947" x="1458"/>
                  </a:cubicBezTo>
                  <a:cubicBezTo>
                    <a:pt y="2092" x="1533"/>
                    <a:pt y="2302" x="1571"/>
                    <a:pt y="2578" x="1571"/>
                  </a:cubicBezTo>
                  <a:cubicBezTo>
                    <a:pt y="2853" x="1571"/>
                    <a:pt y="3064" x="1533"/>
                    <a:pt y="3208" x="1458"/>
                  </a:cubicBezTo>
                  <a:cubicBezTo>
                    <a:pt y="3353" x="1383"/>
                    <a:pt y="3426" x="1273"/>
                    <a:pt y="3426" x="1130"/>
                  </a:cubicBezTo>
                  <a:cubicBezTo>
                    <a:pt y="3426" x="989"/>
                    <a:pt y="3353" x="880"/>
                    <a:pt y="3208" x="805"/>
                  </a:cubicBezTo>
                  <a:cubicBezTo>
                    <a:pt y="3064" x="730"/>
                    <a:pt y="2853" x="692"/>
                    <a:pt y="2578" x="692"/>
                  </a:cubicBezTo>
                  <a:cubicBezTo>
                    <a:pt y="2302" x="692"/>
                    <a:pt y="2092" x="730"/>
                    <a:pt y="1947" x="805"/>
                  </a:cubicBezTo>
                  <a:cubicBezTo>
                    <a:pt y="1802" x="880"/>
                    <a:pt y="1730" x="989"/>
                    <a:pt y="1730" x="1130"/>
                  </a:cubicBezTo>
                  <a:close/>
                  <a:moveTo>
                    <a:pt y="1127" x="7747"/>
                  </a:moveTo>
                  <a:lnTo>
                    <a:pt y="4023" x="7747"/>
                  </a:lnTo>
                  <a:lnTo>
                    <a:pt y="4023" x="8415"/>
                  </a:lnTo>
                  <a:lnTo>
                    <a:pt y="1127" x="8415"/>
                  </a:lnTo>
                  <a:close/>
                  <a:moveTo>
                    <a:pt y="1058" x="13154"/>
                  </a:moveTo>
                  <a:cubicBezTo>
                    <a:pt y="1058" x="13017"/>
                    <a:pt y="1098" x="12892"/>
                    <a:pt y="1178" x="12779"/>
                  </a:cubicBezTo>
                  <a:cubicBezTo>
                    <a:pt y="1258" x="12666"/>
                    <a:pt y="1383" x="12559"/>
                    <a:pt y="1551" x="12458"/>
                  </a:cubicBezTo>
                  <a:lnTo>
                    <a:pt y="1127" x="12458"/>
                  </a:lnTo>
                  <a:lnTo>
                    <a:pt y="1127" x="11790"/>
                  </a:lnTo>
                  <a:lnTo>
                    <a:pt y="4023" x="11790"/>
                  </a:lnTo>
                  <a:lnTo>
                    <a:pt y="4023" x="12458"/>
                  </a:lnTo>
                  <a:lnTo>
                    <a:pt y="2598" x="12458"/>
                  </a:lnTo>
                  <a:cubicBezTo>
                    <a:pt y="2335" x="12458"/>
                    <a:pt y="2128" x="12498"/>
                    <a:pt y="1979" x="12577"/>
                  </a:cubicBezTo>
                  <a:cubicBezTo>
                    <a:pt y="1830" x="12657"/>
                    <a:pt y="1756" x="12766"/>
                    <a:pt y="1756" x="12906"/>
                  </a:cubicBezTo>
                  <a:cubicBezTo>
                    <a:pt y="1756" x="12963"/>
                    <a:pt y="1772" x="13014"/>
                    <a:pt y="1806" x="13059"/>
                  </a:cubicBezTo>
                  <a:cubicBezTo>
                    <a:pt y="1840" x="13103"/>
                    <a:pt y="1887" x="13139"/>
                    <a:pt y="1947" x="13165"/>
                  </a:cubicBezTo>
                  <a:cubicBezTo>
                    <a:pt y="1992" x="13185"/>
                    <a:pt y="2062" x="13199"/>
                    <a:pt y="2156" x="13207"/>
                  </a:cubicBezTo>
                  <a:cubicBezTo>
                    <a:pt y="2251" x="13215"/>
                    <a:pt y="2423" x="13219"/>
                    <a:pt y="2673" x="13219"/>
                  </a:cubicBezTo>
                  <a:lnTo>
                    <a:pt y="3736" x="13219"/>
                  </a:lnTo>
                  <a:lnTo>
                    <a:pt y="4023" x="13219"/>
                  </a:lnTo>
                  <a:lnTo>
                    <a:pt y="4023" x="13890"/>
                  </a:lnTo>
                  <a:lnTo>
                    <a:pt y="2260" x="13890"/>
                  </a:lnTo>
                  <a:cubicBezTo>
                    <a:pt y="1869" x="13890"/>
                    <a:pt y="1570" x="13828"/>
                    <a:pt y="1365" x="13703"/>
                  </a:cubicBezTo>
                  <a:cubicBezTo>
                    <a:pt y="1160" x="13578"/>
                    <a:pt y="1058" x="13395"/>
                    <a:pt y="1058" x="13154"/>
                  </a:cubicBezTo>
                  <a:close/>
                  <a:moveTo>
                    <a:pt y="0" x="1571"/>
                  </a:moveTo>
                  <a:lnTo>
                    <a:pt y="1551" x="1571"/>
                  </a:lnTo>
                  <a:cubicBezTo>
                    <a:pt y="1383" x="1479"/>
                    <a:pt y="1258" x="1377"/>
                    <a:pt y="1178" x="1266"/>
                  </a:cubicBezTo>
                  <a:cubicBezTo>
                    <a:pt y="1098" x="1154"/>
                    <a:pt y="1058" x="1027"/>
                    <a:pt y="1058" x="882"/>
                  </a:cubicBezTo>
                  <a:cubicBezTo>
                    <a:pt y="1058" x="625"/>
                    <a:pt y="1199" x="414"/>
                    <a:pt y="1483" x="248"/>
                  </a:cubicBezTo>
                  <a:cubicBezTo>
                    <a:pt y="1766" x="83"/>
                    <a:pt y="2131" x="0"/>
                    <a:pt y="2578" x="0"/>
                  </a:cubicBezTo>
                  <a:cubicBezTo>
                    <a:pt y="3024" x="0"/>
                    <a:pt y="3389" x="83"/>
                    <a:pt y="3672" x="248"/>
                  </a:cubicBezTo>
                  <a:cubicBezTo>
                    <a:pt y="3956" x="414"/>
                    <a:pt y="4098" x="625"/>
                    <a:pt y="4098" x="882"/>
                  </a:cubicBezTo>
                  <a:cubicBezTo>
                    <a:pt y="4098" x="1028"/>
                    <a:pt y="4058" x="1156"/>
                    <a:pt y="3979" x="1267"/>
                  </a:cubicBezTo>
                  <a:cubicBezTo>
                    <a:pt y="3899" x="1377"/>
                    <a:pt y="3774" x="1479"/>
                    <a:pt y="3604" x="1571"/>
                  </a:cubicBezTo>
                  <a:lnTo>
                    <a:pt y="4023" x="1571"/>
                  </a:lnTo>
                  <a:lnTo>
                    <a:pt y="4023" x="2242"/>
                  </a:lnTo>
                  <a:lnTo>
                    <a:pt y="0" x="2242"/>
                  </a:lnTo>
                  <a:close/>
                  <a:moveTo>
                    <a:pt y="1058" x="3885"/>
                  </a:moveTo>
                  <a:cubicBezTo>
                    <a:pt y="1058" x="3524"/>
                    <a:pt y="1193" x="3241"/>
                    <a:pt y="1464" x="3035"/>
                  </a:cubicBezTo>
                  <a:cubicBezTo>
                    <a:pt y="1734" x="2830"/>
                    <a:pt y="2105" x="2727"/>
                    <a:pt y="2578" x="2727"/>
                  </a:cubicBezTo>
                  <a:cubicBezTo>
                    <a:pt y="3058" x="2727"/>
                    <a:pt y="3432" x="2832"/>
                    <a:pt y="3698" x="3041"/>
                  </a:cubicBezTo>
                  <a:cubicBezTo>
                    <a:pt y="3964" x="3251"/>
                    <a:pt y="4098" x="3544"/>
                    <a:pt y="4098" x="3922"/>
                  </a:cubicBezTo>
                  <a:cubicBezTo>
                    <a:pt y="4098" x="4080"/>
                    <a:pt y="4076" x="4238"/>
                    <a:pt y="4034" x="4396"/>
                  </a:cubicBezTo>
                  <a:cubicBezTo>
                    <a:pt y="3992" x="4554"/>
                    <a:pt y="3930" x="4712"/>
                    <a:pt y="3847" x="4870"/>
                  </a:cubicBezTo>
                  <a:lnTo>
                    <a:pt y="3133" x="4870"/>
                  </a:lnTo>
                  <a:cubicBezTo>
                    <a:pt y="3251" x="4714"/>
                    <a:pt y="3338" x="4563"/>
                    <a:pt y="3396" x="4416"/>
                  </a:cubicBezTo>
                  <a:cubicBezTo>
                    <a:pt y="3454" x="4268"/>
                    <a:pt y="3482" x="4124"/>
                    <a:pt y="3482" x="3984"/>
                  </a:cubicBezTo>
                  <a:cubicBezTo>
                    <a:pt y="3482" x="3810"/>
                    <a:pt y="3428" x="3674"/>
                    <a:pt y="3320" x="3577"/>
                  </a:cubicBezTo>
                  <a:cubicBezTo>
                    <a:pt y="3211" x="3480"/>
                    <a:pt y="3048" x="3424"/>
                    <a:pt y="2831" x="3408"/>
                  </a:cubicBezTo>
                  <a:lnTo>
                    <a:pt y="2831" x="4969"/>
                  </a:lnTo>
                  <a:lnTo>
                    <a:pt y="2567" x="4969"/>
                  </a:lnTo>
                  <a:cubicBezTo>
                    <a:pt y="2109" x="4969"/>
                    <a:pt y="1743" x="4870"/>
                    <a:pt y="1469" x="4673"/>
                  </a:cubicBezTo>
                  <a:cubicBezTo>
                    <a:pt y="1195" x="4476"/>
                    <a:pt y="1058" x="4213"/>
                    <a:pt y="1058" x="3885"/>
                  </a:cubicBezTo>
                  <a:close/>
                  <a:moveTo>
                    <a:pt y="1058" x="6276"/>
                  </a:moveTo>
                  <a:cubicBezTo>
                    <a:pt y="1058" x="5963"/>
                    <a:pt y="1132" x="5731"/>
                    <a:pt y="1280" x="5579"/>
                  </a:cubicBezTo>
                  <a:cubicBezTo>
                    <a:pt y="1428" x="5427"/>
                    <a:pt y="1656" x="5351"/>
                    <a:pt y="1962" x="5351"/>
                  </a:cubicBezTo>
                  <a:cubicBezTo>
                    <a:pt y="2247" x="5351"/>
                    <a:pt y="2459" x="5411"/>
                    <a:pt y="2598" x="5530"/>
                  </a:cubicBezTo>
                  <a:cubicBezTo>
                    <a:pt y="2738" x="5650"/>
                    <a:pt y="2834" x="5858"/>
                    <a:pt y="2885" x="6155"/>
                  </a:cubicBezTo>
                  <a:lnTo>
                    <a:pt y="2906" x="6273"/>
                  </a:lnTo>
                  <a:cubicBezTo>
                    <a:pt y="2928" x="6408"/>
                    <a:pt y="2960" x="6499"/>
                    <a:pt y="3000" x="6544"/>
                  </a:cubicBezTo>
                  <a:cubicBezTo>
                    <a:pt y="3041" x="6589"/>
                    <a:pt y="3102" x="6612"/>
                    <a:pt y="3185" x="6612"/>
                  </a:cubicBezTo>
                  <a:cubicBezTo>
                    <a:pt y="3283" x="6612"/>
                    <a:pt y="3357" x="6579"/>
                    <a:pt y="3407" x="6513"/>
                  </a:cubicBezTo>
                  <a:cubicBezTo>
                    <a:pt y="3457" x="6447"/>
                    <a:pt y="3482" x="6349"/>
                    <a:pt y="3482" x="6219"/>
                  </a:cubicBezTo>
                  <a:cubicBezTo>
                    <a:pt y="3482" x="6074"/>
                    <a:pt y="3460" x="5932"/>
                    <a:pt y="3415" x="5792"/>
                  </a:cubicBezTo>
                  <a:cubicBezTo>
                    <a:pt y="3370" x="5653"/>
                    <a:pt y="3303" x="5516"/>
                    <a:pt y="3214" x="5383"/>
                  </a:cubicBezTo>
                  <a:lnTo>
                    <a:pt y="3917" x="5383"/>
                  </a:lnTo>
                  <a:cubicBezTo>
                    <a:pt y="3977" x="5538"/>
                    <a:pt y="4022" x="5690"/>
                    <a:pt y="4052" x="5837"/>
                  </a:cubicBezTo>
                  <a:cubicBezTo>
                    <a:pt y="4083" x="5985"/>
                    <a:pt y="4098" x="6127"/>
                    <a:pt y="4098" x="6265"/>
                  </a:cubicBezTo>
                  <a:cubicBezTo>
                    <a:pt y="4098" x="6591"/>
                    <a:pt y="4020" x="6836"/>
                    <a:pt y="3865" x="7000"/>
                  </a:cubicBezTo>
                  <a:cubicBezTo>
                    <a:pt y="3710" x="7164"/>
                    <a:pt y="3478" x="7246"/>
                    <a:pt y="3170" x="7246"/>
                  </a:cubicBezTo>
                  <a:cubicBezTo>
                    <a:pt y="2875" x="7246"/>
                    <a:pt y="2659" x="7187"/>
                    <a:pt y="2521" x="7069"/>
                  </a:cubicBezTo>
                  <a:cubicBezTo>
                    <a:pt y="2383" x="6951"/>
                    <a:pt y="2284" x="6721"/>
                    <a:pt y="2224" x="6379"/>
                  </a:cubicBezTo>
                  <a:lnTo>
                    <a:pt y="2200" x="6261"/>
                  </a:lnTo>
                  <a:cubicBezTo>
                    <a:pt y="2181" x="6141"/>
                    <a:pt y="2152" x="6057"/>
                    <a:pt y="2112" x="6011"/>
                  </a:cubicBezTo>
                  <a:cubicBezTo>
                    <a:pt y="2073" x="5964"/>
                    <a:pt y="2016" x="5941"/>
                    <a:pt y="1942" x="5941"/>
                  </a:cubicBezTo>
                  <a:cubicBezTo>
                    <a:pt y="1850" x="5941"/>
                    <a:pt y="1783" x="5971"/>
                    <a:pt y="1739" x="6033"/>
                  </a:cubicBezTo>
                  <a:cubicBezTo>
                    <a:pt y="1695" x="6095"/>
                    <a:pt y="1673" x="6189"/>
                    <a:pt y="1673" x="6316"/>
                  </a:cubicBezTo>
                  <a:cubicBezTo>
                    <a:pt y="1673" x="6434"/>
                    <a:pt y="1694" x="6559"/>
                    <a:pt y="1735" x="6692"/>
                  </a:cubicBezTo>
                  <a:cubicBezTo>
                    <a:pt y="1776" x="6825"/>
                    <a:pt y="1838" x="6963"/>
                    <a:pt y="1921" x="7106"/>
                  </a:cubicBezTo>
                  <a:lnTo>
                    <a:pt y="1218" x="7106"/>
                  </a:lnTo>
                  <a:cubicBezTo>
                    <a:pt y="1163" x="6947"/>
                    <a:pt y="1122" x="6800"/>
                    <a:pt y="1096" x="6664"/>
                  </a:cubicBezTo>
                  <a:cubicBezTo>
                    <a:pt y="1071" x="6529"/>
                    <a:pt y="1058" x="6399"/>
                    <a:pt y="1058" x="6276"/>
                  </a:cubicBezTo>
                  <a:close/>
                  <a:moveTo>
                    <a:pt y="1063" x="9789"/>
                  </a:moveTo>
                  <a:cubicBezTo>
                    <a:pt y="1063" x="9535"/>
                    <a:pt y="1201" x="9324"/>
                    <a:pt y="1478" x="9157"/>
                  </a:cubicBezTo>
                  <a:cubicBezTo>
                    <a:pt y="1754" x="8991"/>
                    <a:pt y="2109" x="8907"/>
                    <a:pt y="2541" x="8907"/>
                  </a:cubicBezTo>
                  <a:cubicBezTo>
                    <a:pt y="2972" x="8907"/>
                    <a:pt y="3327" x="8991"/>
                    <a:pt y="3605" x="9157"/>
                  </a:cubicBezTo>
                  <a:cubicBezTo>
                    <a:pt y="3883" x="9324"/>
                    <a:pt y="4023" x="9535"/>
                    <a:pt y="4023" x="9789"/>
                  </a:cubicBezTo>
                  <a:cubicBezTo>
                    <a:pt y="4023" x="9935"/>
                    <a:pt y="3983" x="10063"/>
                    <a:pt y="3904" x="10174"/>
                  </a:cubicBezTo>
                  <a:cubicBezTo>
                    <a:pt y="3824" x="10284"/>
                    <a:pt y="3700" x="10386"/>
                    <a:pt y="3532" x="10478"/>
                  </a:cubicBezTo>
                  <a:lnTo>
                    <a:pt y="3731" x="10478"/>
                  </a:lnTo>
                  <a:cubicBezTo>
                    <a:pt y="4013" x="10478"/>
                    <a:pt y="4221" x="10427"/>
                    <a:pt y="4354" x="10325"/>
                  </a:cubicBezTo>
                  <a:cubicBezTo>
                    <a:pt y="4486" x="10223"/>
                    <a:pt y="4553" x="10062"/>
                    <a:pt y="4553" x="9843"/>
                  </a:cubicBezTo>
                  <a:cubicBezTo>
                    <a:pt y="4553" x="9730"/>
                    <a:pt y="4530" x="9618"/>
                    <a:pt y="4484" x="9506"/>
                  </a:cubicBezTo>
                  <a:cubicBezTo>
                    <a:pt y="4438" x="9394"/>
                    <a:pt y="4369" x="9280"/>
                    <a:pt y="4276" x="9163"/>
                  </a:cubicBezTo>
                  <a:lnTo>
                    <a:pt y="4997" x="9163"/>
                  </a:lnTo>
                  <a:cubicBezTo>
                    <a:pt y="5054" x="9286"/>
                    <a:pt y="5096" x="9408"/>
                    <a:pt y="5124" x="9530"/>
                  </a:cubicBezTo>
                  <a:cubicBezTo>
                    <a:pt y="5151" x="9652"/>
                    <a:pt y="5165" x="9778"/>
                    <a:pt y="5165" x="9909"/>
                  </a:cubicBezTo>
                  <a:cubicBezTo>
                    <a:pt y="5165" x="10312"/>
                    <a:pt y="5042" x="10619"/>
                    <a:pt y="4797" x="10831"/>
                  </a:cubicBezTo>
                  <a:cubicBezTo>
                    <a:pt y="4551" x="11043"/>
                    <a:pt y="4196" x="11149"/>
                    <a:pt y="3731" x="11149"/>
                  </a:cubicBezTo>
                  <a:lnTo>
                    <a:pt y="1127" x="11149"/>
                  </a:lnTo>
                  <a:lnTo>
                    <a:pt y="1127" x="10478"/>
                  </a:lnTo>
                  <a:lnTo>
                    <a:pt y="1557" x="10478"/>
                  </a:lnTo>
                  <a:cubicBezTo>
                    <a:pt y="1386" x="10386"/>
                    <a:pt y="1261" x="10284"/>
                    <a:pt y="1182" x="10174"/>
                  </a:cubicBezTo>
                  <a:cubicBezTo>
                    <a:pt y="1103" x="10063"/>
                    <a:pt y="1063" x="9935"/>
                    <a:pt y="1063" x="9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y="2116350" x="2244000"/>
              <a:ext cy="102450" cx="315025"/>
            </a:xfrm>
            <a:custGeom>
              <a:pathLst>
                <a:path w="12601" extrusionOk="0" h="4098">
                  <a:moveTo>
                    <a:pt y="1673" x="10340"/>
                  </a:moveTo>
                  <a:cubicBezTo>
                    <a:pt y="1673" x="10459"/>
                    <a:pt y="1727" x="10556"/>
                    <a:pt y="1834" x="10630"/>
                  </a:cubicBezTo>
                  <a:cubicBezTo>
                    <a:pt y="1942" x="10704"/>
                    <a:pt y="2084" x="10741"/>
                    <a:pt y="2260" x="10741"/>
                  </a:cubicBezTo>
                  <a:lnTo>
                    <a:pt y="2260" x="9873"/>
                  </a:lnTo>
                  <a:cubicBezTo>
                    <a:pt y="2070" x="9893"/>
                    <a:pt y="1925" x="9944"/>
                    <a:pt y="1824" x="10024"/>
                  </a:cubicBezTo>
                  <a:cubicBezTo>
                    <a:pt y="1723" x="10105"/>
                    <a:pt y="1673" x="10210"/>
                    <a:pt y="1673" x="10340"/>
                  </a:cubicBezTo>
                  <a:close/>
                  <a:moveTo>
                    <a:pt y="1730" x="7589"/>
                  </a:moveTo>
                  <a:cubicBezTo>
                    <a:pt y="1730" x="7732"/>
                    <a:pt y="1802" x="7841"/>
                    <a:pt y="1947" x="7916"/>
                  </a:cubicBezTo>
                  <a:cubicBezTo>
                    <a:pt y="2092" x="7991"/>
                    <a:pt y="2302" x="8029"/>
                    <a:pt y="2577" x="8029"/>
                  </a:cubicBezTo>
                  <a:cubicBezTo>
                    <a:pt y="2853" x="8029"/>
                    <a:pt y="3063" x="7991"/>
                    <a:pt y="3208" x="7916"/>
                  </a:cubicBezTo>
                  <a:cubicBezTo>
                    <a:pt y="3353" x="7841"/>
                    <a:pt y="3425" x="7732"/>
                    <a:pt y="3425" x="7589"/>
                  </a:cubicBezTo>
                  <a:cubicBezTo>
                    <a:pt y="3425" x="7447"/>
                    <a:pt y="3353" x="7339"/>
                    <a:pt y="3208" x="7263"/>
                  </a:cubicBezTo>
                  <a:cubicBezTo>
                    <a:pt y="3063" x="7188"/>
                    <a:pt y="2853" x="7150"/>
                    <a:pt y="2577" x="7150"/>
                  </a:cubicBezTo>
                  <a:cubicBezTo>
                    <a:pt y="2302" x="7150"/>
                    <a:pt y="2092" x="7188"/>
                    <a:pt y="1947" x="7263"/>
                  </a:cubicBezTo>
                  <a:cubicBezTo>
                    <a:pt y="1802" x="7339"/>
                    <a:pt y="1730" x="7447"/>
                    <a:pt y="1730" x="7589"/>
                  </a:cubicBezTo>
                  <a:close/>
                  <a:moveTo>
                    <a:pt y="1719" x="4978"/>
                  </a:moveTo>
                  <a:cubicBezTo>
                    <a:pt y="1719" x="5123"/>
                    <a:pt y="1793" x="5235"/>
                    <a:pt y="1940" x="5312"/>
                  </a:cubicBezTo>
                  <a:cubicBezTo>
                    <a:pt y="2088" x="5389"/>
                    <a:pt y="2300" x="5427"/>
                    <a:pt y="2577" x="5427"/>
                  </a:cubicBezTo>
                  <a:cubicBezTo>
                    <a:pt y="2855" x="5427"/>
                    <a:pt y="3067" x="5389"/>
                    <a:pt y="3215" x="5312"/>
                  </a:cubicBezTo>
                  <a:cubicBezTo>
                    <a:pt y="3362" x="5235"/>
                    <a:pt y="3436" x="5123"/>
                    <a:pt y="3436" x="4978"/>
                  </a:cubicBezTo>
                  <a:cubicBezTo>
                    <a:pt y="3436" x="4830"/>
                    <a:pt y="3362" x="4717"/>
                    <a:pt y="3215" x="4639"/>
                  </a:cubicBezTo>
                  <a:cubicBezTo>
                    <a:pt y="3067" x="4562"/>
                    <a:pt y="2855" x="4523"/>
                    <a:pt y="2577" x="4523"/>
                  </a:cubicBezTo>
                  <a:cubicBezTo>
                    <a:pt y="2300" x="4523"/>
                    <a:pt y="2088" x="4562"/>
                    <a:pt y="1940" x="4639"/>
                  </a:cubicBezTo>
                  <a:cubicBezTo>
                    <a:pt y="1793" x="4717"/>
                    <a:pt y="1719" x="4830"/>
                    <a:pt y="1719" x="4978"/>
                  </a:cubicBezTo>
                  <a:close/>
                  <a:moveTo>
                    <a:pt y="1058" x="1306"/>
                  </a:moveTo>
                  <a:cubicBezTo>
                    <a:pt y="1058" x="1177"/>
                    <a:pt y="1099" x="1060"/>
                    <a:pt y="1182" x="954"/>
                  </a:cubicBezTo>
                  <a:cubicBezTo>
                    <a:pt y="1264" x="848"/>
                    <a:pt y="1388" x="753"/>
                    <a:pt y="1551" x="671"/>
                  </a:cubicBezTo>
                  <a:lnTo>
                    <a:pt y="1127" x="671"/>
                  </a:lnTo>
                  <a:lnTo>
                    <a:pt y="1127" x="0"/>
                  </a:lnTo>
                  <a:lnTo>
                    <a:pt y="4022" x="0"/>
                  </a:lnTo>
                  <a:lnTo>
                    <a:pt y="4022" x="671"/>
                  </a:lnTo>
                  <a:lnTo>
                    <a:pt y="2598" x="671"/>
                  </a:lnTo>
                  <a:cubicBezTo>
                    <a:pt y="2328" x="671"/>
                    <a:pt y="2120" x="706"/>
                    <a:pt y="1974" x="776"/>
                  </a:cubicBezTo>
                  <a:cubicBezTo>
                    <a:pt y="1828" x="845"/>
                    <a:pt y="1755" x="944"/>
                    <a:pt y="1755" x="1072"/>
                  </a:cubicBezTo>
                  <a:cubicBezTo>
                    <a:pt y="1755" x="1174"/>
                    <a:pt y="1802" x="1245"/>
                    <a:pt y="1894" x="1285"/>
                  </a:cubicBezTo>
                  <a:cubicBezTo>
                    <a:pt y="1986" x="1325"/>
                    <a:pt y="2192" x="1345"/>
                    <a:pt y="2513" x="1345"/>
                  </a:cubicBezTo>
                  <a:lnTo>
                    <a:pt y="4022" x="1345"/>
                  </a:lnTo>
                  <a:lnTo>
                    <a:pt y="4022" x="2016"/>
                  </a:lnTo>
                  <a:lnTo>
                    <a:pt y="2601" x="2016"/>
                  </a:lnTo>
                  <a:cubicBezTo>
                    <a:pt y="2327" x="2019"/>
                    <a:pt y="2117" x="2054"/>
                    <a:pt y="1973" x="2123"/>
                  </a:cubicBezTo>
                  <a:cubicBezTo>
                    <a:pt y="1828" x="2192"/>
                    <a:pt y="1755" x="2290"/>
                    <a:pt y="1755" x="2417"/>
                  </a:cubicBezTo>
                  <a:cubicBezTo>
                    <a:pt y="1755" x="2514"/>
                    <a:pt y="1802" x="2584"/>
                    <a:pt y="1894" x="2628"/>
                  </a:cubicBezTo>
                  <a:cubicBezTo>
                    <a:pt y="1986" x="2671"/>
                    <a:pt y="2135" x="2693"/>
                    <a:pt y="2340" x="2693"/>
                  </a:cubicBezTo>
                  <a:cubicBezTo>
                    <a:pt y="2384" x="2693"/>
                    <a:pt y="2419" x="2693"/>
                    <a:pt y="2443" x="2692"/>
                  </a:cubicBezTo>
                  <a:cubicBezTo>
                    <a:pt y="2467" x="2692"/>
                    <a:pt y="2490" x="2691"/>
                    <a:pt y="2513" x="2689"/>
                  </a:cubicBezTo>
                  <a:lnTo>
                    <a:pt y="4022" x="2689"/>
                  </a:lnTo>
                  <a:lnTo>
                    <a:pt y="4022" x="3361"/>
                  </a:lnTo>
                  <a:lnTo>
                    <a:pt y="2260" x="3361"/>
                  </a:lnTo>
                  <a:cubicBezTo>
                    <a:pt y="1868" x="3361"/>
                    <a:pt y="1570" x="3298"/>
                    <a:pt y="1365" x="3172"/>
                  </a:cubicBezTo>
                  <a:cubicBezTo>
                    <a:pt y="1160" x="3047"/>
                    <a:pt y="1058" x="2864"/>
                    <a:pt y="1058" x="2624"/>
                  </a:cubicBezTo>
                  <a:cubicBezTo>
                    <a:pt y="1058" x="2485"/>
                    <a:pt y="1104" x="2357"/>
                    <a:pt y="1198" x="2241"/>
                  </a:cubicBezTo>
                  <a:cubicBezTo>
                    <a:pt y="1292" x="2125"/>
                    <a:pt y="1429" x="2024"/>
                    <a:pt y="1608" x="1940"/>
                  </a:cubicBezTo>
                  <a:cubicBezTo>
                    <a:pt y="1434" x="1882"/>
                    <a:pt y="1299" x="1799"/>
                    <a:pt y="1202" x="1688"/>
                  </a:cubicBezTo>
                  <a:cubicBezTo>
                    <a:pt y="1106" x="1577"/>
                    <a:pt y="1058" x="1450"/>
                    <a:pt y="1058" x="1306"/>
                  </a:cubicBezTo>
                  <a:close/>
                  <a:moveTo>
                    <a:pt y="0" x="11933"/>
                  </a:moveTo>
                  <a:lnTo>
                    <a:pt y="4022" x="11933"/>
                  </a:lnTo>
                  <a:lnTo>
                    <a:pt y="4022" x="12600"/>
                  </a:lnTo>
                  <a:lnTo>
                    <a:pt y="0" x="12600"/>
                  </a:lnTo>
                  <a:close/>
                  <a:moveTo>
                    <a:pt y="1058" x="4978"/>
                  </a:moveTo>
                  <a:cubicBezTo>
                    <a:pt y="1058" x="4617"/>
                    <a:pt y="1192" x="4335"/>
                    <a:pt y="1461" x="4132"/>
                  </a:cubicBezTo>
                  <a:cubicBezTo>
                    <a:pt y="1730" x="3929"/>
                    <a:pt y="2102" x="3827"/>
                    <a:pt y="2577" x="3827"/>
                  </a:cubicBezTo>
                  <a:cubicBezTo>
                    <a:pt y="3053" x="3827"/>
                    <a:pt y="3425" x="3929"/>
                    <a:pt y="3694" x="4132"/>
                  </a:cubicBezTo>
                  <a:cubicBezTo>
                    <a:pt y="3963" x="4335"/>
                    <a:pt y="4097" x="4617"/>
                    <a:pt y="4097" x="4978"/>
                  </a:cubicBezTo>
                  <a:cubicBezTo>
                    <a:pt y="4097" x="5337"/>
                    <a:pt y="3963" x="5618"/>
                    <a:pt y="3694" x="5820"/>
                  </a:cubicBezTo>
                  <a:cubicBezTo>
                    <a:pt y="3425" x="6022"/>
                    <a:pt y="3053" x="6123"/>
                    <a:pt y="2577" x="6123"/>
                  </a:cubicBezTo>
                  <a:cubicBezTo>
                    <a:pt y="2102" x="6123"/>
                    <a:pt y="1730" x="6022"/>
                    <a:pt y="1461" x="5820"/>
                  </a:cubicBezTo>
                  <a:cubicBezTo>
                    <a:pt y="1192" x="5618"/>
                    <a:pt y="1058" x="5337"/>
                    <a:pt y="1058" x="4978"/>
                  </a:cubicBezTo>
                  <a:close/>
                  <a:moveTo>
                    <a:pt y="0" x="8029"/>
                  </a:moveTo>
                  <a:lnTo>
                    <a:pt y="1551" x="8029"/>
                  </a:lnTo>
                  <a:cubicBezTo>
                    <a:pt y="1382" x="7937"/>
                    <a:pt y="1258" x="7835"/>
                    <a:pt y="1178" x="7724"/>
                  </a:cubicBezTo>
                  <a:cubicBezTo>
                    <a:pt y="1098" x="7613"/>
                    <a:pt y="1058" x="7485"/>
                    <a:pt y="1058" x="7341"/>
                  </a:cubicBezTo>
                  <a:cubicBezTo>
                    <a:pt y="1058" x="7083"/>
                    <a:pt y="1199" x="6872"/>
                    <a:pt y="1483" x="6707"/>
                  </a:cubicBezTo>
                  <a:cubicBezTo>
                    <a:pt y="1766" x="6541"/>
                    <a:pt y="2131" x="6459"/>
                    <a:pt y="2577" x="6459"/>
                  </a:cubicBezTo>
                  <a:cubicBezTo>
                    <a:pt y="3024" x="6459"/>
                    <a:pt y="3389" x="6541"/>
                    <a:pt y="3672" x="6707"/>
                  </a:cubicBezTo>
                  <a:cubicBezTo>
                    <a:pt y="3956" x="6872"/>
                    <a:pt y="4097" x="7083"/>
                    <a:pt y="4097" x="7341"/>
                  </a:cubicBezTo>
                  <a:cubicBezTo>
                    <a:pt y="4097" x="7486"/>
                    <a:pt y="4058" x="7614"/>
                    <a:pt y="3979" x="7725"/>
                  </a:cubicBezTo>
                  <a:cubicBezTo>
                    <a:pt y="3899" x="7836"/>
                    <a:pt y="3774" x="7937"/>
                    <a:pt y="3604" x="8029"/>
                  </a:cubicBezTo>
                  <a:lnTo>
                    <a:pt y="4022" x="8029"/>
                  </a:lnTo>
                  <a:lnTo>
                    <a:pt y="4022" x="8700"/>
                  </a:lnTo>
                  <a:lnTo>
                    <a:pt y="0" x="8700"/>
                  </a:lnTo>
                  <a:close/>
                  <a:moveTo>
                    <a:pt y="1058" x="10343"/>
                  </a:moveTo>
                  <a:cubicBezTo>
                    <a:pt y="1058" x="9983"/>
                    <a:pt y="1193" x="9700"/>
                    <a:pt y="1463" x="9494"/>
                  </a:cubicBezTo>
                  <a:cubicBezTo>
                    <a:pt y="1734" x="9288"/>
                    <a:pt y="2105" x="9185"/>
                    <a:pt y="2577" x="9185"/>
                  </a:cubicBezTo>
                  <a:cubicBezTo>
                    <a:pt y="3058" x="9185"/>
                    <a:pt y="3432" x="9290"/>
                    <a:pt y="3698" x="9499"/>
                  </a:cubicBezTo>
                  <a:cubicBezTo>
                    <a:pt y="3964" x="9709"/>
                    <a:pt y="4097" x="10003"/>
                    <a:pt y="4097" x="10381"/>
                  </a:cubicBezTo>
                  <a:cubicBezTo>
                    <a:pt y="4097" x="10538"/>
                    <a:pt y="4076" x="10696"/>
                    <a:pt y="4034" x="10854"/>
                  </a:cubicBezTo>
                  <a:cubicBezTo>
                    <a:pt y="3992" x="11012"/>
                    <a:pt y="3929" x="11170"/>
                    <a:pt y="3847" x="11328"/>
                  </a:cubicBezTo>
                  <a:lnTo>
                    <a:pt y="3133" x="11328"/>
                  </a:lnTo>
                  <a:cubicBezTo>
                    <a:pt y="3250" x="11173"/>
                    <a:pt y="3338" x="11021"/>
                    <a:pt y="3396" x="10874"/>
                  </a:cubicBezTo>
                  <a:cubicBezTo>
                    <a:pt y="3453" x="10727"/>
                    <a:pt y="3482" x="10583"/>
                    <a:pt y="3482" x="10442"/>
                  </a:cubicBezTo>
                  <a:cubicBezTo>
                    <a:pt y="3482" x="10268"/>
                    <a:pt y="3428" x="10133"/>
                    <a:pt y="3319" x="10036"/>
                  </a:cubicBezTo>
                  <a:cubicBezTo>
                    <a:pt y="3211" x="9939"/>
                    <a:pt y="3048" x="9882"/>
                    <a:pt y="2831" x="9866"/>
                  </a:cubicBezTo>
                  <a:lnTo>
                    <a:pt y="2831" x="11427"/>
                  </a:lnTo>
                  <a:lnTo>
                    <a:pt y="2567" x="11427"/>
                  </a:lnTo>
                  <a:cubicBezTo>
                    <a:pt y="2109" x="11427"/>
                    <a:pt y="1743" x="11328"/>
                    <a:pt y="1469" x="11131"/>
                  </a:cubicBezTo>
                  <a:cubicBezTo>
                    <a:pt y="1195" x="10934"/>
                    <a:pt y="1058" x="10672"/>
                    <a:pt y="1058" x="10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Shape 61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35" name="Shape 1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6" name="Shape 1536"/>
          <p:cNvSpPr txBox="1"/>
          <p:nvPr>
            <p:ph type="title"/>
          </p:nvPr>
        </p:nvSpPr>
        <p:spPr>
          <a:xfrm>
            <a:off y="430212" x="1677986"/>
            <a:ext cy="266699" cx="64214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Flow Modeling Notation</a:t>
            </a:r>
          </a:p>
        </p:txBody>
      </p:sp>
      <p:sp>
        <p:nvSpPr>
          <p:cNvPr id="1537" name="Shape 1537"/>
          <p:cNvSpPr/>
          <p:nvPr/>
        </p:nvSpPr>
        <p:spPr>
          <a:xfrm>
            <a:off y="1355725" x="2730500"/>
            <a:ext cy="798512" cx="9651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y="2495550" x="2679700"/>
            <a:ext cy="979487" cx="11302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39" name="Shape 1539"/>
          <p:cNvCxnSpPr/>
          <p:nvPr/>
        </p:nvCxnSpPr>
        <p:spPr>
          <a:xfrm rot="10800000" flipH="1">
            <a:off y="3646486" x="2705100"/>
            <a:ext cy="598487" cx="11048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40" name="Shape 1540"/>
          <p:cNvCxnSpPr/>
          <p:nvPr/>
        </p:nvCxnSpPr>
        <p:spPr>
          <a:xfrm>
            <a:off y="4616450" x="2654300"/>
            <a:ext cy="0" cx="13588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541" name="Shape 1541"/>
          <p:cNvCxnSpPr/>
          <p:nvPr/>
        </p:nvCxnSpPr>
        <p:spPr>
          <a:xfrm>
            <a:off y="4899025" x="2667000"/>
            <a:ext cy="0" cx="13588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542" name="Shape 1542"/>
          <p:cNvSpPr txBox="1"/>
          <p:nvPr/>
        </p:nvSpPr>
        <p:spPr>
          <a:xfrm>
            <a:off y="1487487" x="4405312"/>
            <a:ext cy="454024" cx="22479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entity</a:t>
            </a:r>
          </a:p>
        </p:txBody>
      </p:sp>
      <p:sp>
        <p:nvSpPr>
          <p:cNvPr id="1543" name="Shape 1543"/>
          <p:cNvSpPr txBox="1"/>
          <p:nvPr/>
        </p:nvSpPr>
        <p:spPr>
          <a:xfrm>
            <a:off y="2660650" x="4494212"/>
            <a:ext cy="454024" cx="13493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</a:p>
        </p:txBody>
      </p:sp>
      <p:sp>
        <p:nvSpPr>
          <p:cNvPr id="1544" name="Shape 1544"/>
          <p:cNvSpPr txBox="1"/>
          <p:nvPr/>
        </p:nvSpPr>
        <p:spPr>
          <a:xfrm>
            <a:off y="3676650" x="4519612"/>
            <a:ext cy="454024" cx="15017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</a:t>
            </a:r>
          </a:p>
        </p:txBody>
      </p:sp>
      <p:sp>
        <p:nvSpPr>
          <p:cNvPr id="1545" name="Shape 1545"/>
          <p:cNvSpPr txBox="1"/>
          <p:nvPr/>
        </p:nvSpPr>
        <p:spPr>
          <a:xfrm>
            <a:off y="4500562" x="4494212"/>
            <a:ext cy="454024" cx="16383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</a:t>
            </a:r>
          </a:p>
        </p:txBody>
      </p:sp>
      <p:sp>
        <p:nvSpPr>
          <p:cNvPr id="1546" name="Shape 154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50" name="Shape 1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1" name="Shape 1551"/>
          <p:cNvSpPr/>
          <p:nvPr/>
        </p:nvSpPr>
        <p:spPr>
          <a:xfrm>
            <a:off y="1419225" x="1828800"/>
            <a:ext cy="823912" cx="990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 txBox="1"/>
          <p:nvPr>
            <p:ph type="title"/>
          </p:nvPr>
        </p:nvSpPr>
        <p:spPr>
          <a:xfrm>
            <a:off y="247650" x="1346200"/>
            <a:ext cy="1143000" cx="6476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External Entity</a:t>
            </a:r>
          </a:p>
        </p:txBody>
      </p:sp>
      <p:sp>
        <p:nvSpPr>
          <p:cNvPr id="1553" name="Shape 1553"/>
          <p:cNvSpPr txBox="1"/>
          <p:nvPr/>
        </p:nvSpPr>
        <p:spPr>
          <a:xfrm>
            <a:off y="1608137" x="1954211"/>
            <a:ext cy="454024" cx="48212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producer or consumer of data</a:t>
            </a:r>
          </a:p>
        </p:txBody>
      </p:sp>
      <p:sp>
        <p:nvSpPr>
          <p:cNvPr id="1554" name="Shape 1554"/>
          <p:cNvSpPr txBox="1"/>
          <p:nvPr/>
        </p:nvSpPr>
        <p:spPr>
          <a:xfrm>
            <a:off y="2443161" x="1789111"/>
            <a:ext cy="454024" cx="53022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Examples: a person, a device, a sensor</a:t>
            </a:r>
          </a:p>
        </p:txBody>
      </p:sp>
      <p:sp>
        <p:nvSpPr>
          <p:cNvPr id="1555" name="Shape 1555"/>
          <p:cNvSpPr txBox="1"/>
          <p:nvPr/>
        </p:nvSpPr>
        <p:spPr>
          <a:xfrm>
            <a:off y="3041650" x="1789111"/>
            <a:ext cy="819150" cx="48640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Another example: computer-based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system</a:t>
            </a:r>
          </a:p>
        </p:txBody>
      </p:sp>
      <p:sp>
        <p:nvSpPr>
          <p:cNvPr id="1556" name="Shape 1556"/>
          <p:cNvSpPr txBox="1"/>
          <p:nvPr/>
        </p:nvSpPr>
        <p:spPr>
          <a:xfrm>
            <a:off y="3922712" x="1763711"/>
            <a:ext cy="819150" cx="50053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must always originate somewhere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and must always be sent to something</a:t>
            </a:r>
          </a:p>
        </p:txBody>
      </p:sp>
      <p:sp>
        <p:nvSpPr>
          <p:cNvPr id="1557" name="Shape 155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61" name="Shape 15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2" name="Shape 1562"/>
          <p:cNvSpPr txBox="1"/>
          <p:nvPr>
            <p:ph type="title"/>
          </p:nvPr>
        </p:nvSpPr>
        <p:spPr>
          <a:xfrm>
            <a:off y="452437" x="1041400"/>
            <a:ext cy="11430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</a:t>
            </a:r>
          </a:p>
        </p:txBody>
      </p:sp>
      <p:sp>
        <p:nvSpPr>
          <p:cNvPr id="1563" name="Shape 1563"/>
          <p:cNvSpPr/>
          <p:nvPr/>
        </p:nvSpPr>
        <p:spPr>
          <a:xfrm>
            <a:off y="1531937" x="1600200"/>
            <a:ext cy="1004887" cx="11302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y="2044700" x="2168525"/>
            <a:ext cy="82550" cx="184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 txBox="1"/>
          <p:nvPr/>
        </p:nvSpPr>
        <p:spPr>
          <a:xfrm>
            <a:off y="1728786" x="2119311"/>
            <a:ext cy="711200" cx="51609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transformer (changes input</a:t>
            </a:r>
          </a:p>
          <a:p>
            <a:pPr algn="l" rtl="0" lvl="0" marR="0" indent="0" mar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output)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y="2681286" x="1649411"/>
            <a:ext cy="819150" cx="58451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Examples: compute taxes, determine area,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format report, display graph </a:t>
            </a:r>
          </a:p>
        </p:txBody>
      </p:sp>
      <p:sp>
        <p:nvSpPr>
          <p:cNvPr id="1567" name="Shape 1567"/>
          <p:cNvSpPr txBox="1"/>
          <p:nvPr/>
        </p:nvSpPr>
        <p:spPr>
          <a:xfrm>
            <a:off y="3573462" x="1624012"/>
            <a:ext cy="819150" cx="50768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must always be processed in some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way to achieve system function</a:t>
            </a:r>
          </a:p>
        </p:txBody>
      </p:sp>
      <p:sp>
        <p:nvSpPr>
          <p:cNvPr id="1568" name="Shape 156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72" name="Shape 1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3" name="Shape 1573"/>
          <p:cNvSpPr txBox="1"/>
          <p:nvPr>
            <p:ph type="title"/>
          </p:nvPr>
        </p:nvSpPr>
        <p:spPr>
          <a:xfrm>
            <a:off y="352425" x="1533525"/>
            <a:ext cy="533399" cx="639444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Flow</a:t>
            </a:r>
          </a:p>
        </p:txBody>
      </p:sp>
      <p:sp>
        <p:nvSpPr>
          <p:cNvPr id="1574" name="Shape 1574"/>
          <p:cNvSpPr/>
          <p:nvPr/>
        </p:nvSpPr>
        <p:spPr>
          <a:xfrm>
            <a:off y="1581150" x="1701800"/>
            <a:ext cy="257175" cx="18160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5" name="Shape 1575"/>
          <p:cNvSpPr txBox="1"/>
          <p:nvPr/>
        </p:nvSpPr>
        <p:spPr>
          <a:xfrm>
            <a:off y="1814511" x="1966911"/>
            <a:ext cy="819150" cx="60404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flows through a system, beginning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input and be transformed into output.</a:t>
            </a:r>
          </a:p>
        </p:txBody>
      </p:sp>
      <p:sp>
        <p:nvSpPr>
          <p:cNvPr id="1576" name="Shape 1576"/>
          <p:cNvSpPr/>
          <p:nvPr/>
        </p:nvSpPr>
        <p:spPr>
          <a:xfrm>
            <a:off y="3036886" x="3835400"/>
            <a:ext cy="1309686" cx="15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7" name="Shape 1577"/>
          <p:cNvSpPr txBox="1"/>
          <p:nvPr/>
        </p:nvSpPr>
        <p:spPr>
          <a:xfrm>
            <a:off y="3225800" x="4138612"/>
            <a:ext cy="1187449" cx="11334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triangle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8" name="Shape 1578"/>
          <p:cNvCxnSpPr/>
          <p:nvPr/>
        </p:nvCxnSpPr>
        <p:spPr>
          <a:xfrm>
            <a:off y="3130550" x="2667000"/>
            <a:ext cy="309561" cx="11684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79" name="Shape 1579"/>
          <p:cNvCxnSpPr/>
          <p:nvPr/>
        </p:nvCxnSpPr>
        <p:spPr>
          <a:xfrm rot="10800000" flipH="1">
            <a:off y="3973511" x="2654300"/>
            <a:ext cy="236536" cx="12064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80" name="Shape 1580"/>
          <p:cNvCxnSpPr/>
          <p:nvPr/>
        </p:nvCxnSpPr>
        <p:spPr>
          <a:xfrm>
            <a:off y="3714750" x="5486400"/>
            <a:ext cy="0" cx="11557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81" name="Shape 1581"/>
          <p:cNvSpPr txBox="1"/>
          <p:nvPr/>
        </p:nvSpPr>
        <p:spPr>
          <a:xfrm>
            <a:off y="2865436" x="2767011"/>
            <a:ext cy="363536" cx="701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</a:p>
        </p:txBody>
      </p:sp>
      <p:sp>
        <p:nvSpPr>
          <p:cNvPr id="1582" name="Shape 1582"/>
          <p:cNvSpPr txBox="1"/>
          <p:nvPr/>
        </p:nvSpPr>
        <p:spPr>
          <a:xfrm>
            <a:off y="3790950" x="2576511"/>
            <a:ext cy="363536" cx="8667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</a:p>
        </p:txBody>
      </p:sp>
      <p:sp>
        <p:nvSpPr>
          <p:cNvPr id="1583" name="Shape 1583"/>
          <p:cNvSpPr txBox="1"/>
          <p:nvPr/>
        </p:nvSpPr>
        <p:spPr>
          <a:xfrm>
            <a:off y="3362325" x="5675312"/>
            <a:ext cy="363536" cx="650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</a:p>
        </p:txBody>
      </p:sp>
      <p:sp>
        <p:nvSpPr>
          <p:cNvPr id="1584" name="Shape 158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88" name="Shape 1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9" name="Shape 1589"/>
          <p:cNvSpPr txBox="1"/>
          <p:nvPr>
            <p:ph type="title"/>
          </p:nvPr>
        </p:nvSpPr>
        <p:spPr>
          <a:xfrm>
            <a:off y="350837" x="1117600"/>
            <a:ext cy="11430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Stores</a:t>
            </a:r>
          </a:p>
        </p:txBody>
      </p:sp>
      <p:sp>
        <p:nvSpPr>
          <p:cNvPr id="1590" name="Shape 1590"/>
          <p:cNvSpPr/>
          <p:nvPr/>
        </p:nvSpPr>
        <p:spPr>
          <a:xfrm>
            <a:off y="1508125" x="2019300"/>
            <a:ext cy="76199" cx="17271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y="2051050" x="2019300"/>
            <a:ext cy="76199" cx="17271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2" name="Shape 1592"/>
          <p:cNvSpPr txBox="1"/>
          <p:nvPr/>
        </p:nvSpPr>
        <p:spPr>
          <a:xfrm>
            <a:off y="1604962" x="2614611"/>
            <a:ext cy="454024" cx="49402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often stored for later use.</a:t>
            </a:r>
          </a:p>
        </p:txBody>
      </p:sp>
      <p:sp>
        <p:nvSpPr>
          <p:cNvPr id="1593" name="Shape 1593"/>
          <p:cNvSpPr/>
          <p:nvPr/>
        </p:nvSpPr>
        <p:spPr>
          <a:xfrm>
            <a:off y="2568575" x="3860800"/>
            <a:ext cy="1309686" cx="15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4" name="Shape 1594"/>
          <p:cNvSpPr txBox="1"/>
          <p:nvPr/>
        </p:nvSpPr>
        <p:spPr>
          <a:xfrm>
            <a:off y="2768600" x="4176712"/>
            <a:ext cy="1187449" cx="10064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look-up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5" name="Shape 1595"/>
          <p:cNvCxnSpPr/>
          <p:nvPr/>
        </p:nvCxnSpPr>
        <p:spPr>
          <a:xfrm>
            <a:off y="2660650" x="2692400"/>
            <a:ext cy="311149" cx="11684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96" name="Shape 1596"/>
          <p:cNvCxnSpPr/>
          <p:nvPr/>
        </p:nvCxnSpPr>
        <p:spPr>
          <a:xfrm rot="10800000" flipH="1">
            <a:off y="3505200" x="2679700"/>
            <a:ext cy="236536" cx="12064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97" name="Shape 1597"/>
          <p:cNvCxnSpPr/>
          <p:nvPr/>
        </p:nvCxnSpPr>
        <p:spPr>
          <a:xfrm>
            <a:off y="3244850" x="5511800"/>
            <a:ext cy="0" cx="11557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98" name="Shape 1598"/>
          <p:cNvSpPr txBox="1"/>
          <p:nvPr/>
        </p:nvSpPr>
        <p:spPr>
          <a:xfrm>
            <a:off y="2419350" x="2944811"/>
            <a:ext cy="333374" cx="10175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#</a:t>
            </a:r>
          </a:p>
        </p:txBody>
      </p:sp>
      <p:sp>
        <p:nvSpPr>
          <p:cNvPr id="1599" name="Shape 1599"/>
          <p:cNvSpPr txBox="1"/>
          <p:nvPr/>
        </p:nvSpPr>
        <p:spPr>
          <a:xfrm>
            <a:off y="3265486" x="1776411"/>
            <a:ext cy="333374" cx="16383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required</a:t>
            </a:r>
          </a:p>
        </p:txBody>
      </p:sp>
      <p:sp>
        <p:nvSpPr>
          <p:cNvPr id="1600" name="Shape 1600"/>
          <p:cNvSpPr txBox="1"/>
          <p:nvPr/>
        </p:nvSpPr>
        <p:spPr>
          <a:xfrm>
            <a:off y="2576511" x="5484812"/>
            <a:ext cy="577850" cx="16605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#, type,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location, age</a:t>
            </a:r>
          </a:p>
        </p:txBody>
      </p:sp>
      <p:sp>
        <p:nvSpPr>
          <p:cNvPr id="1601" name="Shape 1601"/>
          <p:cNvSpPr/>
          <p:nvPr/>
        </p:nvSpPr>
        <p:spPr>
          <a:xfrm>
            <a:off y="4443412" x="5092700"/>
            <a:ext cy="31750" cx="16637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y="4940300" x="5130800"/>
            <a:ext cy="31750" cx="16637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3" name="Shape 1603"/>
          <p:cNvCxnSpPr/>
          <p:nvPr/>
        </p:nvCxnSpPr>
        <p:spPr>
          <a:xfrm>
            <a:off y="3802062" x="5156200"/>
            <a:ext cy="569912" cx="6222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04" name="Shape 1604"/>
          <p:cNvSpPr txBox="1"/>
          <p:nvPr/>
        </p:nvSpPr>
        <p:spPr>
          <a:xfrm>
            <a:off y="4530725" x="5243512"/>
            <a:ext cy="333374" cx="13223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data</a:t>
            </a:r>
          </a:p>
        </p:txBody>
      </p:sp>
      <p:sp>
        <p:nvSpPr>
          <p:cNvPr id="1605" name="Shape 1605"/>
          <p:cNvSpPr txBox="1"/>
          <p:nvPr/>
        </p:nvSpPr>
        <p:spPr>
          <a:xfrm>
            <a:off y="3987800" x="3698875"/>
            <a:ext cy="333374" cx="16494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number</a:t>
            </a:r>
          </a:p>
        </p:txBody>
      </p:sp>
      <p:cxnSp>
        <p:nvCxnSpPr>
          <p:cNvPr id="1606" name="Shape 1606"/>
          <p:cNvCxnSpPr/>
          <p:nvPr/>
        </p:nvCxnSpPr>
        <p:spPr>
          <a:xfrm>
            <a:off y="3665537" x="5321300"/>
            <a:ext cy="728661" cx="8127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triangle"/>
            <a:tailEnd w="med" len="med" type="none"/>
          </a:ln>
        </p:spPr>
      </p:cxnSp>
      <p:sp>
        <p:nvSpPr>
          <p:cNvPr id="1607" name="Shape 1607"/>
          <p:cNvSpPr txBox="1"/>
          <p:nvPr/>
        </p:nvSpPr>
        <p:spPr>
          <a:xfrm>
            <a:off y="3616325" x="5815012"/>
            <a:ext cy="577850" cx="1422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type,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location, age</a:t>
            </a:r>
          </a:p>
        </p:txBody>
      </p:sp>
      <p:sp>
        <p:nvSpPr>
          <p:cNvPr id="1608" name="Shape 160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12" name="Shape 1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3" name="Shape 1613"/>
          <p:cNvSpPr txBox="1"/>
          <p:nvPr>
            <p:ph type="title"/>
          </p:nvPr>
        </p:nvSpPr>
        <p:spPr>
          <a:xfrm>
            <a:off y="352425" x="1363662"/>
            <a:ext cy="533399" cx="67151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Flow Diagramming:</a:t>
            </a:r>
            <a:b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Guidelines</a:t>
            </a:r>
          </a:p>
        </p:txBody>
      </p:sp>
      <p:sp>
        <p:nvSpPr>
          <p:cNvPr id="1614" name="Shape 1614"/>
          <p:cNvSpPr txBox="1"/>
          <p:nvPr>
            <p:ph idx="1" type="body"/>
          </p:nvPr>
        </p:nvSpPr>
        <p:spPr>
          <a:xfrm>
            <a:off y="1471612" x="1612900"/>
            <a:ext cy="3895725" cx="63246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all icons must be labeled with meaningful names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DFD evolves through a number of levels of detail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always begin with a context level diagram (also called level 0)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always show external entities at level 0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always label data flow arrows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do not represent procedural logic</a:t>
            </a:r>
          </a:p>
        </p:txBody>
      </p:sp>
      <p:sp>
        <p:nvSpPr>
          <p:cNvPr id="1615" name="Shape 161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19" name="Shape 16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0" name="Shape 1620"/>
          <p:cNvSpPr txBox="1"/>
          <p:nvPr>
            <p:ph type="title"/>
          </p:nvPr>
        </p:nvSpPr>
        <p:spPr>
          <a:xfrm>
            <a:off y="288925" x="1270000"/>
            <a:ext cy="1143000" cx="6476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Constructing a DFD—I</a:t>
            </a:r>
          </a:p>
        </p:txBody>
      </p:sp>
      <p:sp>
        <p:nvSpPr>
          <p:cNvPr id="1621" name="Shape 1621"/>
          <p:cNvSpPr txBox="1"/>
          <p:nvPr>
            <p:ph idx="1" type="body"/>
          </p:nvPr>
        </p:nvSpPr>
        <p:spPr>
          <a:xfrm>
            <a:off y="1704975" x="1362075"/>
            <a:ext cy="2597150" cx="69595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review the data model to isolate data objects and use a grammatical parse to determine “operations”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determine external entities (producers and consumers of data)</a:t>
            </a:r>
          </a:p>
          <a:p>
            <a:pPr algn="l" rtl="0" lvl="0" marR="0" indent="-342900" marL="34290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create a level 0 DFD</a:t>
            </a:r>
          </a:p>
        </p:txBody>
      </p:sp>
      <p:sp>
        <p:nvSpPr>
          <p:cNvPr id="1622" name="Shape 162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26" name="Shape 1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7" name="Shape 1627"/>
          <p:cNvSpPr txBox="1"/>
          <p:nvPr>
            <p:ph type="title"/>
          </p:nvPr>
        </p:nvSpPr>
        <p:spPr>
          <a:xfrm>
            <a:off y="369887" x="1524000"/>
            <a:ext cy="1143000" cx="64769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Level 0 DFD Example</a:t>
            </a:r>
          </a:p>
        </p:txBody>
      </p:sp>
      <p:sp>
        <p:nvSpPr>
          <p:cNvPr id="1628" name="Shape 1628"/>
          <p:cNvSpPr/>
          <p:nvPr/>
        </p:nvSpPr>
        <p:spPr>
          <a:xfrm>
            <a:off y="2270125" x="3759200"/>
            <a:ext cy="1309686" cx="15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29" name="Shape 1629"/>
          <p:cNvCxnSpPr/>
          <p:nvPr/>
        </p:nvCxnSpPr>
        <p:spPr>
          <a:xfrm>
            <a:off y="2363786" x="2590800"/>
            <a:ext cy="309561" cx="11684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30" name="Shape 1630"/>
          <p:cNvCxnSpPr/>
          <p:nvPr/>
        </p:nvCxnSpPr>
        <p:spPr>
          <a:xfrm rot="10800000" flipH="1">
            <a:off y="3206750" x="2578100"/>
            <a:ext cy="238124" cx="1206499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31" name="Shape 1631"/>
          <p:cNvCxnSpPr/>
          <p:nvPr/>
        </p:nvCxnSpPr>
        <p:spPr>
          <a:xfrm>
            <a:off y="2947986" x="5410200"/>
            <a:ext cy="0" cx="11557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32" name="Shape 1632"/>
          <p:cNvSpPr/>
          <p:nvPr/>
        </p:nvSpPr>
        <p:spPr>
          <a:xfrm>
            <a:off y="2068511" x="1790700"/>
            <a:ext cy="685799" cx="8763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3" name="Shape 1633"/>
          <p:cNvSpPr/>
          <p:nvPr/>
        </p:nvSpPr>
        <p:spPr>
          <a:xfrm>
            <a:off y="3141661" x="1816100"/>
            <a:ext cy="685799" cx="8763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y="2587625" x="6591300"/>
            <a:ext cy="685799" cx="8763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5" name="Shape 1635"/>
          <p:cNvSpPr txBox="1"/>
          <p:nvPr/>
        </p:nvSpPr>
        <p:spPr>
          <a:xfrm>
            <a:off y="2200275" x="1916111"/>
            <a:ext cy="363536" cx="6635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1636" name="Shape 1636"/>
          <p:cNvSpPr txBox="1"/>
          <p:nvPr/>
        </p:nvSpPr>
        <p:spPr>
          <a:xfrm>
            <a:off y="2047875" x="2901950"/>
            <a:ext cy="457200" cx="1320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1637" name="Shape 1637"/>
          <p:cNvSpPr txBox="1"/>
          <p:nvPr/>
        </p:nvSpPr>
        <p:spPr>
          <a:xfrm>
            <a:off y="3224211" x="1801811"/>
            <a:ext cy="527050" cx="9302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</p:txBody>
      </p:sp>
      <p:sp>
        <p:nvSpPr>
          <p:cNvPr id="1638" name="Shape 1638"/>
          <p:cNvSpPr txBox="1"/>
          <p:nvPr/>
        </p:nvSpPr>
        <p:spPr>
          <a:xfrm>
            <a:off y="3379787" x="2795586"/>
            <a:ext cy="457200" cx="135572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NTSC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signal</a:t>
            </a:r>
          </a:p>
        </p:txBody>
      </p:sp>
      <p:sp>
        <p:nvSpPr>
          <p:cNvPr id="1639" name="Shape 1639"/>
          <p:cNvSpPr txBox="1"/>
          <p:nvPr/>
        </p:nvSpPr>
        <p:spPr>
          <a:xfrm>
            <a:off y="2566986" x="3948112"/>
            <a:ext cy="708024" cx="12858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y="2262186" x="5310187"/>
            <a:ext cy="641350" cx="11525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requested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</a:p>
        </p:txBody>
      </p:sp>
      <p:sp>
        <p:nvSpPr>
          <p:cNvPr id="1641" name="Shape 1641"/>
          <p:cNvSpPr txBox="1"/>
          <p:nvPr/>
        </p:nvSpPr>
        <p:spPr>
          <a:xfrm>
            <a:off y="2741611" x="6526212"/>
            <a:ext cy="363536" cx="10318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</a:p>
        </p:txBody>
      </p:sp>
      <p:sp>
        <p:nvSpPr>
          <p:cNvPr id="1642" name="Shape 164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46" name="Shape 1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7" name="Shape 1647"/>
          <p:cNvSpPr txBox="1"/>
          <p:nvPr>
            <p:ph type="title"/>
          </p:nvPr>
        </p:nvSpPr>
        <p:spPr>
          <a:xfrm>
            <a:off y="352425" x="1185862"/>
            <a:ext cy="533399" cx="71373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Constructing a DFD—II</a:t>
            </a:r>
          </a:p>
        </p:txBody>
      </p:sp>
      <p:sp>
        <p:nvSpPr>
          <p:cNvPr id="1648" name="Shape 1648"/>
          <p:cNvSpPr txBox="1"/>
          <p:nvPr>
            <p:ph idx="1" type="body"/>
          </p:nvPr>
        </p:nvSpPr>
        <p:spPr>
          <a:xfrm>
            <a:off y="1446212" x="1460500"/>
            <a:ext cy="3895725" cx="65405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write a narrative describing the transform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parse to determine next level transforms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“balance” the flow to maintain data flow continuity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 a level 1 DFD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use a 1:5 (approx.) expansion ratio</a:t>
            </a:r>
          </a:p>
        </p:txBody>
      </p:sp>
      <p:sp>
        <p:nvSpPr>
          <p:cNvPr id="1649" name="Shape 164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53" name="Shape 16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4" name="Shape 1654"/>
          <p:cNvSpPr txBox="1"/>
          <p:nvPr>
            <p:ph type="title"/>
          </p:nvPr>
        </p:nvSpPr>
        <p:spPr>
          <a:xfrm>
            <a:off y="454025" x="1177925"/>
            <a:ext cy="268286" cx="70088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Data Flow Hierarchy</a:t>
            </a:r>
          </a:p>
        </p:txBody>
      </p:sp>
      <p:sp>
        <p:nvSpPr>
          <p:cNvPr id="1655" name="Shape 1655"/>
          <p:cNvSpPr/>
          <p:nvPr/>
        </p:nvSpPr>
        <p:spPr>
          <a:xfrm>
            <a:off y="1546225" x="3708400"/>
            <a:ext cy="911224" cx="1041400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6" name="Shape 1656"/>
          <p:cNvCxnSpPr/>
          <p:nvPr/>
        </p:nvCxnSpPr>
        <p:spPr>
          <a:xfrm>
            <a:off y="2019300" x="2895600"/>
            <a:ext cy="0" cx="7747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57" name="Shape 1657"/>
          <p:cNvCxnSpPr/>
          <p:nvPr/>
        </p:nvCxnSpPr>
        <p:spPr>
          <a:xfrm>
            <a:off y="2019300" x="4800600"/>
            <a:ext cy="0" cx="7747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58" name="Shape 1658"/>
          <p:cNvSpPr/>
          <p:nvPr/>
        </p:nvSpPr>
        <p:spPr>
          <a:xfrm>
            <a:off y="1704975" x="2273300"/>
            <a:ext cy="617537" cx="6604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y="1738311" x="5588000"/>
            <a:ext cy="617537" cx="6604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0" name="Shape 1660"/>
          <p:cNvSpPr txBox="1"/>
          <p:nvPr/>
        </p:nvSpPr>
        <p:spPr>
          <a:xfrm>
            <a:off y="1768475" x="4100512"/>
            <a:ext cy="454024" cx="3841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661" name="Shape 1661"/>
          <p:cNvSpPr txBox="1"/>
          <p:nvPr/>
        </p:nvSpPr>
        <p:spPr>
          <a:xfrm>
            <a:off y="1598612" x="3135311"/>
            <a:ext cy="454024" cx="3508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1662" name="Shape 1662"/>
          <p:cNvSpPr txBox="1"/>
          <p:nvPr/>
        </p:nvSpPr>
        <p:spPr>
          <a:xfrm>
            <a:off y="1609725" x="4926012"/>
            <a:ext cy="454024" cx="3667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1663" name="Shape 1663"/>
          <p:cNvSpPr txBox="1"/>
          <p:nvPr/>
        </p:nvSpPr>
        <p:spPr>
          <a:xfrm>
            <a:off y="1790700" x="2436811"/>
            <a:ext cy="454024" cx="3508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1664" name="Shape 1664"/>
          <p:cNvSpPr txBox="1"/>
          <p:nvPr/>
        </p:nvSpPr>
        <p:spPr>
          <a:xfrm>
            <a:off y="1790700" x="5751512"/>
            <a:ext cy="454024" cx="3508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1665" name="Shape 1665"/>
          <p:cNvSpPr/>
          <p:nvPr/>
        </p:nvSpPr>
        <p:spPr>
          <a:xfrm>
            <a:off y="3081336" x="2311400"/>
            <a:ext cy="720724" cx="8000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y="2754311" x="3721100"/>
            <a:ext cy="719136" cx="8000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y="3816350" x="3441700"/>
            <a:ext cy="719136" cx="8000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8" name="Shape 1668"/>
          <p:cNvSpPr/>
          <p:nvPr/>
        </p:nvSpPr>
        <p:spPr>
          <a:xfrm>
            <a:off y="3522662" x="4724400"/>
            <a:ext cy="719136" cx="8000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y="3624262" x="5956300"/>
            <a:ext cy="719136" cx="8000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0" name="Shape 1670"/>
          <p:cNvCxnSpPr/>
          <p:nvPr/>
        </p:nvCxnSpPr>
        <p:spPr>
          <a:xfrm>
            <a:off y="3373437" x="1511300"/>
            <a:ext cy="0" cx="7747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71" name="Shape 1671"/>
          <p:cNvCxnSpPr/>
          <p:nvPr/>
        </p:nvCxnSpPr>
        <p:spPr>
          <a:xfrm>
            <a:off y="4029075" x="6832600"/>
            <a:ext cy="0" cx="7747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72" name="Shape 1672"/>
          <p:cNvCxnSpPr/>
          <p:nvPr/>
        </p:nvCxnSpPr>
        <p:spPr>
          <a:xfrm rot="10800000" flipH="1">
            <a:off y="3238500" x="3124200"/>
            <a:ext cy="169861" cx="5460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73" name="Shape 1673"/>
          <p:cNvCxnSpPr/>
          <p:nvPr/>
        </p:nvCxnSpPr>
        <p:spPr>
          <a:xfrm>
            <a:off y="3690937" x="3060700"/>
            <a:ext cy="223837" cx="4190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74" name="Shape 1674"/>
          <p:cNvCxnSpPr/>
          <p:nvPr/>
        </p:nvCxnSpPr>
        <p:spPr>
          <a:xfrm rot="10800000" flipH="1">
            <a:off y="4017961" x="4267200"/>
            <a:ext cy="90486" cx="4190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75" name="Shape 1675"/>
          <p:cNvCxnSpPr/>
          <p:nvPr/>
        </p:nvCxnSpPr>
        <p:spPr>
          <a:xfrm>
            <a:off y="3341687" x="4495800"/>
            <a:ext cy="257175" cx="3302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76" name="Shape 1676"/>
          <p:cNvCxnSpPr/>
          <p:nvPr/>
        </p:nvCxnSpPr>
        <p:spPr>
          <a:xfrm>
            <a:off y="3951287" x="5549900"/>
            <a:ext cy="19049" cx="3682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77" name="Shape 1677"/>
          <p:cNvSpPr txBox="1"/>
          <p:nvPr/>
        </p:nvSpPr>
        <p:spPr>
          <a:xfrm>
            <a:off y="3235325" x="2525711"/>
            <a:ext cy="363536" cx="447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</a:p>
        </p:txBody>
      </p:sp>
      <p:sp>
        <p:nvSpPr>
          <p:cNvPr id="1678" name="Shape 1678"/>
          <p:cNvSpPr txBox="1"/>
          <p:nvPr/>
        </p:nvSpPr>
        <p:spPr>
          <a:xfrm>
            <a:off y="2930525" x="3910012"/>
            <a:ext cy="363536" cx="447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</a:p>
        </p:txBody>
      </p:sp>
      <p:sp>
        <p:nvSpPr>
          <p:cNvPr id="1679" name="Shape 1679"/>
          <p:cNvSpPr txBox="1"/>
          <p:nvPr/>
        </p:nvSpPr>
        <p:spPr>
          <a:xfrm>
            <a:off y="4014787" x="3630612"/>
            <a:ext cy="363536" cx="447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</a:p>
        </p:txBody>
      </p:sp>
      <p:sp>
        <p:nvSpPr>
          <p:cNvPr id="1680" name="Shape 1680"/>
          <p:cNvSpPr txBox="1"/>
          <p:nvPr/>
        </p:nvSpPr>
        <p:spPr>
          <a:xfrm>
            <a:off y="3709987" x="4913312"/>
            <a:ext cy="363536" cx="4476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</a:p>
        </p:txBody>
      </p:sp>
      <p:sp>
        <p:nvSpPr>
          <p:cNvPr id="1681" name="Shape 1681"/>
          <p:cNvSpPr txBox="1"/>
          <p:nvPr/>
        </p:nvSpPr>
        <p:spPr>
          <a:xfrm>
            <a:off y="3800475" x="6157912"/>
            <a:ext cy="363536" cx="3079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y="2987675" x="1674811"/>
            <a:ext cy="454024" cx="3508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1683" name="Shape 1683"/>
          <p:cNvSpPr txBox="1"/>
          <p:nvPr/>
        </p:nvSpPr>
        <p:spPr>
          <a:xfrm>
            <a:off y="3630612" x="6983411"/>
            <a:ext cy="454024" cx="3667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1684" name="Shape 1684"/>
          <p:cNvSpPr/>
          <p:nvPr/>
        </p:nvSpPr>
        <p:spPr>
          <a:xfrm>
            <a:off y="2041525" x="2044700"/>
            <a:ext cy="2044699" cx="1614487"/>
          </a:xfrm>
          <a:custGeom>
            <a:pathLst>
              <a:path w="1016" extrusionOk="0" h="1287">
                <a:moveTo>
                  <a:pt y="0" x="1016"/>
                </a:moveTo>
                <a:lnTo>
                  <a:pt y="299" x="752"/>
                </a:lnTo>
                <a:lnTo>
                  <a:pt y="469" x="288"/>
                </a:lnTo>
                <a:lnTo>
                  <a:pt y="1287" x="0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y="2030411" x="4787900"/>
            <a:ext cy="2486025" cx="2135187"/>
          </a:xfrm>
          <a:custGeom>
            <a:pathLst>
              <a:path w="1344" extrusionOk="0" h="1565">
                <a:moveTo>
                  <a:pt y="0" x="0"/>
                </a:moveTo>
                <a:lnTo>
                  <a:pt y="455" x="392"/>
                </a:lnTo>
                <a:lnTo>
                  <a:pt y="740" x="1160"/>
                </a:lnTo>
                <a:lnTo>
                  <a:pt y="1565" x="1344"/>
                </a:lnTo>
              </a:path>
            </a:pathLst>
          </a:custGeom>
          <a:noFill/>
          <a:ln w="25400" cap="rnd">
            <a:solidFill>
              <a:schemeClr val="dk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6" name="Shape 1686"/>
          <p:cNvSpPr txBox="1"/>
          <p:nvPr/>
        </p:nvSpPr>
        <p:spPr>
          <a:xfrm>
            <a:off y="2886075" x="3160711"/>
            <a:ext cy="454024" cx="3508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1687" name="Shape 1687"/>
          <p:cNvSpPr txBox="1"/>
          <p:nvPr/>
        </p:nvSpPr>
        <p:spPr>
          <a:xfrm>
            <a:off y="3776662" x="2970211"/>
            <a:ext cy="454024" cx="3667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1688" name="Shape 1688"/>
          <p:cNvSpPr txBox="1"/>
          <p:nvPr/>
        </p:nvSpPr>
        <p:spPr>
          <a:xfrm>
            <a:off y="4037012" x="4341812"/>
            <a:ext cy="454024" cx="3508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1689" name="Shape 1689"/>
          <p:cNvSpPr txBox="1"/>
          <p:nvPr/>
        </p:nvSpPr>
        <p:spPr>
          <a:xfrm>
            <a:off y="3043236" x="4646612"/>
            <a:ext cy="454024" cx="2825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sp>
        <p:nvSpPr>
          <p:cNvPr id="1690" name="Shape 1690"/>
          <p:cNvSpPr txBox="1"/>
          <p:nvPr/>
        </p:nvSpPr>
        <p:spPr>
          <a:xfrm>
            <a:off y="3946525" x="5535612"/>
            <a:ext cy="454024" cx="3667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</a:p>
        </p:txBody>
      </p:sp>
      <p:sp>
        <p:nvSpPr>
          <p:cNvPr id="1691" name="Shape 1691"/>
          <p:cNvSpPr txBox="1"/>
          <p:nvPr/>
        </p:nvSpPr>
        <p:spPr>
          <a:xfrm>
            <a:off y="1824036" x="6513512"/>
            <a:ext cy="454024" cx="11128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</a:p>
        </p:txBody>
      </p:sp>
      <p:sp>
        <p:nvSpPr>
          <p:cNvPr id="1692" name="Shape 1692"/>
          <p:cNvSpPr txBox="1"/>
          <p:nvPr/>
        </p:nvSpPr>
        <p:spPr>
          <a:xfrm>
            <a:off y="4284662" x="1992311"/>
            <a:ext cy="454024" cx="11128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</a:p>
        </p:txBody>
      </p:sp>
      <p:sp>
        <p:nvSpPr>
          <p:cNvPr id="1693" name="Shape 169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5" name="Shape 6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y="244475" x="2352675"/>
            <a:ext cy="1016000" cx="443706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Rules of Thumb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y="1255712" x="1019175"/>
            <a:ext cy="3998911" cx="73771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model should focus on requirements that are visible within the problem or business domain. The level of abstraction should be relatively high.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element of the analysis model should add to an overall understanding of software requirements and provide insight into the information domain, function and behavior of the system.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Delay consideration of infrastructure and other non-functional models until design.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Minimize coupling throughout the system.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Be certain that the analysis model provides value to all stakeholders.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Keep the model as simple as it can be. </a:t>
            </a:r>
          </a:p>
        </p:txBody>
      </p:sp>
      <p:sp>
        <p:nvSpPr>
          <p:cNvPr id="618" name="Shape 61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7" name="Shape 16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8" name="Shape 1698"/>
          <p:cNvSpPr txBox="1"/>
          <p:nvPr>
            <p:ph type="title"/>
          </p:nvPr>
        </p:nvSpPr>
        <p:spPr>
          <a:xfrm>
            <a:off y="469900" x="1563687"/>
            <a:ext cy="268286" cx="641985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Flow Modeling Notes</a:t>
            </a:r>
          </a:p>
        </p:txBody>
      </p:sp>
      <p:sp>
        <p:nvSpPr>
          <p:cNvPr id="1699" name="Shape 1699"/>
          <p:cNvSpPr txBox="1"/>
          <p:nvPr>
            <p:ph idx="1" type="body"/>
          </p:nvPr>
        </p:nvSpPr>
        <p:spPr>
          <a:xfrm>
            <a:off y="1292225" x="1689100"/>
            <a:ext cy="3962399" cx="6096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bubble is refined until it does just one thing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expansion ratio decreases as the number of levels increase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most systems require between 3 and 7 levels for an adequate flow model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single data flow item (arrow) may be expanded as levels increase (data dictionary provides information)</a:t>
            </a:r>
          </a:p>
        </p:txBody>
      </p:sp>
      <p:sp>
        <p:nvSpPr>
          <p:cNvPr id="1700" name="Shape 170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04" name="Shape 1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5" name="Shape 1705"/>
          <p:cNvSpPr/>
          <p:nvPr/>
        </p:nvSpPr>
        <p:spPr>
          <a:xfrm>
            <a:off y="2767011" x="2463800"/>
            <a:ext cy="1995486" cx="4775200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6" name="Shape 1706"/>
          <p:cNvSpPr txBox="1"/>
          <p:nvPr>
            <p:ph type="title"/>
          </p:nvPr>
        </p:nvSpPr>
        <p:spPr>
          <a:xfrm>
            <a:off y="300037" x="1000125"/>
            <a:ext cy="574674" cx="74247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 Specification (PSPEC)</a:t>
            </a:r>
          </a:p>
        </p:txBody>
      </p:sp>
      <p:grpSp>
        <p:nvGrpSpPr>
          <p:cNvPr id="1707" name="Shape 1707"/>
          <p:cNvGrpSpPr/>
          <p:nvPr/>
        </p:nvGrpSpPr>
        <p:grpSpPr>
          <a:xfrm>
            <a:off y="3943350" x="3067050"/>
            <a:ext cy="190499" cx="215900"/>
            <a:chOff y="3943350" x="3067050"/>
            <a:chExt cy="190499" cx="215900"/>
          </a:xfrm>
        </p:grpSpPr>
        <p:sp>
          <p:nvSpPr>
            <p:cNvPr id="1708" name="Shape 1708"/>
            <p:cNvSpPr/>
            <p:nvPr/>
          </p:nvSpPr>
          <p:spPr>
            <a:xfrm>
              <a:off y="3965575" x="3092450"/>
              <a:ext cy="168274" cx="190500"/>
            </a:xfrm>
            <a:prstGeom prst="rect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y="3943350" x="3067050"/>
              <a:ext cy="168274" cx="190500"/>
            </a:xfrm>
            <a:prstGeom prst="rect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Shape 1710"/>
          <p:cNvSpPr/>
          <p:nvPr/>
        </p:nvSpPr>
        <p:spPr>
          <a:xfrm>
            <a:off y="855662" x="3632200"/>
            <a:ext cy="1219199" cx="143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y="1712911" x="2476500"/>
            <a:ext cy="723900" cx="4802187"/>
          </a:xfrm>
          <a:custGeom>
            <a:pathLst>
              <a:path w="3024" extrusionOk="0" h="455">
                <a:moveTo>
                  <a:pt y="0" x="1248"/>
                </a:moveTo>
                <a:lnTo>
                  <a:pt y="455" x="0"/>
                </a:lnTo>
                <a:lnTo>
                  <a:pt y="455" x="3024"/>
                </a:lnTo>
                <a:lnTo>
                  <a:pt y="0" x="1280"/>
                </a:lnTo>
                <a:lnTo>
                  <a:pt y="0" x="1248"/>
                </a:lnTo>
              </a:path>
            </a:pathLst>
          </a:custGeom>
          <a:solidFill>
            <a:srgbClr val="E5405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y="2435225" x="2451100"/>
            <a:ext cy="293687" cx="480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y="2436811" x="2451100"/>
            <a:ext cy="290512" cx="4800600"/>
          </a:xfrm>
          <a:prstGeom prst="rect">
            <a:avLst/>
          </a:prstGeom>
          <a:noFill/>
          <a:ln w="254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4" name="Shape 1714"/>
          <p:cNvSpPr txBox="1"/>
          <p:nvPr/>
        </p:nvSpPr>
        <p:spPr>
          <a:xfrm>
            <a:off y="2376486" x="2462211"/>
            <a:ext cy="393700" cx="1041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PSPEC</a:t>
            </a:r>
          </a:p>
        </p:txBody>
      </p:sp>
      <p:sp>
        <p:nvSpPr>
          <p:cNvPr id="1715" name="Shape 1715"/>
          <p:cNvSpPr txBox="1"/>
          <p:nvPr/>
        </p:nvSpPr>
        <p:spPr>
          <a:xfrm>
            <a:off y="2782886" x="3376612"/>
            <a:ext cy="698500" cx="12541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6" name="Shape 1716"/>
          <p:cNvSpPr txBox="1"/>
          <p:nvPr/>
        </p:nvSpPr>
        <p:spPr>
          <a:xfrm>
            <a:off y="3052761" x="3363912"/>
            <a:ext cy="69850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7" name="Shape 1717"/>
          <p:cNvSpPr txBox="1"/>
          <p:nvPr/>
        </p:nvSpPr>
        <p:spPr>
          <a:xfrm>
            <a:off y="3121025" x="3363912"/>
            <a:ext cy="698500" cx="24241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pseudocode (PDL)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8" name="Shape 1718"/>
          <p:cNvSpPr txBox="1"/>
          <p:nvPr/>
        </p:nvSpPr>
        <p:spPr>
          <a:xfrm>
            <a:off y="3617912" x="3363912"/>
            <a:ext cy="69850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9" name="Shape 1719"/>
          <p:cNvSpPr txBox="1"/>
          <p:nvPr/>
        </p:nvSpPr>
        <p:spPr>
          <a:xfrm>
            <a:off y="3471862" x="3351212"/>
            <a:ext cy="698500" cx="13811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equations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0" name="Shape 1720"/>
          <p:cNvSpPr txBox="1"/>
          <p:nvPr/>
        </p:nvSpPr>
        <p:spPr>
          <a:xfrm>
            <a:off y="4183062" x="3363912"/>
            <a:ext cy="69850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1" name="Shape 1721"/>
          <p:cNvSpPr txBox="1"/>
          <p:nvPr/>
        </p:nvSpPr>
        <p:spPr>
          <a:xfrm>
            <a:off y="3810000" x="3376612"/>
            <a:ext cy="698500" cx="914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2" name="Shape 1722"/>
          <p:cNvSpPr txBox="1"/>
          <p:nvPr/>
        </p:nvSpPr>
        <p:spPr>
          <a:xfrm>
            <a:off y="4656137" x="4113212"/>
            <a:ext cy="81915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3" name="Shape 1723"/>
          <p:cNvSpPr txBox="1"/>
          <p:nvPr/>
        </p:nvSpPr>
        <p:spPr>
          <a:xfrm>
            <a:off y="4159250" x="3338512"/>
            <a:ext cy="393700" cx="29892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diagrams and/or charts</a:t>
            </a:r>
          </a:p>
        </p:txBody>
      </p:sp>
      <p:grpSp>
        <p:nvGrpSpPr>
          <p:cNvPr id="1724" name="Shape 1724"/>
          <p:cNvGrpSpPr/>
          <p:nvPr/>
        </p:nvGrpSpPr>
        <p:grpSpPr>
          <a:xfrm>
            <a:off y="2916236" x="3067050"/>
            <a:ext cy="190500" cx="215900"/>
            <a:chOff y="2916236" x="3067050"/>
            <a:chExt cy="190500" cx="215900"/>
          </a:xfrm>
        </p:grpSpPr>
        <p:sp>
          <p:nvSpPr>
            <p:cNvPr id="1725" name="Shape 1725"/>
            <p:cNvSpPr/>
            <p:nvPr/>
          </p:nvSpPr>
          <p:spPr>
            <a:xfrm>
              <a:off y="2949575" x="3092450"/>
              <a:ext cy="157162" cx="190500"/>
            </a:xfrm>
            <a:prstGeom prst="rect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y="2916236" x="3067050"/>
              <a:ext cy="168274" cx="190500"/>
            </a:xfrm>
            <a:prstGeom prst="rect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Shape 1727"/>
          <p:cNvGrpSpPr/>
          <p:nvPr/>
        </p:nvGrpSpPr>
        <p:grpSpPr>
          <a:xfrm>
            <a:off y="3265486" x="3067050"/>
            <a:ext cy="190500" cx="215900"/>
            <a:chOff y="3265486" x="3067050"/>
            <a:chExt cy="190500" cx="215900"/>
          </a:xfrm>
        </p:grpSpPr>
        <p:sp>
          <p:nvSpPr>
            <p:cNvPr id="1728" name="Shape 1728"/>
            <p:cNvSpPr/>
            <p:nvPr/>
          </p:nvSpPr>
          <p:spPr>
            <a:xfrm>
              <a:off y="3289300" x="3092450"/>
              <a:ext cy="166686" cx="190500"/>
            </a:xfrm>
            <a:prstGeom prst="rect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y="3265486" x="3067050"/>
              <a:ext cy="168274" cx="190500"/>
            </a:xfrm>
            <a:prstGeom prst="rect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Shape 1730"/>
          <p:cNvGrpSpPr/>
          <p:nvPr/>
        </p:nvGrpSpPr>
        <p:grpSpPr>
          <a:xfrm>
            <a:off y="3616325" x="3067050"/>
            <a:ext cy="190499" cx="215900"/>
            <a:chOff y="3616325" x="3067050"/>
            <a:chExt cy="190499" cx="215900"/>
          </a:xfrm>
        </p:grpSpPr>
        <p:sp>
          <p:nvSpPr>
            <p:cNvPr id="1731" name="Shape 1731"/>
            <p:cNvSpPr/>
            <p:nvPr/>
          </p:nvSpPr>
          <p:spPr>
            <a:xfrm>
              <a:off y="3649662" x="3092450"/>
              <a:ext cy="157162" cx="190500"/>
            </a:xfrm>
            <a:prstGeom prst="rect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y="3616325" x="3067050"/>
              <a:ext cy="168274" cx="190500"/>
            </a:xfrm>
            <a:prstGeom prst="rect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Shape 1733"/>
          <p:cNvGrpSpPr/>
          <p:nvPr/>
        </p:nvGrpSpPr>
        <p:grpSpPr>
          <a:xfrm>
            <a:off y="4305300" x="3067050"/>
            <a:ext cy="190499" cx="215900"/>
            <a:chOff y="4305300" x="3067050"/>
            <a:chExt cy="190499" cx="215900"/>
          </a:xfrm>
        </p:grpSpPr>
        <p:sp>
          <p:nvSpPr>
            <p:cNvPr id="1734" name="Shape 1734"/>
            <p:cNvSpPr/>
            <p:nvPr/>
          </p:nvSpPr>
          <p:spPr>
            <a:xfrm>
              <a:off y="4338637" x="3092450"/>
              <a:ext cy="157162" cx="190500"/>
            </a:xfrm>
            <a:prstGeom prst="rect">
              <a:avLst/>
            </a:prstGeom>
            <a:solidFill>
              <a:srgbClr val="000000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y="4305300" x="3067050"/>
              <a:ext cy="166686" cx="190500"/>
            </a:xfrm>
            <a:prstGeom prst="rect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6" name="Shape 1736"/>
          <p:cNvCxnSpPr/>
          <p:nvPr/>
        </p:nvCxnSpPr>
        <p:spPr>
          <a:xfrm>
            <a:off y="1466850" x="2565400"/>
            <a:ext cy="0" cx="10033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37" name="Shape 1737"/>
          <p:cNvCxnSpPr/>
          <p:nvPr/>
        </p:nvCxnSpPr>
        <p:spPr>
          <a:xfrm>
            <a:off y="1466850" x="5105400"/>
            <a:ext cy="0" cx="1003300"/>
          </a:xfrm>
          <a:prstGeom prst="straightConnector1">
            <a:avLst/>
          </a:prstGeom>
          <a:noFill/>
          <a:ln w="508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38" name="Shape 1738"/>
          <p:cNvSpPr txBox="1"/>
          <p:nvPr/>
        </p:nvSpPr>
        <p:spPr>
          <a:xfrm>
            <a:off y="1193800" x="3757612"/>
            <a:ext cy="454024" cx="11795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</a:t>
            </a:r>
          </a:p>
        </p:txBody>
      </p:sp>
      <p:sp>
        <p:nvSpPr>
          <p:cNvPr id="1739" name="Shape 1739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43" name="Shape 17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744" name="Shape 1744"/>
          <p:cNvCxnSpPr/>
          <p:nvPr/>
        </p:nvCxnSpPr>
        <p:spPr>
          <a:xfrm>
            <a:off y="2044700" x="5092700"/>
            <a:ext cy="1485899" cx="825499"/>
          </a:xfrm>
          <a:prstGeom prst="straightConnector1">
            <a:avLst/>
          </a:prstGeom>
          <a:noFill/>
          <a:ln w="762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45" name="Shape 1745"/>
          <p:cNvSpPr txBox="1"/>
          <p:nvPr/>
        </p:nvSpPr>
        <p:spPr>
          <a:xfrm>
            <a:off y="2427286" x="4532312"/>
            <a:ext cy="820737" cx="30257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4800" lang="en-US" i="1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Maps into</a:t>
            </a:r>
          </a:p>
        </p:txBody>
      </p:sp>
      <p:sp>
        <p:nvSpPr>
          <p:cNvPr id="1746" name="Shape 1746"/>
          <p:cNvSpPr txBox="1"/>
          <p:nvPr>
            <p:ph type="title"/>
          </p:nvPr>
        </p:nvSpPr>
        <p:spPr>
          <a:xfrm>
            <a:off y="244475" x="1047750"/>
            <a:ext cy="1016000" cx="73771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DFDs: A Look Ahead</a:t>
            </a:r>
          </a:p>
        </p:txBody>
      </p:sp>
      <p:sp>
        <p:nvSpPr>
          <p:cNvPr id="1747" name="Shape 1747"/>
          <p:cNvSpPr/>
          <p:nvPr/>
        </p:nvSpPr>
        <p:spPr>
          <a:xfrm>
            <a:off y="1724025" x="20320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y="1498600" x="27940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y="1339850" x="35814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y="1938336" x="33655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y="2481261" x="39243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y="1374775" x="43942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53" name="Shape 1753"/>
          <p:cNvCxnSpPr/>
          <p:nvPr/>
        </p:nvCxnSpPr>
        <p:spPr>
          <a:xfrm rot="10800000" flipH="1">
            <a:off y="2016124" x="1727200"/>
            <a:ext cy="147636" cx="304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4" name="Shape 1754"/>
          <p:cNvCxnSpPr/>
          <p:nvPr/>
        </p:nvCxnSpPr>
        <p:spPr>
          <a:xfrm rot="10800000" flipH="1">
            <a:off y="1722437" x="2476500"/>
            <a:ext cy="147636" cx="304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5" name="Shape 1755"/>
          <p:cNvCxnSpPr/>
          <p:nvPr/>
        </p:nvCxnSpPr>
        <p:spPr>
          <a:xfrm rot="10800000" flipH="1">
            <a:off y="1543050" x="3238500"/>
            <a:ext cy="77787" cx="3175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6" name="Shape 1756"/>
          <p:cNvCxnSpPr/>
          <p:nvPr/>
        </p:nvCxnSpPr>
        <p:spPr>
          <a:xfrm>
            <a:off y="1543050" x="4038600"/>
            <a:ext cy="11112" cx="3302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7" name="Shape 1757"/>
          <p:cNvCxnSpPr/>
          <p:nvPr/>
        </p:nvCxnSpPr>
        <p:spPr>
          <a:xfrm>
            <a:off y="1609725" x="4851400"/>
            <a:ext cy="11112" cx="3302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58" name="Shape 1758"/>
          <p:cNvCxnSpPr/>
          <p:nvPr/>
        </p:nvCxnSpPr>
        <p:spPr>
          <a:xfrm>
            <a:off y="1893886" x="3136900"/>
            <a:ext cy="131761" cx="228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59" name="Shape 1759"/>
          <p:cNvSpPr/>
          <p:nvPr/>
        </p:nvSpPr>
        <p:spPr>
          <a:xfrm>
            <a:off y="2006600" x="4292600"/>
            <a:ext cy="381000" cx="431799"/>
          </a:xfrm>
          <a:prstGeom prst="ellipse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0" name="Shape 1760"/>
          <p:cNvCxnSpPr/>
          <p:nvPr/>
        </p:nvCxnSpPr>
        <p:spPr>
          <a:xfrm>
            <a:off y="2289175" x="3733800"/>
            <a:ext cy="188912" cx="228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61" name="Shape 1761"/>
          <p:cNvCxnSpPr/>
          <p:nvPr/>
        </p:nvCxnSpPr>
        <p:spPr>
          <a:xfrm>
            <a:off y="2830511" x="4330700"/>
            <a:ext cy="188912" cx="2286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62" name="Shape 1762"/>
          <p:cNvCxnSpPr/>
          <p:nvPr/>
        </p:nvCxnSpPr>
        <p:spPr>
          <a:xfrm rot="10800000" flipH="1">
            <a:off y="2208212" x="4762500"/>
            <a:ext cy="11112" cx="304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63" name="Shape 1763"/>
          <p:cNvCxnSpPr/>
          <p:nvPr/>
        </p:nvCxnSpPr>
        <p:spPr>
          <a:xfrm>
            <a:off y="2165350" x="3822700"/>
            <a:ext cy="19049" cx="431799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64" name="Shape 1764"/>
          <p:cNvSpPr/>
          <p:nvPr/>
        </p:nvSpPr>
        <p:spPr>
          <a:xfrm>
            <a:off y="3575050" x="56642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5" name="Shape 1765"/>
          <p:cNvSpPr/>
          <p:nvPr/>
        </p:nvSpPr>
        <p:spPr>
          <a:xfrm>
            <a:off y="3994150" x="50292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y="3994150" x="56896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y="3994150" x="63246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8" name="Shape 1768"/>
          <p:cNvSpPr/>
          <p:nvPr/>
        </p:nvSpPr>
        <p:spPr>
          <a:xfrm>
            <a:off y="4546600" x="43053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9" name="Shape 1769"/>
          <p:cNvSpPr/>
          <p:nvPr/>
        </p:nvSpPr>
        <p:spPr>
          <a:xfrm>
            <a:off y="4546600" x="48641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0" name="Shape 1770"/>
          <p:cNvSpPr/>
          <p:nvPr/>
        </p:nvSpPr>
        <p:spPr>
          <a:xfrm>
            <a:off y="4546600" x="54229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y="4546600" x="59817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2" name="Shape 1772"/>
          <p:cNvSpPr/>
          <p:nvPr/>
        </p:nvSpPr>
        <p:spPr>
          <a:xfrm>
            <a:off y="4546600" x="65405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y="4546600" x="7099300"/>
            <a:ext cy="279399" cx="469899"/>
          </a:xfrm>
          <a:prstGeom prst="rect">
            <a:avLst/>
          </a:prstGeom>
          <a:solidFill>
            <a:schemeClr val="accent2"/>
          </a:solidFill>
          <a:ln w="254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4" name="Shape 1774"/>
          <p:cNvSpPr txBox="1"/>
          <p:nvPr/>
        </p:nvSpPr>
        <p:spPr>
          <a:xfrm>
            <a:off y="2335211" x="1077912"/>
            <a:ext cy="454024" cx="23669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model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y="3554412" x="2995611"/>
            <a:ext cy="454024" cx="21463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model</a:t>
            </a:r>
          </a:p>
        </p:txBody>
      </p:sp>
      <p:cxnSp>
        <p:nvCxnSpPr>
          <p:cNvPr id="1776" name="Shape 1776"/>
          <p:cNvCxnSpPr/>
          <p:nvPr/>
        </p:nvCxnSpPr>
        <p:spPr>
          <a:xfrm flipH="1">
            <a:off y="3852862" x="5302250"/>
            <a:ext cy="125412" cx="628649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77" name="Shape 1777"/>
          <p:cNvCxnSpPr/>
          <p:nvPr/>
        </p:nvCxnSpPr>
        <p:spPr>
          <a:xfrm>
            <a:off y="3852862" x="5930900"/>
            <a:ext cy="125412" cx="0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78" name="Shape 1778"/>
          <p:cNvCxnSpPr/>
          <p:nvPr/>
        </p:nvCxnSpPr>
        <p:spPr>
          <a:xfrm>
            <a:off y="3838575" x="5916612"/>
            <a:ext cy="153987" cx="655636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79" name="Shape 1779"/>
          <p:cNvCxnSpPr/>
          <p:nvPr/>
        </p:nvCxnSpPr>
        <p:spPr>
          <a:xfrm flipH="1">
            <a:off y="4270375" x="4564062"/>
            <a:ext cy="279399" cx="682625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80" name="Shape 1780"/>
          <p:cNvCxnSpPr/>
          <p:nvPr/>
        </p:nvCxnSpPr>
        <p:spPr>
          <a:xfrm flipH="1">
            <a:off y="4270375" x="5149850"/>
            <a:ext cy="265111" cx="96836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81" name="Shape 1781"/>
          <p:cNvCxnSpPr/>
          <p:nvPr/>
        </p:nvCxnSpPr>
        <p:spPr>
          <a:xfrm flipH="1">
            <a:off y="4257675" x="5665786"/>
            <a:ext cy="292100" cx="26511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82" name="Shape 1782"/>
          <p:cNvCxnSpPr/>
          <p:nvPr/>
        </p:nvCxnSpPr>
        <p:spPr>
          <a:xfrm>
            <a:off y="4243387" x="5930900"/>
            <a:ext cy="292100" cx="293687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83" name="Shape 1783"/>
          <p:cNvCxnSpPr/>
          <p:nvPr/>
        </p:nvCxnSpPr>
        <p:spPr>
          <a:xfrm>
            <a:off y="4270375" x="6600825"/>
            <a:ext cy="265111" cx="180975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784" name="Shape 1784"/>
          <p:cNvCxnSpPr/>
          <p:nvPr/>
        </p:nvCxnSpPr>
        <p:spPr>
          <a:xfrm>
            <a:off y="4270375" x="6600825"/>
            <a:ext cy="265111" cx="725486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1785" name="Shape 178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89" name="Shape 17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0" name="Shape 1790"/>
          <p:cNvSpPr txBox="1"/>
          <p:nvPr>
            <p:ph type="title"/>
          </p:nvPr>
        </p:nvSpPr>
        <p:spPr>
          <a:xfrm>
            <a:off y="244475" x="1209675"/>
            <a:ext cy="1016000" cx="6721474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 Flow Diagrams</a:t>
            </a:r>
          </a:p>
        </p:txBody>
      </p:sp>
      <p:sp>
        <p:nvSpPr>
          <p:cNvPr id="1791" name="Shape 1791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Represents “</a:t>
            </a: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events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” and the processes that manage events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 “event” is a Boolean condition that can be ascertained by: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listing all sensors that are "read" by the software.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listing all interrupt conditions.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listing all "switches" that are actuated by an operator.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listing all data conditions.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recalling the noun/verb parse that was applied to the processing narrative, review all "control items" as possible CSPEC inputs/outputs.</a:t>
            </a:r>
          </a:p>
        </p:txBody>
      </p:sp>
      <p:sp>
        <p:nvSpPr>
          <p:cNvPr id="1792" name="Shape 179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96" name="Shape 17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7" name="Shape 1797"/>
          <p:cNvSpPr txBox="1"/>
          <p:nvPr>
            <p:ph type="title"/>
          </p:nvPr>
        </p:nvSpPr>
        <p:spPr>
          <a:xfrm>
            <a:off y="63500" x="2584450"/>
            <a:ext cy="600075" cx="42799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Control Model</a:t>
            </a:r>
          </a:p>
        </p:txBody>
      </p:sp>
      <p:sp>
        <p:nvSpPr>
          <p:cNvPr id="1798" name="Shape 1798"/>
          <p:cNvSpPr txBox="1"/>
          <p:nvPr/>
        </p:nvSpPr>
        <p:spPr>
          <a:xfrm>
            <a:off y="781050" x="1917700"/>
            <a:ext cy="247649" cx="5695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control flow diagram is "superimposed" on the DFD 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y="1008062" x="1917700"/>
            <a:ext cy="247649" cx="53705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and shows events that control the processes noted in </a:t>
            </a:r>
          </a:p>
        </p:txBody>
      </p:sp>
      <p:sp>
        <p:nvSpPr>
          <p:cNvPr id="1800" name="Shape 1800"/>
          <p:cNvSpPr txBox="1"/>
          <p:nvPr/>
        </p:nvSpPr>
        <p:spPr>
          <a:xfrm>
            <a:off y="1236662" x="1917700"/>
            <a:ext cy="247649" cx="8556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DFD</a:t>
            </a:r>
          </a:p>
        </p:txBody>
      </p:sp>
      <p:sp>
        <p:nvSpPr>
          <p:cNvPr id="1801" name="Shape 1801"/>
          <p:cNvSpPr txBox="1"/>
          <p:nvPr/>
        </p:nvSpPr>
        <p:spPr>
          <a:xfrm>
            <a:off y="1306512" x="19415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 txBox="1"/>
          <p:nvPr/>
        </p:nvSpPr>
        <p:spPr>
          <a:xfrm>
            <a:off y="1589087" x="1944686"/>
            <a:ext cy="247649" cx="5581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 flows—events and control items—are noted by </a:t>
            </a:r>
          </a:p>
        </p:txBody>
      </p:sp>
      <p:sp>
        <p:nvSpPr>
          <p:cNvPr id="1803" name="Shape 1803"/>
          <p:cNvSpPr txBox="1"/>
          <p:nvPr/>
        </p:nvSpPr>
        <p:spPr>
          <a:xfrm>
            <a:off y="1817686" x="1944686"/>
            <a:ext cy="247649" cx="14970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dashed arrows</a:t>
            </a:r>
          </a:p>
        </p:txBody>
      </p:sp>
      <p:sp>
        <p:nvSpPr>
          <p:cNvPr id="1804" name="Shape 1804"/>
          <p:cNvSpPr txBox="1"/>
          <p:nvPr/>
        </p:nvSpPr>
        <p:spPr>
          <a:xfrm>
            <a:off y="1990725" x="19415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 txBox="1"/>
          <p:nvPr/>
        </p:nvSpPr>
        <p:spPr>
          <a:xfrm>
            <a:off y="2225675" x="1946275"/>
            <a:ext cy="247649" cx="58499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vertical bar implies an input to or output from a control </a:t>
            </a:r>
          </a:p>
        </p:txBody>
      </p:sp>
      <p:sp>
        <p:nvSpPr>
          <p:cNvPr id="1806" name="Shape 1806"/>
          <p:cNvSpPr txBox="1"/>
          <p:nvPr/>
        </p:nvSpPr>
        <p:spPr>
          <a:xfrm>
            <a:off y="2454275" x="1946275"/>
            <a:ext cy="247649" cx="45751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spec (CSPEC) — a separate specification that 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y="2681286" x="1946275"/>
            <a:ext cy="247649" cx="33289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describes how control is handled</a:t>
            </a:r>
          </a:p>
        </p:txBody>
      </p:sp>
      <p:sp>
        <p:nvSpPr>
          <p:cNvPr id="1808" name="Shape 1808"/>
          <p:cNvSpPr txBox="1"/>
          <p:nvPr/>
        </p:nvSpPr>
        <p:spPr>
          <a:xfrm>
            <a:off y="2901950" x="19415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9" name="Shape 1809"/>
          <p:cNvSpPr txBox="1"/>
          <p:nvPr/>
        </p:nvSpPr>
        <p:spPr>
          <a:xfrm>
            <a:off y="3109911" x="1917700"/>
            <a:ext cy="247649" cx="5661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dashed arrow entering a vertical bar is an input to the </a:t>
            </a:r>
          </a:p>
        </p:txBody>
      </p:sp>
      <p:sp>
        <p:nvSpPr>
          <p:cNvPr id="1810" name="Shape 1810"/>
          <p:cNvSpPr txBox="1"/>
          <p:nvPr/>
        </p:nvSpPr>
        <p:spPr>
          <a:xfrm>
            <a:off y="3336925" x="1917700"/>
            <a:ext cy="247649" cx="7223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CSPEC</a:t>
            </a:r>
          </a:p>
        </p:txBody>
      </p:sp>
      <p:sp>
        <p:nvSpPr>
          <p:cNvPr id="1811" name="Shape 1811"/>
          <p:cNvSpPr txBox="1"/>
          <p:nvPr/>
        </p:nvSpPr>
        <p:spPr>
          <a:xfrm>
            <a:off y="3586162" x="19415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2" name="Shape 1812"/>
          <p:cNvSpPr txBox="1"/>
          <p:nvPr/>
        </p:nvSpPr>
        <p:spPr>
          <a:xfrm>
            <a:off y="3795712" x="1927225"/>
            <a:ext cy="247649" cx="48926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dashed arrow leaving a process implies a data </a:t>
            </a:r>
          </a:p>
        </p:txBody>
      </p:sp>
      <p:sp>
        <p:nvSpPr>
          <p:cNvPr id="1813" name="Shape 1813"/>
          <p:cNvSpPr txBox="1"/>
          <p:nvPr/>
        </p:nvSpPr>
        <p:spPr>
          <a:xfrm>
            <a:off y="4022725" x="1927225"/>
            <a:ext cy="247649" cx="965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condition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y="4270375" x="19415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 txBox="1"/>
          <p:nvPr/>
        </p:nvSpPr>
        <p:spPr>
          <a:xfrm>
            <a:off y="4487862" x="1917700"/>
            <a:ext cy="247649" cx="5262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dashed arrow entering a process implies a control </a:t>
            </a:r>
          </a:p>
        </p:txBody>
      </p:sp>
      <p:sp>
        <p:nvSpPr>
          <p:cNvPr id="1816" name="Shape 1816"/>
          <p:cNvSpPr txBox="1"/>
          <p:nvPr/>
        </p:nvSpPr>
        <p:spPr>
          <a:xfrm>
            <a:off y="4714875" x="1917700"/>
            <a:ext cy="247649" cx="339248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input read directly by the process</a:t>
            </a:r>
          </a:p>
        </p:txBody>
      </p:sp>
      <p:sp>
        <p:nvSpPr>
          <p:cNvPr id="1817" name="Shape 1817"/>
          <p:cNvSpPr txBox="1"/>
          <p:nvPr/>
        </p:nvSpPr>
        <p:spPr>
          <a:xfrm>
            <a:off y="4954587" x="19415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8" name="Shape 1818"/>
          <p:cNvSpPr txBox="1"/>
          <p:nvPr/>
        </p:nvSpPr>
        <p:spPr>
          <a:xfrm>
            <a:off y="5095875" x="1917700"/>
            <a:ext cy="247649" cx="55784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 flows do not physically activate/deactivate the </a:t>
            </a:r>
          </a:p>
        </p:txBody>
      </p:sp>
      <p:sp>
        <p:nvSpPr>
          <p:cNvPr id="1819" name="Shape 1819"/>
          <p:cNvSpPr txBox="1"/>
          <p:nvPr/>
        </p:nvSpPr>
        <p:spPr>
          <a:xfrm>
            <a:off y="5324475" x="1917700"/>
            <a:ext cy="247649" cx="38687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processes—this is done via the CSPEC</a:t>
            </a:r>
          </a:p>
        </p:txBody>
      </p:sp>
      <p:grpSp>
        <p:nvGrpSpPr>
          <p:cNvPr id="1820" name="Shape 1820"/>
          <p:cNvGrpSpPr/>
          <p:nvPr/>
        </p:nvGrpSpPr>
        <p:grpSpPr>
          <a:xfrm>
            <a:off y="781050" x="1550986"/>
            <a:ext cy="215900" cx="203200"/>
            <a:chOff y="622300" x="1574800"/>
            <a:chExt cy="215900" cx="203200"/>
          </a:xfrm>
        </p:grpSpPr>
        <p:sp>
          <p:nvSpPr>
            <p:cNvPr id="1821" name="Shape 1821"/>
            <p:cNvSpPr/>
            <p:nvPr/>
          </p:nvSpPr>
          <p:spPr>
            <a:xfrm>
              <a:off y="660400" x="1600200"/>
              <a:ext cy="1778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y="622300" x="15748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Shape 1823"/>
          <p:cNvGrpSpPr/>
          <p:nvPr/>
        </p:nvGrpSpPr>
        <p:grpSpPr>
          <a:xfrm>
            <a:off y="1590675" x="1577975"/>
            <a:ext cy="214312" cx="203200"/>
            <a:chOff y="1535112" x="1574800"/>
            <a:chExt cy="214312" cx="203200"/>
          </a:xfrm>
        </p:grpSpPr>
        <p:sp>
          <p:nvSpPr>
            <p:cNvPr id="1824" name="Shape 1824"/>
            <p:cNvSpPr/>
            <p:nvPr/>
          </p:nvSpPr>
          <p:spPr>
            <a:xfrm>
              <a:off y="1571625" x="1600200"/>
              <a:ext cy="1778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y="1535112" x="1574800"/>
              <a:ext cy="188912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Shape 1826"/>
          <p:cNvGrpSpPr/>
          <p:nvPr/>
        </p:nvGrpSpPr>
        <p:grpSpPr>
          <a:xfrm>
            <a:off y="2225674" x="1579561"/>
            <a:ext cy="215900" cx="203200"/>
            <a:chOff y="2217736" x="1574800"/>
            <a:chExt cy="215900" cx="203200"/>
          </a:xfrm>
        </p:grpSpPr>
        <p:sp>
          <p:nvSpPr>
            <p:cNvPr id="1827" name="Shape 1827"/>
            <p:cNvSpPr/>
            <p:nvPr/>
          </p:nvSpPr>
          <p:spPr>
            <a:xfrm>
              <a:off y="2255836" x="1600200"/>
              <a:ext cy="1778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y="2217736" x="15748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Shape 1829"/>
          <p:cNvGrpSpPr/>
          <p:nvPr/>
        </p:nvGrpSpPr>
        <p:grpSpPr>
          <a:xfrm>
            <a:off y="3109911" x="1550986"/>
            <a:ext cy="215900" cx="203200"/>
            <a:chOff y="3130550" x="1574800"/>
            <a:chExt cy="215900" cx="203200"/>
          </a:xfrm>
        </p:grpSpPr>
        <p:sp>
          <p:nvSpPr>
            <p:cNvPr id="1830" name="Shape 1830"/>
            <p:cNvSpPr/>
            <p:nvPr/>
          </p:nvSpPr>
          <p:spPr>
            <a:xfrm>
              <a:off y="3168650" x="1600200"/>
              <a:ext cy="1778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y="3130550" x="15748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2" name="Shape 1832"/>
          <p:cNvGrpSpPr/>
          <p:nvPr/>
        </p:nvGrpSpPr>
        <p:grpSpPr>
          <a:xfrm>
            <a:off y="3795712" x="1560511"/>
            <a:ext cy="215900" cx="203200"/>
            <a:chOff y="3814762" x="1574800"/>
            <a:chExt cy="215900" cx="203200"/>
          </a:xfrm>
        </p:grpSpPr>
        <p:sp>
          <p:nvSpPr>
            <p:cNvPr id="1833" name="Shape 1833"/>
            <p:cNvSpPr/>
            <p:nvPr/>
          </p:nvSpPr>
          <p:spPr>
            <a:xfrm>
              <a:off y="3852862" x="1600200"/>
              <a:ext cy="1778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y="3814762" x="15748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Shape 1835"/>
          <p:cNvGrpSpPr/>
          <p:nvPr/>
        </p:nvGrpSpPr>
        <p:grpSpPr>
          <a:xfrm>
            <a:off y="4487862" x="1550986"/>
            <a:ext cy="214312" cx="203200"/>
            <a:chOff y="4498975" x="1574800"/>
            <a:chExt cy="214312" cx="203200"/>
          </a:xfrm>
        </p:grpSpPr>
        <p:sp>
          <p:nvSpPr>
            <p:cNvPr id="1836" name="Shape 1836"/>
            <p:cNvSpPr/>
            <p:nvPr/>
          </p:nvSpPr>
          <p:spPr>
            <a:xfrm>
              <a:off y="4537075" x="1600200"/>
              <a:ext cy="176212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y="4498975" x="15748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y="5097462" x="1550986"/>
            <a:ext cy="214312" cx="203200"/>
            <a:chOff y="5183187" x="1574800"/>
            <a:chExt cy="214312" cx="203200"/>
          </a:xfrm>
        </p:grpSpPr>
        <p:sp>
          <p:nvSpPr>
            <p:cNvPr id="1839" name="Shape 1839"/>
            <p:cNvSpPr/>
            <p:nvPr/>
          </p:nvSpPr>
          <p:spPr>
            <a:xfrm>
              <a:off y="5221287" x="1600200"/>
              <a:ext cy="176212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y="5183187" x="1574800"/>
              <a:ext cy="188912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Shape 184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45" name="Shape 18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6" name="Shape 1846"/>
          <p:cNvSpPr txBox="1"/>
          <p:nvPr>
            <p:ph type="title"/>
          </p:nvPr>
        </p:nvSpPr>
        <p:spPr>
          <a:xfrm>
            <a:off y="139700" x="2087561"/>
            <a:ext cy="600075" cx="49657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 Flow Diagram</a:t>
            </a:r>
          </a:p>
        </p:txBody>
      </p:sp>
      <p:sp>
        <p:nvSpPr>
          <p:cNvPr id="1847" name="Shape 1847"/>
          <p:cNvSpPr/>
          <p:nvPr/>
        </p:nvSpPr>
        <p:spPr>
          <a:xfrm>
            <a:off y="1589087" x="2249486"/>
            <a:ext cy="1066799" cx="1111250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</a:p>
        </p:txBody>
      </p:sp>
      <p:sp>
        <p:nvSpPr>
          <p:cNvPr id="1848" name="Shape 1848"/>
          <p:cNvSpPr/>
          <p:nvPr/>
        </p:nvSpPr>
        <p:spPr>
          <a:xfrm>
            <a:off y="3427412" x="5903912"/>
            <a:ext cy="1066799" cx="1111250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displays</a:t>
            </a:r>
          </a:p>
        </p:txBody>
      </p:sp>
      <p:sp>
        <p:nvSpPr>
          <p:cNvPr id="1849" name="Shape 1849"/>
          <p:cNvSpPr/>
          <p:nvPr/>
        </p:nvSpPr>
        <p:spPr>
          <a:xfrm>
            <a:off y="3640137" x="2635250"/>
            <a:ext cy="1066799" cx="1111250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diagnosis</a:t>
            </a:r>
          </a:p>
        </p:txBody>
      </p:sp>
      <p:sp>
        <p:nvSpPr>
          <p:cNvPr id="1850" name="Shape 1850"/>
          <p:cNvSpPr/>
          <p:nvPr/>
        </p:nvSpPr>
        <p:spPr>
          <a:xfrm>
            <a:off y="2733675" x="3924300"/>
            <a:ext cy="1066799" cx="1111250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reload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</a:p>
        </p:txBody>
      </p:sp>
      <p:sp>
        <p:nvSpPr>
          <p:cNvPr id="1851" name="Shape 1851"/>
          <p:cNvSpPr/>
          <p:nvPr/>
        </p:nvSpPr>
        <p:spPr>
          <a:xfrm>
            <a:off y="1395412" x="4448175"/>
            <a:ext cy="1066799" cx="1111250"/>
          </a:xfrm>
          <a:prstGeom prst="ellipse">
            <a:avLst/>
          </a:prstGeom>
          <a:solidFill>
            <a:schemeClr val="dk1"/>
          </a:solidFill>
          <a:ln w="12700" cap="rnd">
            <a:solidFill>
              <a:schemeClr val="l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400" lang="en-US" i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copying</a:t>
            </a:r>
          </a:p>
        </p:txBody>
      </p:sp>
      <p:cxnSp>
        <p:nvCxnSpPr>
          <p:cNvPr id="1852" name="Shape 1852"/>
          <p:cNvCxnSpPr/>
          <p:nvPr/>
        </p:nvCxnSpPr>
        <p:spPr>
          <a:xfrm>
            <a:off y="1604962" x="1181100"/>
            <a:ext cy="371474" cx="1077912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3" name="Shape 1853"/>
          <p:cNvCxnSpPr/>
          <p:nvPr/>
        </p:nvCxnSpPr>
        <p:spPr>
          <a:xfrm rot="10800000" flipH="1">
            <a:off y="1335087" x="3255961"/>
            <a:ext cy="474661" cx="582612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4" name="Shape 1854"/>
          <p:cNvCxnSpPr/>
          <p:nvPr/>
        </p:nvCxnSpPr>
        <p:spPr>
          <a:xfrm rot="10800000" flipH="1">
            <a:off y="2062161" x="3371850"/>
            <a:ext cy="69849" cx="1077912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5" name="Shape 1855"/>
          <p:cNvCxnSpPr/>
          <p:nvPr/>
        </p:nvCxnSpPr>
        <p:spPr>
          <a:xfrm rot="10800000" flipH="1">
            <a:off y="1336674" x="5507037"/>
            <a:ext cy="387350" cx="642936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6" name="Shape 1856"/>
          <p:cNvCxnSpPr/>
          <p:nvPr/>
        </p:nvCxnSpPr>
        <p:spPr>
          <a:xfrm rot="10800000" flipH="1">
            <a:off y="4294186" x="5394325"/>
            <a:ext cy="439736" cx="635000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7" name="Shape 1857"/>
          <p:cNvCxnSpPr/>
          <p:nvPr/>
        </p:nvCxnSpPr>
        <p:spPr>
          <a:xfrm>
            <a:off y="2638425" x="2884486"/>
            <a:ext cy="979487" cx="204786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8" name="Shape 1858"/>
          <p:cNvCxnSpPr/>
          <p:nvPr/>
        </p:nvCxnSpPr>
        <p:spPr>
          <a:xfrm>
            <a:off y="2481261" x="3203575"/>
            <a:ext cy="520700" cx="803275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59" name="Shape 1859"/>
          <p:cNvCxnSpPr/>
          <p:nvPr/>
        </p:nvCxnSpPr>
        <p:spPr>
          <a:xfrm rot="10800000" flipH="1">
            <a:off y="1917699" x="3346450"/>
            <a:ext cy="79375" cx="1076324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60" name="Shape 1860"/>
          <p:cNvCxnSpPr/>
          <p:nvPr/>
        </p:nvCxnSpPr>
        <p:spPr>
          <a:xfrm rot="10800000" flipH="1">
            <a:off y="4087812" x="3733800"/>
            <a:ext cy="174625" cx="217170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61" name="Shape 1861"/>
          <p:cNvCxnSpPr/>
          <p:nvPr/>
        </p:nvCxnSpPr>
        <p:spPr>
          <a:xfrm>
            <a:off y="3454400" x="4979987"/>
            <a:ext cy="361950" cx="938212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62" name="Shape 1862"/>
          <p:cNvCxnSpPr/>
          <p:nvPr/>
        </p:nvCxnSpPr>
        <p:spPr>
          <a:xfrm>
            <a:off y="4195762" x="6958011"/>
            <a:ext cy="361950" cx="938212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63" name="Shape 1863"/>
          <p:cNvCxnSpPr/>
          <p:nvPr/>
        </p:nvCxnSpPr>
        <p:spPr>
          <a:xfrm rot="10800000" flipH="1">
            <a:off y="3535361" x="7005636"/>
            <a:ext cy="290512" cx="806450"/>
          </a:xfrm>
          <a:prstGeom prst="straightConnector1">
            <a:avLst/>
          </a:prstGeom>
          <a:noFill/>
          <a:ln w="28575" cap="rnd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864" name="Shape 1864"/>
          <p:cNvSpPr txBox="1"/>
          <p:nvPr/>
        </p:nvSpPr>
        <p:spPr>
          <a:xfrm>
            <a:off y="1065212" x="3390900"/>
            <a:ext cy="228600" cx="9874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beeper on/off</a:t>
            </a:r>
          </a:p>
        </p:txBody>
      </p:sp>
      <p:sp>
        <p:nvSpPr>
          <p:cNvPr id="1865" name="Shape 1865"/>
          <p:cNvSpPr txBox="1"/>
          <p:nvPr/>
        </p:nvSpPr>
        <p:spPr>
          <a:xfrm>
            <a:off y="2179636" x="3579812"/>
            <a:ext cy="228600" cx="4587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</a:p>
        </p:txBody>
      </p:sp>
      <p:sp>
        <p:nvSpPr>
          <p:cNvPr id="1866" name="Shape 1866"/>
          <p:cNvSpPr txBox="1"/>
          <p:nvPr/>
        </p:nvSpPr>
        <p:spPr>
          <a:xfrm>
            <a:off y="1076325" x="5492750"/>
            <a:ext cy="228600" cx="9874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copies done</a:t>
            </a:r>
          </a:p>
        </p:txBody>
      </p:sp>
      <p:sp>
        <p:nvSpPr>
          <p:cNvPr id="1867" name="Shape 1867"/>
          <p:cNvSpPr txBox="1"/>
          <p:nvPr/>
        </p:nvSpPr>
        <p:spPr>
          <a:xfrm>
            <a:off y="4799012" x="4797425"/>
            <a:ext cy="228600" cx="18351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panel enabled</a:t>
            </a:r>
          </a:p>
        </p:txBody>
      </p:sp>
      <p:cxnSp>
        <p:nvCxnSpPr>
          <p:cNvPr id="1868" name="Shape 1868"/>
          <p:cNvCxnSpPr/>
          <p:nvPr/>
        </p:nvCxnSpPr>
        <p:spPr>
          <a:xfrm>
            <a:off y="2874961" x="1684336"/>
            <a:ext cy="511174" cx="0"/>
          </a:xfrm>
          <a:prstGeom prst="straightConnector1">
            <a:avLst/>
          </a:prstGeom>
          <a:noFill/>
          <a:ln w="57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869" name="Shape 1869"/>
          <p:cNvCxnSpPr/>
          <p:nvPr/>
        </p:nvCxnSpPr>
        <p:spPr>
          <a:xfrm>
            <a:off y="4225925" x="1881186"/>
            <a:ext cy="511174" cx="0"/>
          </a:xfrm>
          <a:prstGeom prst="straightConnector1">
            <a:avLst/>
          </a:prstGeom>
          <a:noFill/>
          <a:ln w="57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870" name="Shape 1870"/>
          <p:cNvCxnSpPr/>
          <p:nvPr/>
        </p:nvCxnSpPr>
        <p:spPr>
          <a:xfrm>
            <a:off y="1158875" x="6954836"/>
            <a:ext cy="511174" cx="0"/>
          </a:xfrm>
          <a:prstGeom prst="straightConnector1">
            <a:avLst/>
          </a:prstGeom>
          <a:noFill/>
          <a:ln w="57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871" name="Shape 1871"/>
          <p:cNvCxnSpPr/>
          <p:nvPr/>
        </p:nvCxnSpPr>
        <p:spPr>
          <a:xfrm>
            <a:off y="2243136" x="7189786"/>
            <a:ext cy="511174" cx="0"/>
          </a:xfrm>
          <a:prstGeom prst="straightConnector1">
            <a:avLst/>
          </a:prstGeom>
          <a:noFill/>
          <a:ln w="5715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1872" name="Shape 1872"/>
          <p:cNvCxnSpPr/>
          <p:nvPr/>
        </p:nvCxnSpPr>
        <p:spPr>
          <a:xfrm rot="10800000" flipH="1">
            <a:off y="2371724" x="7221536"/>
            <a:ext cy="149225" cx="439736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73" name="Shape 1873"/>
          <p:cNvCxnSpPr/>
          <p:nvPr/>
        </p:nvCxnSpPr>
        <p:spPr>
          <a:xfrm flipH="1">
            <a:off y="1281112" x="7004049"/>
            <a:ext cy="160337" cx="601661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74" name="Shape 1874"/>
          <p:cNvCxnSpPr/>
          <p:nvPr/>
        </p:nvCxnSpPr>
        <p:spPr>
          <a:xfrm rot="10800000" flipH="1">
            <a:off y="3087687" x="1174750"/>
            <a:ext cy="61912" cx="474661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75" name="Shape 1875"/>
          <p:cNvCxnSpPr/>
          <p:nvPr/>
        </p:nvCxnSpPr>
        <p:spPr>
          <a:xfrm rot="10800000" flipH="1">
            <a:off y="4500561" x="1362075"/>
            <a:ext cy="61912" cx="474661"/>
          </a:xfrm>
          <a:prstGeom prst="straightConnector1">
            <a:avLst/>
          </a:prstGeom>
          <a:noFill/>
          <a:ln w="28575" cap="rnd">
            <a:solidFill>
              <a:schemeClr val="dk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876" name="Shape 1876"/>
          <p:cNvSpPr txBox="1"/>
          <p:nvPr/>
        </p:nvSpPr>
        <p:spPr>
          <a:xfrm>
            <a:off y="1106487" x="7170736"/>
            <a:ext cy="228600" cx="4937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</a:t>
            </a:r>
          </a:p>
        </p:txBody>
      </p:sp>
      <p:sp>
        <p:nvSpPr>
          <p:cNvPr id="1877" name="Shape 1877"/>
          <p:cNvSpPr txBox="1"/>
          <p:nvPr/>
        </p:nvSpPr>
        <p:spPr>
          <a:xfrm>
            <a:off y="2097086" x="7437436"/>
            <a:ext cy="228600" cx="11557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light</a:t>
            </a:r>
          </a:p>
        </p:txBody>
      </p:sp>
      <p:sp>
        <p:nvSpPr>
          <p:cNvPr id="1878" name="Shape 1878"/>
          <p:cNvSpPr txBox="1"/>
          <p:nvPr/>
        </p:nvSpPr>
        <p:spPr>
          <a:xfrm>
            <a:off y="2901950" x="842962"/>
            <a:ext cy="241299" cx="671511"/>
          </a:xfrm>
          <a:prstGeom prst="rect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empty</a:t>
            </a:r>
          </a:p>
        </p:txBody>
      </p:sp>
      <p:sp>
        <p:nvSpPr>
          <p:cNvPr id="1879" name="Shape 1879"/>
          <p:cNvSpPr txBox="1"/>
          <p:nvPr/>
        </p:nvSpPr>
        <p:spPr>
          <a:xfrm>
            <a:off y="4279900" x="995362"/>
            <a:ext cy="228600" cx="6715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0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jammed</a:t>
            </a:r>
          </a:p>
        </p:txBody>
      </p:sp>
      <p:sp>
        <p:nvSpPr>
          <p:cNvPr id="1880" name="Shape 188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84" name="Shape 18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5" name="Shape 1885"/>
          <p:cNvSpPr txBox="1"/>
          <p:nvPr>
            <p:ph type="title"/>
          </p:nvPr>
        </p:nvSpPr>
        <p:spPr>
          <a:xfrm>
            <a:off y="215900" x="1306512"/>
            <a:ext cy="600075" cx="68325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 Specification (CSPEC)</a:t>
            </a:r>
          </a:p>
        </p:txBody>
      </p:sp>
      <p:sp>
        <p:nvSpPr>
          <p:cNvPr id="1886" name="Shape 1886"/>
          <p:cNvSpPr txBox="1"/>
          <p:nvPr/>
        </p:nvSpPr>
        <p:spPr>
          <a:xfrm>
            <a:off y="1273175" x="1169987"/>
            <a:ext cy="328611" cx="239871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CSPEC can be:</a:t>
            </a:r>
          </a:p>
        </p:txBody>
      </p:sp>
      <p:sp>
        <p:nvSpPr>
          <p:cNvPr id="1887" name="Shape 1887"/>
          <p:cNvSpPr txBox="1"/>
          <p:nvPr/>
        </p:nvSpPr>
        <p:spPr>
          <a:xfrm>
            <a:off y="1728786" x="1879600"/>
            <a:ext cy="328611" cx="1917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state diagram </a:t>
            </a:r>
          </a:p>
        </p:txBody>
      </p:sp>
      <p:sp>
        <p:nvSpPr>
          <p:cNvPr id="1888" name="Shape 1888"/>
          <p:cNvSpPr txBox="1"/>
          <p:nvPr/>
        </p:nvSpPr>
        <p:spPr>
          <a:xfrm>
            <a:off y="2044700" x="1879600"/>
            <a:ext cy="328611" cx="22558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(sequential spec)</a:t>
            </a:r>
          </a:p>
        </p:txBody>
      </p:sp>
      <p:sp>
        <p:nvSpPr>
          <p:cNvPr id="1889" name="Shape 1889"/>
          <p:cNvSpPr txBox="1"/>
          <p:nvPr/>
        </p:nvSpPr>
        <p:spPr>
          <a:xfrm>
            <a:off y="3103561" x="1738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0" name="Shape 1890"/>
          <p:cNvSpPr txBox="1"/>
          <p:nvPr/>
        </p:nvSpPr>
        <p:spPr>
          <a:xfrm>
            <a:off y="2678111" x="1879600"/>
            <a:ext cy="328611" cx="273367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state transition table</a:t>
            </a:r>
          </a:p>
        </p:txBody>
      </p:sp>
      <p:sp>
        <p:nvSpPr>
          <p:cNvPr id="1891" name="Shape 1891"/>
          <p:cNvSpPr txBox="1"/>
          <p:nvPr/>
        </p:nvSpPr>
        <p:spPr>
          <a:xfrm>
            <a:off y="3736975" x="1738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2" name="Shape 1892"/>
          <p:cNvSpPr txBox="1"/>
          <p:nvPr/>
        </p:nvSpPr>
        <p:spPr>
          <a:xfrm>
            <a:off y="3309937" x="1879600"/>
            <a:ext cy="328611" cx="20542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decision tables </a:t>
            </a:r>
          </a:p>
        </p:txBody>
      </p:sp>
      <p:sp>
        <p:nvSpPr>
          <p:cNvPr id="1893" name="Shape 1893"/>
          <p:cNvSpPr txBox="1"/>
          <p:nvPr/>
        </p:nvSpPr>
        <p:spPr>
          <a:xfrm>
            <a:off y="4370387" x="17383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4" name="Shape 1894"/>
          <p:cNvSpPr txBox="1"/>
          <p:nvPr/>
        </p:nvSpPr>
        <p:spPr>
          <a:xfrm>
            <a:off y="3943350" x="1879600"/>
            <a:ext cy="328611" cx="21923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activation tables</a:t>
            </a:r>
          </a:p>
        </p:txBody>
      </p:sp>
      <p:cxnSp>
        <p:nvCxnSpPr>
          <p:cNvPr id="1895" name="Shape 1895"/>
          <p:cNvCxnSpPr/>
          <p:nvPr/>
        </p:nvCxnSpPr>
        <p:spPr>
          <a:xfrm>
            <a:off y="1117600" x="4552950"/>
            <a:ext cy="531811" cx="1587"/>
          </a:xfrm>
          <a:prstGeom prst="straightConnector1">
            <a:avLst/>
          </a:prstGeom>
          <a:solidFill>
            <a:srgbClr val="FFFFFF"/>
          </a:solidFill>
          <a:ln>
            <a:noFill/>
          </a:ln>
        </p:spPr>
      </p:cxnSp>
      <p:sp>
        <p:nvSpPr>
          <p:cNvPr id="1896" name="Shape 1896"/>
          <p:cNvSpPr txBox="1"/>
          <p:nvPr/>
        </p:nvSpPr>
        <p:spPr>
          <a:xfrm>
            <a:off y="2865436" x="5356225"/>
            <a:ext cy="328611" cx="254317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combinatorial spec</a:t>
            </a:r>
          </a:p>
        </p:txBody>
      </p:sp>
      <p:grpSp>
        <p:nvGrpSpPr>
          <p:cNvPr id="1897" name="Shape 1897"/>
          <p:cNvGrpSpPr/>
          <p:nvPr/>
        </p:nvGrpSpPr>
        <p:grpSpPr>
          <a:xfrm>
            <a:off y="3311525" x="1538286"/>
            <a:ext cy="239712" cx="239711"/>
            <a:chOff y="4054475" x="1397000"/>
            <a:chExt cy="239712" cx="239711"/>
          </a:xfrm>
        </p:grpSpPr>
        <p:sp>
          <p:nvSpPr>
            <p:cNvPr id="1898" name="Shape 1898"/>
            <p:cNvSpPr/>
            <p:nvPr/>
          </p:nvSpPr>
          <p:spPr>
            <a:xfrm>
              <a:off y="4079875" x="1435100"/>
              <a:ext cy="214312" cx="201611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y="4054475" x="1397000"/>
              <a:ext cy="215899" cx="214312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Shape 1900"/>
          <p:cNvGrpSpPr/>
          <p:nvPr/>
        </p:nvGrpSpPr>
        <p:grpSpPr>
          <a:xfrm>
            <a:off y="3970337" x="1538286"/>
            <a:ext cy="239712" cx="239711"/>
            <a:chOff y="4713287" x="1397000"/>
            <a:chExt cy="239712" cx="239711"/>
          </a:xfrm>
        </p:grpSpPr>
        <p:sp>
          <p:nvSpPr>
            <p:cNvPr id="1901" name="Shape 1901"/>
            <p:cNvSpPr/>
            <p:nvPr/>
          </p:nvSpPr>
          <p:spPr>
            <a:xfrm>
              <a:off y="4738687" x="1435100"/>
              <a:ext cy="214312" cx="201611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y="4713287" x="1397000"/>
              <a:ext cy="214312" cx="214312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>
            <a:off y="2690812" x="1538286"/>
            <a:ext cy="241299" cx="239711"/>
            <a:chOff y="3433762" x="1397000"/>
            <a:chExt cy="241299" cx="239711"/>
          </a:xfrm>
        </p:grpSpPr>
        <p:sp>
          <p:nvSpPr>
            <p:cNvPr id="1904" name="Shape 1904"/>
            <p:cNvSpPr/>
            <p:nvPr/>
          </p:nvSpPr>
          <p:spPr>
            <a:xfrm>
              <a:off y="3459162" x="1435100"/>
              <a:ext cy="215899" cx="201611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y="3433762" x="1397000"/>
              <a:ext cy="203199" cx="214312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Shape 1906"/>
          <p:cNvGrpSpPr/>
          <p:nvPr/>
        </p:nvGrpSpPr>
        <p:grpSpPr>
          <a:xfrm>
            <a:off y="1741486" x="1538286"/>
            <a:ext cy="241299" cx="239711"/>
            <a:chOff y="2484436" x="1397000"/>
            <a:chExt cy="241299" cx="239711"/>
          </a:xfrm>
        </p:grpSpPr>
        <p:sp>
          <p:nvSpPr>
            <p:cNvPr id="1907" name="Shape 1907"/>
            <p:cNvSpPr/>
            <p:nvPr/>
          </p:nvSpPr>
          <p:spPr>
            <a:xfrm>
              <a:off y="2522536" x="1435100"/>
              <a:ext cy="203199" cx="201611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y="2484436" x="1397000"/>
              <a:ext cy="215899" cx="214312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09" name="Shape 1909"/>
          <p:cNvSpPr/>
          <p:nvPr/>
        </p:nvSpPr>
        <p:spPr>
          <a:xfrm>
            <a:off y="1884361" x="4929187"/>
            <a:ext cy="2341561" cx="266700"/>
          </a:xfrm>
          <a:custGeom>
            <a:pathLst>
              <a:path w="168" extrusionOk="0" h="1475">
                <a:moveTo>
                  <a:pt y="0" x="0"/>
                </a:moveTo>
                <a:lnTo>
                  <a:pt y="72" x="80"/>
                </a:lnTo>
                <a:lnTo>
                  <a:pt y="72" x="80"/>
                </a:lnTo>
                <a:lnTo>
                  <a:pt y="662" x="80"/>
                </a:lnTo>
                <a:lnTo>
                  <a:pt y="662" x="80"/>
                </a:lnTo>
                <a:lnTo>
                  <a:pt y="734" x="168"/>
                </a:lnTo>
                <a:lnTo>
                  <a:pt y="734" x="168"/>
                </a:lnTo>
                <a:lnTo>
                  <a:pt y="805" x="80"/>
                </a:lnTo>
                <a:lnTo>
                  <a:pt y="805" x="80"/>
                </a:lnTo>
                <a:lnTo>
                  <a:pt y="1403" x="80"/>
                </a:lnTo>
                <a:lnTo>
                  <a:pt y="1403" x="80"/>
                </a:lnTo>
                <a:lnTo>
                  <a:pt y="1475" x="0"/>
                </a:lnTo>
                <a:lnTo>
                  <a:pt y="1475" x="0"/>
                </a:lnTo>
              </a:path>
            </a:pathLst>
          </a:custGeom>
          <a:noFill/>
          <a:ln w="30150" cap="rnd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y="1871661" x="4916487"/>
            <a:ext cy="2341561" cx="266700"/>
          </a:xfrm>
          <a:custGeom>
            <a:pathLst>
              <a:path w="168" extrusionOk="0" h="1475">
                <a:moveTo>
                  <a:pt y="0" x="0"/>
                </a:moveTo>
                <a:lnTo>
                  <a:pt y="72" x="80"/>
                </a:lnTo>
                <a:lnTo>
                  <a:pt y="662" x="80"/>
                </a:lnTo>
                <a:lnTo>
                  <a:pt y="734" x="168"/>
                </a:lnTo>
                <a:lnTo>
                  <a:pt y="805" x="80"/>
                </a:lnTo>
                <a:lnTo>
                  <a:pt y="1403" x="80"/>
                </a:lnTo>
                <a:lnTo>
                  <a:pt y="1475" x="0"/>
                </a:lnTo>
              </a:path>
            </a:pathLst>
          </a:custGeom>
          <a:noFill/>
          <a:ln w="30150" cap="rnd">
            <a:solidFill>
              <a:srgbClr val="F3FF07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1" name="Shape 191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15" name="Shape 19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6" name="Shape 1916"/>
          <p:cNvSpPr txBox="1"/>
          <p:nvPr>
            <p:ph type="title"/>
          </p:nvPr>
        </p:nvSpPr>
        <p:spPr>
          <a:xfrm>
            <a:off y="139700" x="1004887"/>
            <a:ext cy="600075" cx="74422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Guidelines for Building a CSPEC</a:t>
            </a:r>
          </a:p>
        </p:txBody>
      </p:sp>
      <p:sp>
        <p:nvSpPr>
          <p:cNvPr id="1917" name="Shape 1917"/>
          <p:cNvSpPr txBox="1"/>
          <p:nvPr/>
        </p:nvSpPr>
        <p:spPr>
          <a:xfrm>
            <a:off y="889000" x="2017711"/>
            <a:ext cy="247649" cx="45386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list all sensors that are "read" by the software</a:t>
            </a:r>
          </a:p>
        </p:txBody>
      </p:sp>
      <p:sp>
        <p:nvSpPr>
          <p:cNvPr id="1918" name="Shape 1918"/>
          <p:cNvSpPr txBox="1"/>
          <p:nvPr/>
        </p:nvSpPr>
        <p:spPr>
          <a:xfrm>
            <a:off y="1116012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9" name="Shape 1919"/>
          <p:cNvSpPr txBox="1"/>
          <p:nvPr/>
        </p:nvSpPr>
        <p:spPr>
          <a:xfrm>
            <a:off y="1344612" x="2017711"/>
            <a:ext cy="247649" cx="26987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list all interrupt conditions</a:t>
            </a:r>
          </a:p>
        </p:txBody>
      </p:sp>
      <p:sp>
        <p:nvSpPr>
          <p:cNvPr id="1920" name="Shape 1920"/>
          <p:cNvSpPr txBox="1"/>
          <p:nvPr/>
        </p:nvSpPr>
        <p:spPr>
          <a:xfrm>
            <a:off y="1573212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 txBox="1"/>
          <p:nvPr/>
        </p:nvSpPr>
        <p:spPr>
          <a:xfrm>
            <a:off y="1800225" x="2017711"/>
            <a:ext cy="247649" cx="50609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list all "switches" that are actuated by the operator</a:t>
            </a:r>
          </a:p>
        </p:txBody>
      </p:sp>
      <p:sp>
        <p:nvSpPr>
          <p:cNvPr id="1922" name="Shape 1922"/>
          <p:cNvSpPr txBox="1"/>
          <p:nvPr/>
        </p:nvSpPr>
        <p:spPr>
          <a:xfrm>
            <a:off y="2028825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3" name="Shape 1923"/>
          <p:cNvSpPr txBox="1"/>
          <p:nvPr/>
        </p:nvSpPr>
        <p:spPr>
          <a:xfrm>
            <a:off y="2255836" x="2017711"/>
            <a:ext cy="247649" cx="22272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list all data conditions</a:t>
            </a:r>
          </a:p>
        </p:txBody>
      </p:sp>
      <p:sp>
        <p:nvSpPr>
          <p:cNvPr id="1924" name="Shape 1924"/>
          <p:cNvSpPr txBox="1"/>
          <p:nvPr/>
        </p:nvSpPr>
        <p:spPr>
          <a:xfrm>
            <a:off y="2484436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5" name="Shape 1925"/>
          <p:cNvSpPr txBox="1"/>
          <p:nvPr/>
        </p:nvSpPr>
        <p:spPr>
          <a:xfrm>
            <a:off y="2713036" x="2017711"/>
            <a:ext cy="247649" cx="53435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recalling the noun-verb parse that was applied to the</a:t>
            </a:r>
          </a:p>
        </p:txBody>
      </p:sp>
      <p:sp>
        <p:nvSpPr>
          <p:cNvPr id="1926" name="Shape 1926"/>
          <p:cNvSpPr txBox="1"/>
          <p:nvPr/>
        </p:nvSpPr>
        <p:spPr>
          <a:xfrm>
            <a:off y="2940050" x="2017711"/>
            <a:ext cy="247649" cx="547211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software statement of scope, review all "control items"</a:t>
            </a:r>
          </a:p>
        </p:txBody>
      </p:sp>
      <p:sp>
        <p:nvSpPr>
          <p:cNvPr id="1927" name="Shape 1927"/>
          <p:cNvSpPr txBox="1"/>
          <p:nvPr/>
        </p:nvSpPr>
        <p:spPr>
          <a:xfrm>
            <a:off y="3168650" x="2017711"/>
            <a:ext cy="247649" cx="34988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as possible CSPEC inputs/outputs</a:t>
            </a:r>
          </a:p>
        </p:txBody>
      </p:sp>
      <p:sp>
        <p:nvSpPr>
          <p:cNvPr id="1928" name="Shape 1928"/>
          <p:cNvSpPr txBox="1"/>
          <p:nvPr/>
        </p:nvSpPr>
        <p:spPr>
          <a:xfrm>
            <a:off y="3397250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9" name="Shape 1929"/>
          <p:cNvSpPr txBox="1"/>
          <p:nvPr/>
        </p:nvSpPr>
        <p:spPr>
          <a:xfrm>
            <a:off y="3624262" x="2017711"/>
            <a:ext cy="247649" cx="51990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describe the behavior of a system by identifying its 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y="3852862" x="2017711"/>
            <a:ext cy="247649" cx="51387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states; identify how each state is reach and defines </a:t>
            </a:r>
          </a:p>
        </p:txBody>
      </p:sp>
      <p:sp>
        <p:nvSpPr>
          <p:cNvPr id="1931" name="Shape 1931"/>
          <p:cNvSpPr txBox="1"/>
          <p:nvPr/>
        </p:nvSpPr>
        <p:spPr>
          <a:xfrm>
            <a:off y="4079875" x="2017711"/>
            <a:ext cy="247649" cx="29797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transitions between states</a:t>
            </a:r>
          </a:p>
        </p:txBody>
      </p:sp>
      <p:sp>
        <p:nvSpPr>
          <p:cNvPr id="1932" name="Shape 1932"/>
          <p:cNvSpPr txBox="1"/>
          <p:nvPr/>
        </p:nvSpPr>
        <p:spPr>
          <a:xfrm>
            <a:off y="4308475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3" name="Shape 1933"/>
          <p:cNvSpPr txBox="1"/>
          <p:nvPr/>
        </p:nvSpPr>
        <p:spPr>
          <a:xfrm>
            <a:off y="4537075" x="2017711"/>
            <a:ext cy="247649" cx="55340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focus on possible omissions ... a very common error in </a:t>
            </a:r>
          </a:p>
        </p:txBody>
      </p:sp>
      <p:sp>
        <p:nvSpPr>
          <p:cNvPr id="1934" name="Shape 1934"/>
          <p:cNvSpPr txBox="1"/>
          <p:nvPr/>
        </p:nvSpPr>
        <p:spPr>
          <a:xfrm>
            <a:off y="4764087" x="2017711"/>
            <a:ext cy="247649" cx="53800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specifying control, e.g., ask: "Is there any other way I </a:t>
            </a:r>
          </a:p>
        </p:txBody>
      </p:sp>
      <p:sp>
        <p:nvSpPr>
          <p:cNvPr id="1935" name="Shape 1935"/>
          <p:cNvSpPr txBox="1"/>
          <p:nvPr/>
        </p:nvSpPr>
        <p:spPr>
          <a:xfrm>
            <a:off y="4992687" x="2017711"/>
            <a:ext cy="247649" cx="3560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can get to this state or exit from it?"</a:t>
            </a:r>
          </a:p>
        </p:txBody>
      </p:sp>
      <p:sp>
        <p:nvSpPr>
          <p:cNvPr id="1936" name="Shape 1936"/>
          <p:cNvSpPr txBox="1"/>
          <p:nvPr/>
        </p:nvSpPr>
        <p:spPr>
          <a:xfrm>
            <a:off y="5219700" x="2017711"/>
            <a:ext cy="247649" cx="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37" name="Shape 1937"/>
          <p:cNvGrpSpPr/>
          <p:nvPr/>
        </p:nvGrpSpPr>
        <p:grpSpPr>
          <a:xfrm>
            <a:off y="1319212" x="1625600"/>
            <a:ext cy="215900" cx="203200"/>
            <a:chOff y="1319212" x="1625600"/>
            <a:chExt cy="215900" cx="203200"/>
          </a:xfrm>
        </p:grpSpPr>
        <p:sp>
          <p:nvSpPr>
            <p:cNvPr id="1938" name="Shape 1938"/>
            <p:cNvSpPr/>
            <p:nvPr/>
          </p:nvSpPr>
          <p:spPr>
            <a:xfrm>
              <a:off y="1344612" x="1651000"/>
              <a:ext cy="1905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y="1319212" x="1625600"/>
              <a:ext cy="1778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Shape 1940"/>
          <p:cNvGrpSpPr/>
          <p:nvPr/>
        </p:nvGrpSpPr>
        <p:grpSpPr>
          <a:xfrm>
            <a:off y="889000" x="1625600"/>
            <a:ext cy="215900" cx="203200"/>
            <a:chOff y="889000" x="1625600"/>
            <a:chExt cy="215900" cx="203200"/>
          </a:xfrm>
        </p:grpSpPr>
        <p:sp>
          <p:nvSpPr>
            <p:cNvPr id="1941" name="Shape 1941"/>
            <p:cNvSpPr/>
            <p:nvPr/>
          </p:nvSpPr>
          <p:spPr>
            <a:xfrm>
              <a:off y="914400" x="1651000"/>
              <a:ext cy="1905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y="889000" x="16256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Shape 1943"/>
          <p:cNvGrpSpPr/>
          <p:nvPr/>
        </p:nvGrpSpPr>
        <p:grpSpPr>
          <a:xfrm>
            <a:off y="1774825" x="1625600"/>
            <a:ext cy="215900" cx="203200"/>
            <a:chOff y="1774825" x="1625600"/>
            <a:chExt cy="215900" cx="203200"/>
          </a:xfrm>
        </p:grpSpPr>
        <p:sp>
          <p:nvSpPr>
            <p:cNvPr id="1944" name="Shape 1944"/>
            <p:cNvSpPr/>
            <p:nvPr/>
          </p:nvSpPr>
          <p:spPr>
            <a:xfrm>
              <a:off y="1800225" x="1651000"/>
              <a:ext cy="1905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y="1774825" x="1625600"/>
              <a:ext cy="1778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Shape 1946"/>
          <p:cNvGrpSpPr/>
          <p:nvPr/>
        </p:nvGrpSpPr>
        <p:grpSpPr>
          <a:xfrm>
            <a:off y="2257425" x="1625600"/>
            <a:ext cy="214312" cx="203200"/>
            <a:chOff y="2257425" x="1625600"/>
            <a:chExt cy="214312" cx="203200"/>
          </a:xfrm>
        </p:grpSpPr>
        <p:sp>
          <p:nvSpPr>
            <p:cNvPr id="1947" name="Shape 1947"/>
            <p:cNvSpPr/>
            <p:nvPr/>
          </p:nvSpPr>
          <p:spPr>
            <a:xfrm>
              <a:off y="2282825" x="1651000"/>
              <a:ext cy="188912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y="2257425" x="1625600"/>
              <a:ext cy="188912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y="2738436" x="1625600"/>
            <a:ext cy="215900" cx="203200"/>
            <a:chOff y="2738436" x="1625600"/>
            <a:chExt cy="215900" cx="203200"/>
          </a:xfrm>
        </p:grpSpPr>
        <p:sp>
          <p:nvSpPr>
            <p:cNvPr id="1950" name="Shape 1950"/>
            <p:cNvSpPr/>
            <p:nvPr/>
          </p:nvSpPr>
          <p:spPr>
            <a:xfrm>
              <a:off y="2776536" x="1651000"/>
              <a:ext cy="1778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y="2738436" x="16256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Shape 1952"/>
          <p:cNvGrpSpPr/>
          <p:nvPr/>
        </p:nvGrpSpPr>
        <p:grpSpPr>
          <a:xfrm>
            <a:off y="3598862" x="1625600"/>
            <a:ext cy="215900" cx="203200"/>
            <a:chOff y="3598862" x="1625600"/>
            <a:chExt cy="215900" cx="203200"/>
          </a:xfrm>
        </p:grpSpPr>
        <p:sp>
          <p:nvSpPr>
            <p:cNvPr id="1953" name="Shape 1953"/>
            <p:cNvSpPr/>
            <p:nvPr/>
          </p:nvSpPr>
          <p:spPr>
            <a:xfrm>
              <a:off y="3624262" x="1651000"/>
              <a:ext cy="1905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y="3598862" x="1625600"/>
              <a:ext cy="1778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y="4537075" x="1625600"/>
            <a:ext cy="215900" cx="203200"/>
            <a:chOff y="4537075" x="1625600"/>
            <a:chExt cy="215900" cx="203200"/>
          </a:xfrm>
        </p:grpSpPr>
        <p:sp>
          <p:nvSpPr>
            <p:cNvPr id="1956" name="Shape 1956"/>
            <p:cNvSpPr/>
            <p:nvPr/>
          </p:nvSpPr>
          <p:spPr>
            <a:xfrm>
              <a:off y="4562475" x="1651000"/>
              <a:ext cy="190500" cx="177800"/>
            </a:xfrm>
            <a:prstGeom prst="rect">
              <a:avLst/>
            </a:prstGeom>
            <a:solidFill>
              <a:srgbClr val="000000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y="4537075" x="1625600"/>
              <a:ext cy="190500" cx="177800"/>
            </a:xfrm>
            <a:prstGeom prst="rect">
              <a:avLst/>
            </a:prstGeom>
            <a:solidFill>
              <a:srgbClr val="FFFFFF"/>
            </a:solidFill>
            <a:ln w="1745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8" name="Shape 195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62" name="Shape 19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3" name="Shape 1963"/>
          <p:cNvSpPr txBox="1"/>
          <p:nvPr>
            <p:ph type="title"/>
          </p:nvPr>
        </p:nvSpPr>
        <p:spPr>
          <a:xfrm>
            <a:off y="244475" x="1235075"/>
            <a:ext cy="1016000" cx="6672261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Class-Based Modeling</a:t>
            </a:r>
          </a:p>
        </p:txBody>
      </p:sp>
      <p:sp>
        <p:nvSpPr>
          <p:cNvPr id="1964" name="Shape 1964"/>
          <p:cNvSpPr txBox="1"/>
          <p:nvPr>
            <p:ph idx="1" type="body"/>
          </p:nvPr>
        </p:nvSpPr>
        <p:spPr>
          <a:xfrm>
            <a:off y="1317625" x="1133475"/>
            <a:ext cy="3998911" cx="73136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analysis classes by examining the problem statement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Use a “grammatical parse” to isolate potential classes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the attributes of each class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operations that manipulate the attributes</a:t>
            </a:r>
          </a:p>
        </p:txBody>
      </p:sp>
      <p:sp>
        <p:nvSpPr>
          <p:cNvPr id="1965" name="Shape 196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69" name="Shape 19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0" name="Shape 1970"/>
          <p:cNvSpPr txBox="1"/>
          <p:nvPr>
            <p:ph type="title"/>
          </p:nvPr>
        </p:nvSpPr>
        <p:spPr>
          <a:xfrm>
            <a:off y="244475" x="2084386"/>
            <a:ext cy="1016000" cx="497204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Classes</a:t>
            </a:r>
          </a:p>
        </p:txBody>
      </p:sp>
      <p:sp>
        <p:nvSpPr>
          <p:cNvPr id="1971" name="Shape 1971"/>
          <p:cNvSpPr txBox="1"/>
          <p:nvPr>
            <p:ph idx="1" type="body"/>
          </p:nvPr>
        </p:nvSpPr>
        <p:spPr>
          <a:xfrm>
            <a:off y="1085850" x="660400"/>
            <a:ext cy="3657600" cx="80708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External entities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other systems, devices, people) that produce or consume information to be used by a computer-based system.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Things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(e.g, reports, displays, letters, signals) that are part of the information domain for the problem.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Occurrences or events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a property transfer or the completion of a series of robot movements) that occur within the context of system operation.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Roles</a:t>
            </a: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(e.g., manager, engineer, salesperson) played by people who interact with the system.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Organizational units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division, group, team) that are relevant to an application.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Places</a:t>
            </a:r>
            <a:r>
              <a:rPr strike="noStrike" u="none" b="0" cap="none" baseline="0" sz="16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(e.g., manufacturing floor or loading dock) that establish the context of the problem and the overall function of the system.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Structures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sensors, four-wheeled vehicles, or computers) that define a class of objects or related classes of objects.</a:t>
            </a:r>
          </a:p>
        </p:txBody>
      </p:sp>
      <p:sp>
        <p:nvSpPr>
          <p:cNvPr id="1972" name="Shape 197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22" name="Shape 6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y="244475" x="2084386"/>
            <a:ext cy="1016000" cx="497204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Domain Analysis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y="1381125" x="1562100"/>
            <a:ext cy="2835274" cx="6502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Software domain analysis is the identification, analysis, and specification of common requirements from a specific application domain, typically for reuse on multiple projects within that application domain . . . [Object-oriented domain analysis is] the identification, analysis, and specification of common, reusable capabilities within a specific application domain, in terms of common objects, classes, subassemblies, and frameworks . . .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y="4241800" x="4232275"/>
            <a:ext cy="339724" cx="27209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1">
                <a:solidFill>
                  <a:srgbClr val="F3FF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Donald Firesmith</a:t>
            </a: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76" name="Shape 19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7" name="Shape 1977"/>
          <p:cNvSpPr txBox="1"/>
          <p:nvPr>
            <p:ph type="title"/>
          </p:nvPr>
        </p:nvSpPr>
        <p:spPr>
          <a:xfrm>
            <a:off y="244475" x="1576387"/>
            <a:ext cy="600075" cx="59943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Selecting Classes—Criteria</a:t>
            </a:r>
          </a:p>
        </p:txBody>
      </p:sp>
      <p:sp>
        <p:nvSpPr>
          <p:cNvPr id="1978" name="Shape 1978"/>
          <p:cNvSpPr txBox="1"/>
          <p:nvPr/>
        </p:nvSpPr>
        <p:spPr>
          <a:xfrm>
            <a:off y="1931986" x="3300412"/>
            <a:ext cy="454024" cx="2311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needed services</a:t>
            </a:r>
          </a:p>
        </p:txBody>
      </p:sp>
      <p:sp>
        <p:nvSpPr>
          <p:cNvPr id="1979" name="Shape 1979"/>
          <p:cNvSpPr txBox="1"/>
          <p:nvPr/>
        </p:nvSpPr>
        <p:spPr>
          <a:xfrm>
            <a:off y="2478086" x="3287712"/>
            <a:ext cy="454024" cx="26923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multiple attributes</a:t>
            </a:r>
          </a:p>
        </p:txBody>
      </p:sp>
      <p:sp>
        <p:nvSpPr>
          <p:cNvPr id="1980" name="Shape 1980"/>
          <p:cNvSpPr txBox="1"/>
          <p:nvPr/>
        </p:nvSpPr>
        <p:spPr>
          <a:xfrm>
            <a:off y="3024186" x="3300412"/>
            <a:ext cy="454024" cx="27289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common attributes</a:t>
            </a:r>
          </a:p>
        </p:txBody>
      </p:sp>
      <p:sp>
        <p:nvSpPr>
          <p:cNvPr id="1981" name="Shape 1981"/>
          <p:cNvSpPr txBox="1"/>
          <p:nvPr/>
        </p:nvSpPr>
        <p:spPr>
          <a:xfrm>
            <a:off y="3595687" x="3300412"/>
            <a:ext cy="454024" cx="28702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common operations</a:t>
            </a:r>
          </a:p>
        </p:txBody>
      </p:sp>
      <p:sp>
        <p:nvSpPr>
          <p:cNvPr id="1982" name="Shape 1982"/>
          <p:cNvSpPr txBox="1"/>
          <p:nvPr/>
        </p:nvSpPr>
        <p:spPr>
          <a:xfrm>
            <a:off y="4167187" x="3300412"/>
            <a:ext cy="454024" cx="32115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essential requirements</a:t>
            </a:r>
          </a:p>
        </p:txBody>
      </p:sp>
      <p:sp>
        <p:nvSpPr>
          <p:cNvPr id="1983" name="Shape 1983"/>
          <p:cNvSpPr txBox="1"/>
          <p:nvPr/>
        </p:nvSpPr>
        <p:spPr>
          <a:xfrm>
            <a:off y="1411287" x="3300412"/>
            <a:ext cy="454024" cx="29813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retained information</a:t>
            </a:r>
          </a:p>
        </p:txBody>
      </p:sp>
      <p:sp>
        <p:nvSpPr>
          <p:cNvPr id="1984" name="Shape 1984"/>
          <p:cNvSpPr/>
          <p:nvPr/>
        </p:nvSpPr>
        <p:spPr>
          <a:xfrm>
            <a:off y="1447800" x="2971800"/>
            <a:ext cy="317500" cx="304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5" name="Shape 1985"/>
          <p:cNvSpPr/>
          <p:nvPr/>
        </p:nvSpPr>
        <p:spPr>
          <a:xfrm>
            <a:off y="1993900" x="2971800"/>
            <a:ext cy="317500" cx="304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6" name="Shape 1986"/>
          <p:cNvSpPr/>
          <p:nvPr/>
        </p:nvSpPr>
        <p:spPr>
          <a:xfrm>
            <a:off y="2527300" x="2984500"/>
            <a:ext cy="317500" cx="304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7" name="Shape 1987"/>
          <p:cNvSpPr/>
          <p:nvPr/>
        </p:nvSpPr>
        <p:spPr>
          <a:xfrm>
            <a:off y="3048000" x="2971800"/>
            <a:ext cy="317500" cx="304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8" name="Shape 1988"/>
          <p:cNvSpPr/>
          <p:nvPr/>
        </p:nvSpPr>
        <p:spPr>
          <a:xfrm>
            <a:off y="3606800" x="2971800"/>
            <a:ext cy="317500" cx="304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9" name="Shape 1989"/>
          <p:cNvSpPr/>
          <p:nvPr/>
        </p:nvSpPr>
        <p:spPr>
          <a:xfrm>
            <a:off y="4216400" x="2971800"/>
            <a:ext cy="317500" cx="304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y="1346200" x="3035300"/>
            <a:ext cy="331786" cx="407987"/>
          </a:xfrm>
          <a:custGeom>
            <a:pathLst>
              <a:path w="256" extrusionOk="0" h="208">
                <a:moveTo>
                  <a:pt y="120" x="0"/>
                </a:moveTo>
                <a:lnTo>
                  <a:pt y="208" x="48"/>
                </a:lnTo>
                <a:lnTo>
                  <a:pt y="0" x="256"/>
                </a:lnTo>
                <a:lnTo>
                  <a:pt y="136" x="48"/>
                </a:lnTo>
                <a:lnTo>
                  <a:pt y="120" x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1" name="Shape 1991"/>
          <p:cNvSpPr/>
          <p:nvPr/>
        </p:nvSpPr>
        <p:spPr>
          <a:xfrm>
            <a:off y="1892300" x="3035300"/>
            <a:ext cy="331786" cx="407987"/>
          </a:xfrm>
          <a:custGeom>
            <a:pathLst>
              <a:path w="256" extrusionOk="0" h="208">
                <a:moveTo>
                  <a:pt y="120" x="0"/>
                </a:moveTo>
                <a:lnTo>
                  <a:pt y="208" x="48"/>
                </a:lnTo>
                <a:lnTo>
                  <a:pt y="0" x="256"/>
                </a:lnTo>
                <a:lnTo>
                  <a:pt y="136" x="48"/>
                </a:lnTo>
                <a:lnTo>
                  <a:pt y="120" x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2" name="Shape 1992"/>
          <p:cNvSpPr/>
          <p:nvPr/>
        </p:nvSpPr>
        <p:spPr>
          <a:xfrm>
            <a:off y="2438400" x="3035300"/>
            <a:ext cy="331786" cx="407987"/>
          </a:xfrm>
          <a:custGeom>
            <a:pathLst>
              <a:path w="256" extrusionOk="0" h="208">
                <a:moveTo>
                  <a:pt y="120" x="0"/>
                </a:moveTo>
                <a:lnTo>
                  <a:pt y="208" x="48"/>
                </a:lnTo>
                <a:lnTo>
                  <a:pt y="0" x="256"/>
                </a:lnTo>
                <a:lnTo>
                  <a:pt y="136" x="48"/>
                </a:lnTo>
                <a:lnTo>
                  <a:pt y="120" x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3" name="Shape 1993"/>
          <p:cNvSpPr/>
          <p:nvPr/>
        </p:nvSpPr>
        <p:spPr>
          <a:xfrm>
            <a:off y="2984500" x="3035300"/>
            <a:ext cy="331786" cx="407987"/>
          </a:xfrm>
          <a:custGeom>
            <a:pathLst>
              <a:path w="256" extrusionOk="0" h="208">
                <a:moveTo>
                  <a:pt y="120" x="0"/>
                </a:moveTo>
                <a:lnTo>
                  <a:pt y="208" x="48"/>
                </a:lnTo>
                <a:lnTo>
                  <a:pt y="0" x="256"/>
                </a:lnTo>
                <a:lnTo>
                  <a:pt y="136" x="48"/>
                </a:lnTo>
                <a:lnTo>
                  <a:pt y="120" x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4" name="Shape 1994"/>
          <p:cNvSpPr/>
          <p:nvPr/>
        </p:nvSpPr>
        <p:spPr>
          <a:xfrm>
            <a:off y="3530600" x="3035300"/>
            <a:ext cy="331786" cx="407987"/>
          </a:xfrm>
          <a:custGeom>
            <a:pathLst>
              <a:path w="256" extrusionOk="0" h="208">
                <a:moveTo>
                  <a:pt y="120" x="0"/>
                </a:moveTo>
                <a:lnTo>
                  <a:pt y="208" x="48"/>
                </a:lnTo>
                <a:lnTo>
                  <a:pt y="0" x="256"/>
                </a:lnTo>
                <a:lnTo>
                  <a:pt y="136" x="48"/>
                </a:lnTo>
                <a:lnTo>
                  <a:pt y="120" x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5" name="Shape 1995"/>
          <p:cNvSpPr/>
          <p:nvPr/>
        </p:nvSpPr>
        <p:spPr>
          <a:xfrm>
            <a:off y="4114800" x="3035300"/>
            <a:ext cy="331786" cx="407987"/>
          </a:xfrm>
          <a:custGeom>
            <a:pathLst>
              <a:path w="256" extrusionOk="0" h="208">
                <a:moveTo>
                  <a:pt y="120" x="0"/>
                </a:moveTo>
                <a:lnTo>
                  <a:pt y="208" x="48"/>
                </a:lnTo>
                <a:lnTo>
                  <a:pt y="0" x="256"/>
                </a:lnTo>
                <a:lnTo>
                  <a:pt y="136" x="48"/>
                </a:lnTo>
                <a:lnTo>
                  <a:pt y="120" x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6" name="Shape 199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00" name="Shape 20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1" name="Shape 2001"/>
          <p:cNvSpPr txBox="1"/>
          <p:nvPr>
            <p:ph type="title"/>
          </p:nvPr>
        </p:nvSpPr>
        <p:spPr>
          <a:xfrm>
            <a:off y="244475" x="2352675"/>
            <a:ext cy="1016000" cx="443706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 Diagram</a:t>
            </a:r>
          </a:p>
        </p:txBody>
      </p:sp>
      <p:grpSp>
        <p:nvGrpSpPr>
          <p:cNvPr id="2002" name="Shape 2002"/>
          <p:cNvGrpSpPr/>
          <p:nvPr/>
        </p:nvGrpSpPr>
        <p:grpSpPr>
          <a:xfrm>
            <a:off y="1176337" x="3436937"/>
            <a:ext cy="3454416" cx="2311414"/>
            <a:chOff y="0" x="0"/>
            <a:chExt cy="2989025" cx="2983625"/>
          </a:xfrm>
        </p:grpSpPr>
        <p:sp>
          <p:nvSpPr>
            <p:cNvPr id="2003" name="Shape 2003"/>
            <p:cNvSpPr/>
            <p:nvPr/>
          </p:nvSpPr>
          <p:spPr>
            <a:xfrm>
              <a:off y="0" x="0"/>
              <a:ext cy="2989025" cx="2983625"/>
            </a:xfrm>
            <a:custGeom>
              <a:pathLst>
                <a:path w="119345" extrusionOk="0" h="119561">
                  <a:moveTo>
                    <a:pt y="0" x="0"/>
                  </a:moveTo>
                  <a:lnTo>
                    <a:pt y="0" x="119344"/>
                  </a:lnTo>
                  <a:lnTo>
                    <a:pt y="119560" x="119344"/>
                  </a:lnTo>
                  <a:lnTo>
                    <a:pt y="119560" x="0"/>
                  </a:lnTo>
                  <a:lnTo>
                    <a:pt y="0" x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y="0" x="0"/>
              <a:ext cy="0" cx="2983625"/>
            </a:xfrm>
            <a:custGeom>
              <a:pathLst>
                <a:path w="119345" extrusionOk="0" fill="none" h="0">
                  <a:moveTo>
                    <a:pt y="0" x="0"/>
                  </a:moveTo>
                  <a:lnTo>
                    <a:pt y="0" x="119344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y="0" x="29836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y="0" x="2983600"/>
              <a:ext cy="2989025" cx="25"/>
            </a:xfrm>
            <a:custGeom>
              <a:pathLst>
                <a:path w="1" extrusionOk="0" fill="none" h="119561">
                  <a:moveTo>
                    <a:pt y="0" x="0"/>
                  </a:moveTo>
                  <a:lnTo>
                    <a:pt y="11956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y="2989000" x="29836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y="2989000" x="0"/>
              <a:ext cy="25" cx="2983625"/>
            </a:xfrm>
            <a:custGeom>
              <a:pathLst>
                <a:path w="119345" extrusionOk="0" fill="none" h="1">
                  <a:moveTo>
                    <a:pt y="0" x="119344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y="2989000" x="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y="0" x="0"/>
              <a:ext cy="2989025" cx="0"/>
            </a:xfrm>
            <a:custGeom>
              <a:pathLst>
                <a:path w="0" extrusionOk="0" fill="none" h="119561">
                  <a:moveTo>
                    <a:pt y="11956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y="171525" x="1064300"/>
              <a:ext cy="146200" cx="821250"/>
            </a:xfrm>
            <a:custGeom>
              <a:pathLst>
                <a:path w="32850" extrusionOk="0" h="5848">
                  <a:moveTo>
                    <a:pt y="1590" x="22015"/>
                  </a:moveTo>
                  <a:cubicBezTo>
                    <a:pt y="1590" x="22421"/>
                    <a:pt y="1680" x="22748"/>
                    <a:pt y="1860" x="22994"/>
                  </a:cubicBezTo>
                  <a:cubicBezTo>
                    <a:pt y="2040" x="23241"/>
                    <a:pt y="2282" x="23367"/>
                    <a:pt y="2584" x="23373"/>
                  </a:cubicBezTo>
                  <a:lnTo>
                    <a:pt y="2587" x="20432"/>
                  </a:lnTo>
                  <a:cubicBezTo>
                    <a:pt y="2271" x="20474"/>
                    <a:pt y="2025" x="20633"/>
                    <a:pt y="1851" x="20910"/>
                  </a:cubicBezTo>
                  <a:cubicBezTo>
                    <a:pt y="1677" x="21186"/>
                    <a:pt y="1590" x="21554"/>
                    <a:pt y="1590" x="22015"/>
                  </a:cubicBezTo>
                  <a:close/>
                  <a:moveTo>
                    <a:pt y="247" x="16290"/>
                  </a:moveTo>
                  <a:lnTo>
                    <a:pt y="1202" x="16290"/>
                  </a:lnTo>
                  <a:lnTo>
                    <a:pt y="1202" x="15685"/>
                  </a:lnTo>
                  <a:lnTo>
                    <a:pt y="1632" x="15685"/>
                  </a:lnTo>
                  <a:lnTo>
                    <a:pt y="1632" x="16290"/>
                  </a:lnTo>
                  <a:lnTo>
                    <a:pt y="3459" x="16290"/>
                  </a:lnTo>
                  <a:cubicBezTo>
                    <a:pt y="3879" x="16290"/>
                    <a:pt y="4169" x="16411"/>
                    <a:pt y="4329" x="16653"/>
                  </a:cubicBezTo>
                  <a:cubicBezTo>
                    <a:pt y="4488" x="16895"/>
                    <a:pt y="4568" x="17334"/>
                    <a:pt y="4568" x="17971"/>
                  </a:cubicBezTo>
                  <a:lnTo>
                    <a:pt y="4568" x="18818"/>
                  </a:lnTo>
                  <a:lnTo>
                    <a:pt y="4105" x="18818"/>
                  </a:lnTo>
                  <a:lnTo>
                    <a:pt y="4105" x="17971"/>
                  </a:lnTo>
                  <a:cubicBezTo>
                    <a:pt y="4105" x="17627"/>
                    <a:pt y="4066" x="17399"/>
                    <a:pt y="3988" x="17287"/>
                  </a:cubicBezTo>
                  <a:cubicBezTo>
                    <a:pt y="3909" x="17175"/>
                    <a:pt y="3733" x="17119"/>
                    <a:pt y="3459" x="17119"/>
                  </a:cubicBezTo>
                  <a:lnTo>
                    <a:pt y="1632" x="17119"/>
                  </a:lnTo>
                  <a:lnTo>
                    <a:pt y="1632" x="18818"/>
                  </a:lnTo>
                  <a:lnTo>
                    <a:pt y="1202" x="18818"/>
                  </a:lnTo>
                  <a:lnTo>
                    <a:pt y="1202" x="17119"/>
                  </a:lnTo>
                  <a:lnTo>
                    <a:pt y="247" x="17119"/>
                  </a:lnTo>
                  <a:close/>
                  <a:moveTo>
                    <a:pt y="1121" x="27963"/>
                  </a:moveTo>
                  <a:cubicBezTo>
                    <a:pt y="1121" x="27601"/>
                    <a:pt y="1170" x="27289"/>
                    <a:pt y="1268" x="27026"/>
                  </a:cubicBezTo>
                  <a:cubicBezTo>
                    <a:pt y="1366" x="26763"/>
                    <a:pt y="1519" x="26538"/>
                    <a:pt y="1725" x="26349"/>
                  </a:cubicBezTo>
                  <a:lnTo>
                    <a:pt y="1202" x="26349"/>
                  </a:lnTo>
                  <a:lnTo>
                    <a:pt y="1202" x="25520"/>
                  </a:lnTo>
                  <a:lnTo>
                    <a:pt y="4568" x="25520"/>
                  </a:lnTo>
                  <a:lnTo>
                    <a:pt y="4568" x="26349"/>
                  </a:lnTo>
                  <a:lnTo>
                    <a:pt y="2665" x="26349"/>
                  </a:lnTo>
                  <a:cubicBezTo>
                    <a:pt y="2339" x="26349"/>
                    <a:pt y="2080" x="26473"/>
                    <a:pt y="1889" x="26721"/>
                  </a:cubicBezTo>
                  <a:cubicBezTo>
                    <a:pt y="1697" x="26969"/>
                    <a:pt y="1602" x="27304"/>
                    <a:pt y="1602" x="27725"/>
                  </a:cubicBezTo>
                  <a:cubicBezTo>
                    <a:pt y="1602" x="28081"/>
                    <a:pt y="1679" x="28344"/>
                    <a:pt y="1835" x="28514"/>
                  </a:cubicBezTo>
                  <a:cubicBezTo>
                    <a:pt y="1990" x="28685"/>
                    <a:pt y="2230" x="28770"/>
                    <a:pt y="2554" x="28770"/>
                  </a:cubicBezTo>
                  <a:lnTo>
                    <a:pt y="4568" x="28770"/>
                  </a:lnTo>
                  <a:lnTo>
                    <a:pt y="4568" x="29599"/>
                  </a:lnTo>
                  <a:lnTo>
                    <a:pt y="2665" x="29599"/>
                  </a:lnTo>
                  <a:cubicBezTo>
                    <a:pt y="2337" x="29599"/>
                    <a:pt y="2078" x="29723"/>
                    <a:pt y="1887" x="29971"/>
                  </a:cubicBezTo>
                  <a:cubicBezTo>
                    <a:pt y="1697" x="30219"/>
                    <a:pt y="1602" x="30557"/>
                    <a:pt y="1602" x="30984"/>
                  </a:cubicBezTo>
                  <a:cubicBezTo>
                    <a:pt y="1602" x="31334"/>
                    <a:pt y="1680" x="31594"/>
                    <a:pt y="1836" x="31764"/>
                  </a:cubicBezTo>
                  <a:cubicBezTo>
                    <a:pt y="1992" x="31935"/>
                    <a:pt y="2232" x="32020"/>
                    <a:pt y="2554" x="32020"/>
                  </a:cubicBezTo>
                  <a:lnTo>
                    <a:pt y="4568" x="32020"/>
                  </a:lnTo>
                  <a:lnTo>
                    <a:pt y="4568" x="32849"/>
                  </a:lnTo>
                  <a:lnTo>
                    <a:pt y="2536" x="32849"/>
                  </a:lnTo>
                  <a:cubicBezTo>
                    <a:pt y="2084" x="32849"/>
                    <a:pt y="1734" x="32707"/>
                    <a:pt y="1489" x="32423"/>
                  </a:cubicBezTo>
                  <a:cubicBezTo>
                    <a:pt y="1244" x="32139"/>
                    <a:pt y="1121" x="31736"/>
                    <a:pt y="1121" x="31213"/>
                  </a:cubicBezTo>
                  <a:cubicBezTo>
                    <a:pt y="1121" x="30824"/>
                    <a:pt y="1180" x="30487"/>
                    <a:pt y="1298" x="30200"/>
                  </a:cubicBezTo>
                  <a:cubicBezTo>
                    <a:pt y="1416" x="29913"/>
                    <a:pt y="1600" x="29666"/>
                    <a:pt y="1848" x="29460"/>
                  </a:cubicBezTo>
                  <a:cubicBezTo>
                    <a:pt y="1612" x="29338"/>
                    <a:pt y="1431" x="29149"/>
                    <a:pt y="1307" x="28893"/>
                  </a:cubicBezTo>
                  <a:cubicBezTo>
                    <a:pt y="1183" x="28638"/>
                    <a:pt y="1121" x="28328"/>
                    <a:pt y="1121" x="27963"/>
                  </a:cubicBezTo>
                  <a:close/>
                  <a:moveTo>
                    <a:pt y="0" x="2349"/>
                  </a:moveTo>
                  <a:cubicBezTo>
                    <a:pt y="0" x="1617"/>
                    <a:pt y="114" x="1043"/>
                    <a:pt y="343" x="626"/>
                  </a:cubicBezTo>
                  <a:cubicBezTo>
                    <a:pt y="571" x="209"/>
                    <a:pt y="884" x="0"/>
                    <a:pt y="1280" x="0"/>
                  </a:cubicBezTo>
                  <a:cubicBezTo>
                    <a:pt y="1623" x="0"/>
                    <a:pt y="1890" x="151"/>
                    <a:pt y="2083" x="453"/>
                  </a:cubicBezTo>
                  <a:cubicBezTo>
                    <a:pt y="2275" x="755"/>
                    <a:pt y="2416" x="1244"/>
                    <a:pt y="2506" x="1919"/>
                  </a:cubicBezTo>
                  <a:lnTo>
                    <a:pt y="2578" x="2470"/>
                  </a:lnTo>
                  <a:cubicBezTo>
                    <a:pt y="2640" x="2931"/>
                    <a:pt y="2734" x="3262"/>
                    <a:pt y="2858" x="3463"/>
                  </a:cubicBezTo>
                  <a:cubicBezTo>
                    <a:pt y="2982" x="3665"/>
                    <a:pt y="3154" x="3766"/>
                    <a:pt y="3375" x="3766"/>
                  </a:cubicBezTo>
                  <a:cubicBezTo>
                    <a:pt y="3627" x="3766"/>
                    <a:pt y="3821" x="3625"/>
                    <a:pt y="3958" x="3344"/>
                  </a:cubicBezTo>
                  <a:cubicBezTo>
                    <a:pt y="4094" x="3064"/>
                    <a:pt y="4162" x="2665"/>
                    <a:pt y="4162" x="2148"/>
                  </a:cubicBezTo>
                  <a:cubicBezTo>
                    <a:pt y="4162" x="1807"/>
                    <a:pt y="4127" x="1460"/>
                    <a:pt y="4057" x="1108"/>
                  </a:cubicBezTo>
                  <a:cubicBezTo>
                    <a:pt y="3987" x="755"/>
                    <a:pt y="3882" x="395"/>
                    <a:pt y="3744" x="27"/>
                  </a:cubicBezTo>
                  <a:lnTo>
                    <a:pt y="4369" x="27"/>
                  </a:lnTo>
                  <a:cubicBezTo>
                    <a:pt y="4463" x="410"/>
                    <a:pt y="4535" x="780"/>
                    <a:pt y="4583" x="1137"/>
                  </a:cubicBezTo>
                  <a:cubicBezTo>
                    <a:pt y="4631" x="1494"/>
                    <a:pt y="4655" x="1831"/>
                    <a:pt y="4655" x="2148"/>
                  </a:cubicBezTo>
                  <a:cubicBezTo>
                    <a:pt y="4655" x="2987"/>
                    <a:pt y="4543" x="3625"/>
                    <a:pt y="4318" x="4059"/>
                  </a:cubicBezTo>
                  <a:cubicBezTo>
                    <a:pt y="4094" x="4494"/>
                    <a:pt y="3764" x="4712"/>
                    <a:pt y="3330" x="4712"/>
                  </a:cubicBezTo>
                  <a:cubicBezTo>
                    <a:pt y="2965" x="4712"/>
                    <a:pt y="2674" x="4551"/>
                    <a:pt y="2457" x="4230"/>
                  </a:cubicBezTo>
                  <a:cubicBezTo>
                    <a:pt y="2239" x="3909"/>
                    <a:pt y="2088" x="3410"/>
                    <a:pt y="2001" x="2735"/>
                  </a:cubicBezTo>
                  <a:lnTo>
                    <a:pt y="1926" x="2188"/>
                  </a:lnTo>
                  <a:cubicBezTo>
                    <a:pt y="1864" x="1692"/>
                    <a:pt y="1783" x="1355"/>
                    <a:pt y="1681" x="1177"/>
                  </a:cubicBezTo>
                  <a:cubicBezTo>
                    <a:pt y="1580" x="999"/>
                    <a:pt y="1430" x="910"/>
                    <a:pt y="1232" x="910"/>
                  </a:cubicBezTo>
                  <a:cubicBezTo>
                    <a:pt y="996" x="910"/>
                    <a:pt y="813" x="1044"/>
                    <a:pt y="685" x="1312"/>
                  </a:cubicBezTo>
                  <a:cubicBezTo>
                    <a:pt y="557" x="1579"/>
                    <a:pt y="493" x="1959"/>
                    <a:pt y="493" x="2452"/>
                  </a:cubicBezTo>
                  <a:cubicBezTo>
                    <a:pt y="493" x="2736"/>
                    <a:pt y="520" x="3031"/>
                    <a:pt y="574" x="3335"/>
                  </a:cubicBezTo>
                  <a:cubicBezTo>
                    <a:pt y="628" x="3640"/>
                    <a:pt y="710" x="3965"/>
                    <a:pt y="820" x="4308"/>
                  </a:cubicBezTo>
                  <a:lnTo>
                    <a:pt y="229" x="4308"/>
                  </a:lnTo>
                  <a:cubicBezTo>
                    <a:pt y="152" x="3968"/>
                    <a:pt y="95" x="3634"/>
                    <a:pt y="57" x="3309"/>
                  </a:cubicBezTo>
                  <a:cubicBezTo>
                    <a:pt y="19" x="2983"/>
                    <a:pt y="0" x="2663"/>
                    <a:pt y="0" x="2349"/>
                  </a:cubicBezTo>
                  <a:close/>
                  <a:moveTo>
                    <a:pt y="1121" x="13116"/>
                  </a:moveTo>
                  <a:cubicBezTo>
                    <a:pt y="1121" x="12501"/>
                    <a:pt y="1207" x="12025"/>
                    <a:pt y="1379" x="11691"/>
                  </a:cubicBezTo>
                  <a:cubicBezTo>
                    <a:pt y="1552" x="11356"/>
                    <a:pt y="1796" x="11189"/>
                    <a:pt y="2113" x="11189"/>
                  </a:cubicBezTo>
                  <a:cubicBezTo>
                    <a:pt y="2373" x="11189"/>
                    <a:pt y="2578" x="11302"/>
                    <a:pt y="2727" x="11529"/>
                  </a:cubicBezTo>
                  <a:cubicBezTo>
                    <a:pt y="2876" x="11756"/>
                    <a:pt y="2987" x="12126"/>
                    <a:pt y="3059" x="12637"/>
                  </a:cubicBezTo>
                  <a:lnTo>
                    <a:pt y="3104" x="12923"/>
                  </a:lnTo>
                  <a:cubicBezTo>
                    <a:pt y="3178" x="13434"/>
                    <a:pt y="3255" x="13765"/>
                    <a:pt y="3336" x="13916"/>
                  </a:cubicBezTo>
                  <a:cubicBezTo>
                    <a:pt y="3416" x="14067"/>
                    <a:pt y="3531" x="14143"/>
                    <a:pt y="3681" x="14143"/>
                  </a:cubicBezTo>
                  <a:cubicBezTo>
                    <a:pt y="3843" x="14143"/>
                    <a:pt y="3969" x="14038"/>
                    <a:pt y="4058" x="13829"/>
                  </a:cubicBezTo>
                  <a:cubicBezTo>
                    <a:pt y="4147" x="13620"/>
                    <a:pt y="4192" x="13321"/>
                    <a:pt y="4192" x="12932"/>
                  </a:cubicBezTo>
                  <a:cubicBezTo>
                    <a:pt y="4192" x="12643"/>
                    <a:pt y="4165" x="12350"/>
                    <a:pt y="4112" x="12054"/>
                  </a:cubicBezTo>
                  <a:cubicBezTo>
                    <a:pt y="4059" x="11758"/>
                    <a:pt y="3980" x="11458"/>
                    <a:pt y="3873" x="11153"/>
                  </a:cubicBezTo>
                  <a:lnTo>
                    <a:pt y="4444" x="11153"/>
                  </a:lnTo>
                  <a:cubicBezTo>
                    <a:pt y="4514" x="11476"/>
                    <a:pt y="4567" x="11783"/>
                    <a:pt y="4602" x="12074"/>
                  </a:cubicBezTo>
                  <a:cubicBezTo>
                    <a:pt y="4637" x="12365"/>
                    <a:pt y="4655" x="12646"/>
                    <a:pt y="4655" x="12914"/>
                  </a:cubicBezTo>
                  <a:cubicBezTo>
                    <a:pt y="4655" x="13560"/>
                    <a:pt y="4564" x="14067"/>
                    <a:pt y="4381" x="14436"/>
                  </a:cubicBezTo>
                  <a:cubicBezTo>
                    <a:pt y="4199" x="14805"/>
                    <a:pt y="3952" x="14990"/>
                    <a:pt y="3639" x="14990"/>
                  </a:cubicBezTo>
                  <a:cubicBezTo>
                    <a:pt y="3365" x="14990"/>
                    <a:pt y="3151" x="14867"/>
                    <a:pt y="2998" x="14620"/>
                  </a:cubicBezTo>
                  <a:cubicBezTo>
                    <a:pt y="2844" x="14374"/>
                    <a:pt y="2726" x="13957"/>
                    <a:pt y="2641" x="13372"/>
                  </a:cubicBezTo>
                  <a:lnTo>
                    <a:pt y="2599" x="13089"/>
                  </a:lnTo>
                  <a:cubicBezTo>
                    <a:pt y="2533" x="12647"/>
                    <a:pt y="2464" x="12353"/>
                    <a:pt y="2391" x="12206"/>
                  </a:cubicBezTo>
                  <a:cubicBezTo>
                    <a:pt y="2317" x="12060"/>
                    <a:pt y="2217" x="11987"/>
                    <a:pt y="2089" x="11987"/>
                  </a:cubicBezTo>
                  <a:cubicBezTo>
                    <a:pt y="1920" x="11987"/>
                    <a:pt y="1794" x="12089"/>
                    <a:pt y="1710" x="12294"/>
                  </a:cubicBezTo>
                  <a:cubicBezTo>
                    <a:pt y="1626" x="12498"/>
                    <a:pt y="1584" x="12805"/>
                    <a:pt y="1584" x="13215"/>
                  </a:cubicBezTo>
                  <a:cubicBezTo>
                    <a:pt y="1584" x="13484"/>
                    <a:pt y="1604" x="13744"/>
                    <a:pt y="1644" x="13995"/>
                  </a:cubicBezTo>
                  <a:cubicBezTo>
                    <a:pt y="1684" x="14246"/>
                    <a:pt y="1744" x="14488"/>
                    <a:pt y="1824" x="14721"/>
                  </a:cubicBezTo>
                  <a:lnTo>
                    <a:pt y="1301" x="14721"/>
                  </a:lnTo>
                  <a:cubicBezTo>
                    <a:pt y="1241" x="14494"/>
                    <a:pt y="1196" x="14246"/>
                    <a:pt y="1166" x="13977"/>
                  </a:cubicBezTo>
                  <a:cubicBezTo>
                    <a:pt y="1136" x="13708"/>
                    <a:pt y="1121" x="13421"/>
                    <a:pt y="1121" x="13116"/>
                  </a:cubicBezTo>
                  <a:close/>
                  <a:moveTo>
                    <a:pt y="1121" x="22006"/>
                  </a:moveTo>
                  <a:cubicBezTo>
                    <a:pt y="1121" x="21253"/>
                    <a:pt y="1283" x="20654"/>
                    <a:pt y="1606" x="20210"/>
                  </a:cubicBezTo>
                  <a:cubicBezTo>
                    <a:pt y="1930" x="19767"/>
                    <a:pt y="2367" x="19545"/>
                    <a:pt y="2918" x="19545"/>
                  </a:cubicBezTo>
                  <a:cubicBezTo>
                    <a:pt y="3451" x="19545"/>
                    <a:pt y="3873" x="19779"/>
                    <a:pt y="4186" x="20246"/>
                  </a:cubicBezTo>
                  <a:cubicBezTo>
                    <a:pt y="4498" x="20714"/>
                    <a:pt y="4655" x="21348"/>
                    <a:pt y="4655" x="22149"/>
                  </a:cubicBezTo>
                  <a:cubicBezTo>
                    <a:pt y="4655" x="22469"/>
                    <a:pt y="4633" x="22784"/>
                    <a:pt y="4589" x="23095"/>
                  </a:cubicBezTo>
                  <a:cubicBezTo>
                    <a:pt y="4545" x="23406"/>
                    <a:pt y="4480" x="23709"/>
                    <a:pt y="4396" x="24005"/>
                  </a:cubicBezTo>
                  <a:lnTo>
                    <a:pt y="3873" x="24005"/>
                  </a:lnTo>
                  <a:cubicBezTo>
                    <a:pt y="3978" x="23712"/>
                    <a:pt y="4056" x="23417"/>
                    <a:pt y="4108" x="23120"/>
                  </a:cubicBezTo>
                  <a:cubicBezTo>
                    <a:pt y="4160" x="22822"/>
                    <a:pt y="4186" x="22515"/>
                    <a:pt y="4186" x="22198"/>
                  </a:cubicBezTo>
                  <a:cubicBezTo>
                    <a:pt y="4186" x="21652"/>
                    <a:pt y="4086" x="21225"/>
                    <a:pt y="3887" x="20919"/>
                  </a:cubicBezTo>
                  <a:cubicBezTo>
                    <a:pt y="3688" x="20612"/>
                    <a:pt y="3398" x="20441"/>
                    <a:pt y="3017" x="20405"/>
                  </a:cubicBezTo>
                  <a:lnTo>
                    <a:pt y="3017" x="24198"/>
                  </a:lnTo>
                  <a:lnTo>
                    <a:pt y="2747" x="24198"/>
                  </a:lnTo>
                  <a:cubicBezTo>
                    <a:pt y="2246" x="24198"/>
                    <a:pt y="1850" x="24001"/>
                    <a:pt y="1558" x="23608"/>
                  </a:cubicBezTo>
                  <a:cubicBezTo>
                    <a:pt y="1267" x="23215"/>
                    <a:pt y="1121" x="22681"/>
                    <a:pt y="1121" x="22006"/>
                  </a:cubicBezTo>
                  <a:close/>
                  <a:moveTo>
                    <a:pt y="1202" x="5496"/>
                  </a:moveTo>
                  <a:lnTo>
                    <a:pt y="4513" x="7526"/>
                  </a:lnTo>
                  <a:lnTo>
                    <a:pt y="4766" x="7378"/>
                  </a:lnTo>
                  <a:cubicBezTo>
                    <a:pt y="5034" x="7226"/>
                    <a:pt y="5205" x="7087"/>
                    <a:pt y="5277" x="6961"/>
                  </a:cubicBezTo>
                  <a:cubicBezTo>
                    <a:pt y="5349" x="6836"/>
                    <a:pt y="5385" x="6660"/>
                    <a:pt y="5385" x="6433"/>
                  </a:cubicBezTo>
                  <a:lnTo>
                    <a:pt y="5385" x="5948"/>
                  </a:lnTo>
                  <a:lnTo>
                    <a:pt y="5848" x="5948"/>
                  </a:lnTo>
                  <a:lnTo>
                    <a:pt y="5848" x="6607"/>
                  </a:lnTo>
                  <a:cubicBezTo>
                    <a:pt y="5848" x="6978"/>
                    <a:pt y="5787" x="7274"/>
                    <a:pt y="5664" x="7495"/>
                  </a:cubicBezTo>
                  <a:cubicBezTo>
                    <a:pt y="5542" x="7716"/>
                    <a:pt y="5281" x="7943"/>
                    <a:pt y="4880" x="8176"/>
                  </a:cubicBezTo>
                  <a:lnTo>
                    <a:pt y="1202" x="10382"/>
                  </a:lnTo>
                  <a:lnTo>
                    <a:pt y="1202" x="9508"/>
                  </a:lnTo>
                  <a:lnTo>
                    <a:pt y="3834" x="7939"/>
                  </a:lnTo>
                  <a:lnTo>
                    <a:pt y="1202" x="6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y="1982525" x="244375"/>
              <a:ext cy="106275" cx="802375"/>
            </a:xfrm>
            <a:custGeom>
              <a:pathLst>
                <a:path w="32095" extrusionOk="0" h="4251">
                  <a:moveTo>
                    <a:pt y="1205" x="12249"/>
                  </a:moveTo>
                  <a:cubicBezTo>
                    <a:pt y="1205" x="12567"/>
                    <a:pt y="1284" x="12814"/>
                    <a:pt y="1441" x="12990"/>
                  </a:cubicBezTo>
                  <a:cubicBezTo>
                    <a:pt y="1598" x="13166"/>
                    <a:pt y="1820" x="13254"/>
                    <a:pt y="2106" x="13254"/>
                  </a:cubicBezTo>
                  <a:cubicBezTo>
                    <a:pt y="2391" x="13254"/>
                    <a:pt y="2612" x="13166"/>
                    <a:pt y="2770" x="12990"/>
                  </a:cubicBezTo>
                  <a:cubicBezTo>
                    <a:pt y="2927" x="12814"/>
                    <a:pt y="3006" x="12567"/>
                    <a:pt y="3006" x="12249"/>
                  </a:cubicBezTo>
                  <a:cubicBezTo>
                    <a:pt y="3006" x="11933"/>
                    <a:pt y="2927" x="11687"/>
                    <a:pt y="2770" x="11511"/>
                  </a:cubicBezTo>
                  <a:cubicBezTo>
                    <a:pt y="2612" x="11335"/>
                    <a:pt y="2391" x="11247"/>
                    <a:pt y="2106" x="11247"/>
                  </a:cubicBezTo>
                  <a:cubicBezTo>
                    <a:pt y="1820" x="11247"/>
                    <a:pt y="1598" x="11335"/>
                    <a:pt y="1441" x="11511"/>
                  </a:cubicBezTo>
                  <a:cubicBezTo>
                    <a:pt y="1284" x="11687"/>
                    <a:pt y="1205" x="11933"/>
                    <a:pt y="1205" x="12249"/>
                  </a:cubicBezTo>
                  <a:close/>
                  <a:moveTo>
                    <a:pt y="1209" x="8271"/>
                  </a:moveTo>
                  <a:cubicBezTo>
                    <a:pt y="1209" x="8585"/>
                    <a:pt y="1293" x="8834"/>
                    <a:pt y="1459" x="9017"/>
                  </a:cubicBezTo>
                  <a:cubicBezTo>
                    <a:pt y="1626" x="9201"/>
                    <a:pt y="1852" x="9293"/>
                    <a:pt y="2136" x="9293"/>
                  </a:cubicBezTo>
                  <a:cubicBezTo>
                    <a:pt y="2423" x="9293"/>
                    <a:pt y="2649" x="9201"/>
                    <a:pt y="2815" x="9017"/>
                  </a:cubicBezTo>
                  <a:cubicBezTo>
                    <a:pt y="2981" x="8834"/>
                    <a:pt y="3064" x="8585"/>
                    <a:pt y="3064" x="8271"/>
                  </a:cubicBezTo>
                  <a:cubicBezTo>
                    <a:pt y="3064" x="7953"/>
                    <a:pt y="2981" x="7703"/>
                    <a:pt y="2816" x="7520"/>
                  </a:cubicBezTo>
                  <a:cubicBezTo>
                    <a:pt y="2651" x="7338"/>
                    <a:pt y="2424" x="7246"/>
                    <a:pt y="2136" x="7246"/>
                  </a:cubicBezTo>
                  <a:cubicBezTo>
                    <a:pt y="1849" x="7246"/>
                    <a:pt y="1622" x="7338"/>
                    <a:pt y="1457" x="7522"/>
                  </a:cubicBezTo>
                  <a:cubicBezTo>
                    <a:pt y="1292" x="7705"/>
                    <a:pt y="1209" x="7955"/>
                    <a:pt y="1209" x="8271"/>
                  </a:cubicBezTo>
                  <a:close/>
                  <a:moveTo>
                    <a:pt y="1205" x="1596"/>
                  </a:moveTo>
                  <a:cubicBezTo>
                    <a:pt y="1205" x="1907"/>
                    <a:pt y="1288" x="2152"/>
                    <a:pt y="1453" x="2330"/>
                  </a:cubicBezTo>
                  <a:cubicBezTo>
                    <a:pt y="1618" x="2509"/>
                    <a:pt y="1846" x="2598"/>
                    <a:pt y="2136" x="2598"/>
                  </a:cubicBezTo>
                  <a:cubicBezTo>
                    <a:pt y="2427" x="2598"/>
                    <a:pt y="2655" x="2509"/>
                    <a:pt y="2820" x="2330"/>
                  </a:cubicBezTo>
                  <a:cubicBezTo>
                    <a:pt y="2985" x="2152"/>
                    <a:pt y="3068" x="1907"/>
                    <a:pt y="3068" x="1596"/>
                  </a:cubicBezTo>
                  <a:cubicBezTo>
                    <a:pt y="3068" x="1284"/>
                    <a:pt y="2985" x="1039"/>
                    <a:pt y="2820" x="861"/>
                  </a:cubicBezTo>
                  <a:cubicBezTo>
                    <a:pt y="2655" x="682"/>
                    <a:pt y="2427" x="593"/>
                    <a:pt y="2136" x="593"/>
                  </a:cubicBezTo>
                  <a:cubicBezTo>
                    <a:pt y="1846" x="593"/>
                    <a:pt y="1618" x="682"/>
                    <a:pt y="1453" x="861"/>
                  </a:cubicBezTo>
                  <a:cubicBezTo>
                    <a:pt y="1288" x="1039"/>
                    <a:pt y="1205" x="1284"/>
                    <a:pt y="1205" x="1596"/>
                  </a:cubicBezTo>
                  <a:close/>
                  <a:moveTo>
                    <a:pt y="2128" x="19968"/>
                  </a:moveTo>
                  <a:lnTo>
                    <a:pt y="2216" x="19968"/>
                  </a:lnTo>
                  <a:cubicBezTo>
                    <a:pt y="2473" x="19968"/>
                    <a:pt y="2680" x="19869"/>
                    <a:pt y="2835" x="19672"/>
                  </a:cubicBezTo>
                  <a:cubicBezTo>
                    <a:pt y="2990" x="19475"/>
                    <a:pt y="3068" x="19213"/>
                    <a:pt y="3068" x="18886"/>
                  </a:cubicBezTo>
                  <a:cubicBezTo>
                    <a:pt y="3068" x="18649"/>
                    <a:pt y="3027" x="18462"/>
                    <a:pt y="2945" x="18324"/>
                  </a:cubicBezTo>
                  <a:cubicBezTo>
                    <a:pt y="2862" x="18186"/>
                    <a:pt y="2751" x="18117"/>
                    <a:pt y="2611" x="18117"/>
                  </a:cubicBezTo>
                  <a:cubicBezTo>
                    <a:pt y="2435" x="18117"/>
                    <a:pt y="2310" x="18209"/>
                    <a:pt y="2237" x="18393"/>
                  </a:cubicBezTo>
                  <a:cubicBezTo>
                    <a:pt y="2164" x="18576"/>
                    <a:pt y="2128" x="18906"/>
                    <a:pt y="2128" x="19382"/>
                  </a:cubicBezTo>
                  <a:close/>
                  <a:moveTo>
                    <a:pt y="874" x="5963"/>
                  </a:moveTo>
                  <a:cubicBezTo>
                    <a:pt y="874" x="5679"/>
                    <a:pt y="910" x="5437"/>
                    <a:pt y="981" x="5239"/>
                  </a:cubicBezTo>
                  <a:cubicBezTo>
                    <a:pt y="1051" x="5040"/>
                    <a:pt y="1160" x="4879"/>
                    <a:pt y="1306" x="4755"/>
                  </a:cubicBezTo>
                  <a:lnTo>
                    <a:pt y="932" x="4755"/>
                  </a:lnTo>
                  <a:lnTo>
                    <a:pt y="932" x="4163"/>
                  </a:lnTo>
                  <a:lnTo>
                    <a:pt y="3336" x="4163"/>
                  </a:lnTo>
                  <a:lnTo>
                    <a:pt y="3336" x="4755"/>
                  </a:lnTo>
                  <a:lnTo>
                    <a:pt y="2070" x="4755"/>
                  </a:lnTo>
                  <a:cubicBezTo>
                    <a:pt y="1798" x="4755"/>
                    <a:pt y="1589" x="4844"/>
                    <a:pt y="1444" x="5023"/>
                  </a:cubicBezTo>
                  <a:cubicBezTo>
                    <a:pt y="1299" x="5201"/>
                    <a:pt y="1226" x="5457"/>
                    <a:pt y="1226" x="5790"/>
                  </a:cubicBezTo>
                  <a:cubicBezTo>
                    <a:pt y="1226" x="5884"/>
                    <a:pt y="1232" x="5969"/>
                    <a:pt y="1245" x="6047"/>
                  </a:cubicBezTo>
                  <a:cubicBezTo>
                    <a:pt y="1257" x="6125"/>
                    <a:pt y="1276" x="6197"/>
                    <a:pt y="1301" x="6263"/>
                  </a:cubicBezTo>
                  <a:lnTo>
                    <a:pt y="896" x="6260"/>
                  </a:lnTo>
                  <a:cubicBezTo>
                    <a:pt y="889" x="6201"/>
                    <a:pt y="883" x="6146"/>
                    <a:pt y="880" x="6097"/>
                  </a:cubicBezTo>
                  <a:cubicBezTo>
                    <a:pt y="876" x="6048"/>
                    <a:pt y="874" x="6003"/>
                    <a:pt y="874" x="5963"/>
                  </a:cubicBezTo>
                  <a:close/>
                  <a:moveTo>
                    <a:pt y="874" x="16834"/>
                  </a:moveTo>
                  <a:cubicBezTo>
                    <a:pt y="874" x="16550"/>
                    <a:pt y="910" x="16308"/>
                    <a:pt y="981" x="16110"/>
                  </a:cubicBezTo>
                  <a:cubicBezTo>
                    <a:pt y="1051" x="15911"/>
                    <a:pt y="1160" x="15750"/>
                    <a:pt y="1306" x="15626"/>
                  </a:cubicBezTo>
                  <a:lnTo>
                    <a:pt y="932" x="15626"/>
                  </a:lnTo>
                  <a:lnTo>
                    <a:pt y="932" x="15034"/>
                  </a:lnTo>
                  <a:lnTo>
                    <a:pt y="3336" x="15034"/>
                  </a:lnTo>
                  <a:lnTo>
                    <a:pt y="3336" x="15626"/>
                  </a:lnTo>
                  <a:lnTo>
                    <a:pt y="2070" x="15626"/>
                  </a:lnTo>
                  <a:cubicBezTo>
                    <a:pt y="1798" x="15626"/>
                    <a:pt y="1589" x="15715"/>
                    <a:pt y="1444" x="15894"/>
                  </a:cubicBezTo>
                  <a:cubicBezTo>
                    <a:pt y="1299" x="16072"/>
                    <a:pt y="1226" x="16328"/>
                    <a:pt y="1226" x="16661"/>
                  </a:cubicBezTo>
                  <a:cubicBezTo>
                    <a:pt y="1226" x="16755"/>
                    <a:pt y="1232" x="16840"/>
                    <a:pt y="1245" x="16918"/>
                  </a:cubicBezTo>
                  <a:cubicBezTo>
                    <a:pt y="1257" x="16996"/>
                    <a:pt y="1276" x="17068"/>
                    <a:pt y="1301" x="17135"/>
                  </a:cubicBezTo>
                  <a:lnTo>
                    <a:pt y="896" x="17131"/>
                  </a:lnTo>
                  <a:cubicBezTo>
                    <a:pt y="889" x="17072"/>
                    <a:pt y="883" x="17017"/>
                    <a:pt y="880" x="16968"/>
                  </a:cubicBezTo>
                  <a:cubicBezTo>
                    <a:pt y="876" x="16919"/>
                    <a:pt y="874" x="16874"/>
                    <a:pt y="874" x="16834"/>
                  </a:cubicBezTo>
                  <a:close/>
                  <a:moveTo>
                    <a:pt y="874" x="23494"/>
                  </a:moveTo>
                  <a:cubicBezTo>
                    <a:pt y="874" x="23236"/>
                    <a:pt y="909" x="23013"/>
                    <a:pt y="980" x="22825"/>
                  </a:cubicBezTo>
                  <a:cubicBezTo>
                    <a:pt y="1050" x="22637"/>
                    <a:pt y="1158" x="22476"/>
                    <a:pt y="1306" x="22341"/>
                  </a:cubicBezTo>
                  <a:lnTo>
                    <a:pt y="932" x="22341"/>
                  </a:lnTo>
                  <a:lnTo>
                    <a:pt y="932" x="21749"/>
                  </a:lnTo>
                  <a:lnTo>
                    <a:pt y="3336" x="21749"/>
                  </a:lnTo>
                  <a:lnTo>
                    <a:pt y="3336" x="22341"/>
                  </a:lnTo>
                  <a:lnTo>
                    <a:pt y="1978" x="22341"/>
                  </a:lnTo>
                  <a:cubicBezTo>
                    <a:pt y="1744" x="22341"/>
                    <a:pt y="1559" x="22430"/>
                    <a:pt y="1423" x="22607"/>
                  </a:cubicBezTo>
                  <a:cubicBezTo>
                    <a:pt y="1286" x="22784"/>
                    <a:pt y="1218" x="23023"/>
                    <a:pt y="1218" x="23324"/>
                  </a:cubicBezTo>
                  <a:cubicBezTo>
                    <a:pt y="1218" x="23578"/>
                    <a:pt y="1273" x="23766"/>
                    <a:pt y="1384" x="23888"/>
                  </a:cubicBezTo>
                  <a:cubicBezTo>
                    <a:pt y="1495" x="24010"/>
                    <a:pt y="1666" x="24070"/>
                    <a:pt y="1898" x="24070"/>
                  </a:cubicBezTo>
                  <a:lnTo>
                    <a:pt y="3336" x="24070"/>
                  </a:lnTo>
                  <a:lnTo>
                    <a:pt y="3336" x="24663"/>
                  </a:lnTo>
                  <a:lnTo>
                    <a:pt y="1978" x="24663"/>
                  </a:lnTo>
                  <a:cubicBezTo>
                    <a:pt y="1743" x="24663"/>
                    <a:pt y="1558" x="24751"/>
                    <a:pt y="1422" x="24929"/>
                  </a:cubicBezTo>
                  <a:cubicBezTo>
                    <a:pt y="1286" x="25106"/>
                    <a:pt y="1218" x="25347"/>
                    <a:pt y="1218" x="25652"/>
                  </a:cubicBezTo>
                  <a:cubicBezTo>
                    <a:pt y="1218" x="25902"/>
                    <a:pt y="1274" x="26088"/>
                    <a:pt y="1385" x="26209"/>
                  </a:cubicBezTo>
                  <a:cubicBezTo>
                    <a:pt y="1497" x="26331"/>
                    <a:pt y="1668" x="26392"/>
                    <a:pt y="1898" x="26392"/>
                  </a:cubicBezTo>
                  <a:lnTo>
                    <a:pt y="3336" x="26392"/>
                  </a:lnTo>
                  <a:lnTo>
                    <a:pt y="3336" x="26984"/>
                  </a:lnTo>
                  <a:lnTo>
                    <a:pt y="1885" x="26984"/>
                  </a:lnTo>
                  <a:cubicBezTo>
                    <a:pt y="1562" x="26984"/>
                    <a:pt y="1313" x="26883"/>
                    <a:pt y="1137" x="26680"/>
                  </a:cubicBezTo>
                  <a:cubicBezTo>
                    <a:pt y="962" x="26477"/>
                    <a:pt y="874" x="26189"/>
                    <a:pt y="874" x="25816"/>
                  </a:cubicBezTo>
                  <a:cubicBezTo>
                    <a:pt y="874" x="25538"/>
                    <a:pt y="917" x="25297"/>
                    <a:pt y="1001" x="25092"/>
                  </a:cubicBezTo>
                  <a:cubicBezTo>
                    <a:pt y="1085" x="24887"/>
                    <a:pt y="1216" x="24711"/>
                    <a:pt y="1394" x="24564"/>
                  </a:cubicBezTo>
                  <a:cubicBezTo>
                    <a:pt y="1225" x="24476"/>
                    <a:pt y="1096" x="24341"/>
                    <a:pt y="1007" x="24159"/>
                  </a:cubicBezTo>
                  <a:cubicBezTo>
                    <a:pt y="919" x="23976"/>
                    <a:pt y="874" x="23755"/>
                    <a:pt y="874" x="23494"/>
                  </a:cubicBezTo>
                  <a:close/>
                  <a:moveTo>
                    <a:pt y="874" x="8271"/>
                  </a:moveTo>
                  <a:cubicBezTo>
                    <a:pt y="874" x="7757"/>
                    <a:pt y="986" x="7354"/>
                    <a:pt y="1209" x="7062"/>
                  </a:cubicBezTo>
                  <a:cubicBezTo>
                    <a:pt y="1432" x="6771"/>
                    <a:pt y="1742" x="6625"/>
                    <a:pt y="2136" x="6625"/>
                  </a:cubicBezTo>
                  <a:cubicBezTo>
                    <a:pt y="2530" x="6625"/>
                    <a:pt y="2839" x="6771"/>
                    <a:pt y="3063" x="7062"/>
                  </a:cubicBezTo>
                  <a:cubicBezTo>
                    <a:pt y="3287" x="7354"/>
                    <a:pt y="3399" x="7757"/>
                    <a:pt y="3399" x="8271"/>
                  </a:cubicBezTo>
                  <a:cubicBezTo>
                    <a:pt y="3399" x="8783"/>
                    <a:pt y="3287" x="9186"/>
                    <a:pt y="3063" x="9478"/>
                  </a:cubicBezTo>
                  <a:cubicBezTo>
                    <a:pt y="2839" x="9771"/>
                    <a:pt y="2530" x="9917"/>
                    <a:pt y="2136" x="9917"/>
                  </a:cubicBezTo>
                  <a:cubicBezTo>
                    <a:pt y="1742" x="9917"/>
                    <a:pt y="1432" x="9771"/>
                    <a:pt y="1209" x="9478"/>
                  </a:cubicBezTo>
                  <a:cubicBezTo>
                    <a:pt y="986" x="9186"/>
                    <a:pt y="874" x="8783"/>
                    <a:pt y="874" x="8271"/>
                  </a:cubicBezTo>
                  <a:close/>
                  <a:moveTo>
                    <a:pt y="874" x="19011"/>
                  </a:moveTo>
                  <a:cubicBezTo>
                    <a:pt y="874" x="18819"/>
                    <a:pt y="888" x="18621"/>
                    <a:pt y="916" x="18418"/>
                  </a:cubicBezTo>
                  <a:cubicBezTo>
                    <a:pt y="944" x="18216"/>
                    <a:pt y="986" x="18006"/>
                    <a:pt y="1042" x="17791"/>
                  </a:cubicBezTo>
                  <a:lnTo>
                    <a:pt y="1407" x="17791"/>
                  </a:lnTo>
                  <a:cubicBezTo>
                    <a:pt y="1341" x="17970"/>
                    <a:pt y="1291" x="18157"/>
                    <a:pt y="1259" x="18351"/>
                  </a:cubicBezTo>
                  <a:cubicBezTo>
                    <a:pt y="1226" x="18545"/>
                    <a:pt y="1209" x="18745"/>
                    <a:pt y="1209" x="18950"/>
                  </a:cubicBezTo>
                  <a:cubicBezTo>
                    <a:pt y="1209" x="19272"/>
                    <a:pt y="1259" x="19523"/>
                    <a:pt y="1358" x="19701"/>
                  </a:cubicBezTo>
                  <a:cubicBezTo>
                    <a:pt y="1458" x="19879"/>
                    <a:pt y="1598" x="19968"/>
                    <a:pt y="1780" x="19968"/>
                  </a:cubicBezTo>
                  <a:lnTo>
                    <a:pt y="1819" x="19968"/>
                  </a:lnTo>
                  <a:lnTo>
                    <a:pt y="1819" x="19142"/>
                  </a:lnTo>
                  <a:cubicBezTo>
                    <a:pt y="1819" x="18606"/>
                    <a:pt y="1887" x="18203"/>
                    <a:pt y="2025" x="17933"/>
                  </a:cubicBezTo>
                  <a:cubicBezTo>
                    <a:pt y="2162" x="17663"/>
                    <a:pt y="2366" x="17528"/>
                    <a:pt y="2637" x="17528"/>
                  </a:cubicBezTo>
                  <a:cubicBezTo>
                    <a:pt y="2868" x="17528"/>
                    <a:pt y="3053" x="17637"/>
                    <a:pt y="3191" x="17853"/>
                  </a:cubicBezTo>
                  <a:cubicBezTo>
                    <a:pt y="3330" x="18070"/>
                    <a:pt y="3399" x="18362"/>
                    <a:pt y="3399" x="18729"/>
                  </a:cubicBezTo>
                  <a:cubicBezTo>
                    <a:pt y="3399" x="19019"/>
                    <a:pt y="3364" x="19265"/>
                    <a:pt y="3295" x="19465"/>
                  </a:cubicBezTo>
                  <a:cubicBezTo>
                    <a:pt y="3225" x="19666"/>
                    <a:pt y="3117" x="19834"/>
                    <a:pt y="2971" x="19968"/>
                  </a:cubicBezTo>
                  <a:lnTo>
                    <a:pt y="3336" x="19968"/>
                  </a:lnTo>
                  <a:lnTo>
                    <a:pt y="3336" x="20557"/>
                  </a:lnTo>
                  <a:lnTo>
                    <a:pt y="1965" x="20557"/>
                  </a:lnTo>
                  <a:cubicBezTo>
                    <a:pt y="1598" x="20557"/>
                    <a:pt y="1325" x="20429"/>
                    <a:pt y="1145" x="20173"/>
                  </a:cubicBezTo>
                  <a:cubicBezTo>
                    <a:pt y="964" x="19917"/>
                    <a:pt y="874" x="19530"/>
                    <a:pt y="874" x="19011"/>
                  </a:cubicBezTo>
                  <a:close/>
                  <a:moveTo>
                    <a:pt y="1" x="29062"/>
                  </a:moveTo>
                  <a:cubicBezTo>
                    <a:pt y="338" x="28740"/>
                    <a:pt y="669" x="28500"/>
                    <a:pt y="992" x="28342"/>
                  </a:cubicBezTo>
                  <a:cubicBezTo>
                    <a:pt y="1316" x="28184"/>
                    <a:pt y="1637" x="28105"/>
                    <a:pt y="1956" x="28105"/>
                  </a:cubicBezTo>
                  <a:cubicBezTo>
                    <a:pt y="2277" x="28105"/>
                    <a:pt y="2599" x="28184"/>
                    <a:pt y="2924" x="28343"/>
                  </a:cubicBezTo>
                  <a:cubicBezTo>
                    <a:pt y="3249" x="28502"/>
                    <a:pt y="3580" x="28742"/>
                    <a:pt y="3916" x="29062"/>
                  </a:cubicBezTo>
                  <a:lnTo>
                    <a:pt y="3916" x="29575"/>
                  </a:lnTo>
                  <a:cubicBezTo>
                    <a:pt y="3588" x="29291"/>
                    <a:pt y="3262" x="29079"/>
                    <a:pt y="2938" x="28939"/>
                  </a:cubicBezTo>
                  <a:cubicBezTo>
                    <a:pt y="2614" x="28799"/>
                    <a:pt y="2287" x="28729"/>
                    <a:pt y="1956" x="28729"/>
                  </a:cubicBezTo>
                  <a:cubicBezTo>
                    <a:pt y="1626" x="28729"/>
                    <a:pt y="1299" x="28799"/>
                    <a:pt y="977" x="28937"/>
                  </a:cubicBezTo>
                  <a:cubicBezTo>
                    <a:pt y="655" x="29076"/>
                    <a:pt y="330" x="29289"/>
                    <a:pt y="1" x="29575"/>
                  </a:cubicBezTo>
                  <a:close/>
                  <a:moveTo>
                    <a:pt y="1" x="30624"/>
                  </a:moveTo>
                  <a:cubicBezTo>
                    <a:pt y="330" x="30908"/>
                    <a:pt y="655" x="31120"/>
                    <a:pt y="977" x="31260"/>
                  </a:cubicBezTo>
                  <a:cubicBezTo>
                    <a:pt y="1299" x="31400"/>
                    <a:pt y="1626" x="31470"/>
                    <a:pt y="1956" x="31470"/>
                  </a:cubicBezTo>
                  <a:cubicBezTo>
                    <a:pt y="2287" x="31470"/>
                    <a:pt y="2614" x="31400"/>
                    <a:pt y="2938" x="31260"/>
                  </a:cubicBezTo>
                  <a:cubicBezTo>
                    <a:pt y="3262" x="31120"/>
                    <a:pt y="3588" x="30908"/>
                    <a:pt y="3916" x="30624"/>
                  </a:cubicBezTo>
                  <a:lnTo>
                    <a:pt y="3916" x="31137"/>
                  </a:lnTo>
                  <a:cubicBezTo>
                    <a:pt y="3580" x="31457"/>
                    <a:pt y="3249" x="31697"/>
                    <a:pt y="2924" x="31856"/>
                  </a:cubicBezTo>
                  <a:cubicBezTo>
                    <a:pt y="2599" x="32015"/>
                    <a:pt y="2277" x="32094"/>
                    <a:pt y="1956" x="32094"/>
                  </a:cubicBezTo>
                  <a:cubicBezTo>
                    <a:pt y="1637" x="32094"/>
                    <a:pt y="1316" x="32015"/>
                    <a:pt y="992" x="31856"/>
                  </a:cubicBezTo>
                  <a:cubicBezTo>
                    <a:pt y="669" x="31697"/>
                    <a:pt y="338" x="31457"/>
                    <a:pt y="1" x="31137"/>
                  </a:cubicBezTo>
                  <a:close/>
                  <a:moveTo>
                    <a:pt y="874" x="1740"/>
                  </a:moveTo>
                  <a:cubicBezTo>
                    <a:pt y="874" x="1477"/>
                    <a:pt y="909" x="1251"/>
                    <a:pt y="978" x="1062"/>
                  </a:cubicBezTo>
                  <a:cubicBezTo>
                    <a:pt y="1048" x="873"/>
                    <a:pt y="1154" x="717"/>
                    <a:pt y="1297" x="593"/>
                  </a:cubicBezTo>
                  <a:lnTo>
                    <a:pt y="932" x="593"/>
                  </a:lnTo>
                  <a:lnTo>
                    <a:pt y="932" x="1"/>
                  </a:lnTo>
                  <a:lnTo>
                    <a:pt y="4251" x="1"/>
                  </a:lnTo>
                  <a:lnTo>
                    <a:pt y="4251" x="593"/>
                  </a:lnTo>
                  <a:lnTo>
                    <a:pt y="2976" x="593"/>
                  </a:lnTo>
                  <a:cubicBezTo>
                    <a:pt y="3119" x="717"/>
                    <a:pt y="3225" x="873"/>
                    <a:pt y="3295" x="1062"/>
                  </a:cubicBezTo>
                  <a:cubicBezTo>
                    <a:pt y="3364" x="1251"/>
                    <a:pt y="3399" x="1477"/>
                    <a:pt y="3399" x="1740"/>
                  </a:cubicBezTo>
                  <a:cubicBezTo>
                    <a:pt y="3399" x="2175"/>
                    <a:pt y="3283" x="2529"/>
                    <a:pt y="3051" x="2801"/>
                  </a:cubicBezTo>
                  <a:cubicBezTo>
                    <a:pt y="2819" x="3073"/>
                    <a:pt y="2514" x="3209"/>
                    <a:pt y="2136" x="3209"/>
                  </a:cubicBezTo>
                  <a:cubicBezTo>
                    <a:pt y="1759" x="3209"/>
                    <a:pt y="1454" x="3073"/>
                    <a:pt y="1222" x="2801"/>
                  </a:cubicBezTo>
                  <a:cubicBezTo>
                    <a:pt y="990" x="2529"/>
                    <a:pt y="874" x="2175"/>
                    <a:pt y="874" x="1740"/>
                  </a:cubicBezTo>
                  <a:close/>
                  <a:moveTo>
                    <a:pt y="874" x="12105"/>
                  </a:moveTo>
                  <a:cubicBezTo>
                    <a:pt y="874" x="11665"/>
                    <a:pt y="987" x="11311"/>
                    <a:pt y="1211" x="11042"/>
                  </a:cubicBezTo>
                  <a:cubicBezTo>
                    <a:pt y="1436" x="10773"/>
                    <a:pt y="1734" x="10638"/>
                    <a:pt y="2106" x="10638"/>
                  </a:cubicBezTo>
                  <a:cubicBezTo>
                    <a:pt y="2477" x="10638"/>
                    <a:pt y="2775" x="10773"/>
                    <a:pt y="2999" x="11042"/>
                  </a:cubicBezTo>
                  <a:cubicBezTo>
                    <a:pt y="3224" x="11311"/>
                    <a:pt y="3336" x="11665"/>
                    <a:pt y="3336" x="12105"/>
                  </a:cubicBezTo>
                  <a:cubicBezTo>
                    <a:pt y="3336" x="12369"/>
                    <a:pt y="3301" x="12597"/>
                    <a:pt y="3231" x="12787"/>
                  </a:cubicBezTo>
                  <a:cubicBezTo>
                    <a:pt y="3161" x="12977"/>
                    <a:pt y="3055" x="13133"/>
                    <a:pt y="2914" x="13254"/>
                  </a:cubicBezTo>
                  <a:lnTo>
                    <a:pt y="3109" x="13254"/>
                  </a:lnTo>
                  <a:cubicBezTo>
                    <a:pt y="3382" x="13254"/>
                    <a:pt y="3586" x="13158"/>
                    <a:pt y="3722" x="12966"/>
                  </a:cubicBezTo>
                  <a:cubicBezTo>
                    <a:pt y="3857" x="12774"/>
                    <a:pt y="3925" x="12485"/>
                    <a:pt y="3925" x="12098"/>
                  </a:cubicBezTo>
                  <a:cubicBezTo>
                    <a:pt y="3925" x="11923"/>
                    <a:pt y="3909" x="11751"/>
                    <a:pt y="3879" x="11583"/>
                  </a:cubicBezTo>
                  <a:cubicBezTo>
                    <a:pt y="3849" x="11414"/>
                    <a:pt y="3803" x="11243"/>
                    <a:pt y="3740" x="11070"/>
                  </a:cubicBezTo>
                  <a:lnTo>
                    <a:pt y="4124" x="11070"/>
                  </a:lnTo>
                  <a:cubicBezTo>
                    <a:pt y="4167" x="11243"/>
                    <a:pt y="4199" x="11422"/>
                    <a:pt y="4220" x="11605"/>
                  </a:cubicBezTo>
                  <a:cubicBezTo>
                    <a:pt y="4240" x="11789"/>
                    <a:pt y="4251" x="11984"/>
                    <a:pt y="4251" x="12191"/>
                  </a:cubicBezTo>
                  <a:cubicBezTo>
                    <a:pt y="4251" x="12751"/>
                    <a:pt y="4151" x="13166"/>
                    <a:pt y="3951" x="13437"/>
                  </a:cubicBezTo>
                  <a:cubicBezTo>
                    <a:pt y="3752" x="13708"/>
                    <a:pt y="3447" x="13843"/>
                    <a:pt y="3038" x="13843"/>
                  </a:cubicBezTo>
                  <a:lnTo>
                    <a:pt y="932" x="13843"/>
                  </a:lnTo>
                  <a:lnTo>
                    <a:pt y="932" x="13254"/>
                  </a:lnTo>
                  <a:lnTo>
                    <a:pt y="1297" x="13254"/>
                  </a:lnTo>
                  <a:cubicBezTo>
                    <a:pt y="1156" x="13133"/>
                    <a:pt y="1050" x="12977"/>
                    <a:pt y="980" x="12787"/>
                  </a:cubicBezTo>
                  <a:cubicBezTo>
                    <a:pt y="909" x="12597"/>
                    <a:pt y="874" x="12369"/>
                    <a:pt y="874" x="12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y="2125275" x="238550"/>
              <a:ext cy="106400" cx="686875"/>
            </a:xfrm>
            <a:custGeom>
              <a:pathLst>
                <a:path w="27475" extrusionOk="0" h="4256">
                  <a:moveTo>
                    <a:pt y="1" x="4418"/>
                  </a:moveTo>
                  <a:lnTo>
                    <a:pt y="501" x="4418"/>
                  </a:lnTo>
                  <a:lnTo>
                    <a:pt y="501" x="5008"/>
                  </a:lnTo>
                  <a:lnTo>
                    <a:pt y="1" x="5008"/>
                  </a:lnTo>
                  <a:close/>
                  <a:moveTo>
                    <a:pt y="1209" x="1611"/>
                  </a:moveTo>
                  <a:cubicBezTo>
                    <a:pt y="1209" x="1923"/>
                    <a:pt y="1292" x="2168"/>
                    <a:pt y="1457" x="2347"/>
                  </a:cubicBezTo>
                  <a:cubicBezTo>
                    <a:pt y="1622" x="2527"/>
                    <a:pt y="1850" x="2616"/>
                    <a:pt y="2141" x="2616"/>
                  </a:cubicBezTo>
                  <a:cubicBezTo>
                    <a:pt y="2431" x="2616"/>
                    <a:pt y="2659" x="2527"/>
                    <a:pt y="2824" x="2347"/>
                  </a:cubicBezTo>
                  <a:cubicBezTo>
                    <a:pt y="2990" x="2168"/>
                    <a:pt y="3072" x="1923"/>
                    <a:pt y="3072" x="1611"/>
                  </a:cubicBezTo>
                  <a:cubicBezTo>
                    <a:pt y="3072" x="1299"/>
                    <a:pt y="2990" x="1054"/>
                    <a:pt y="2824" x="876"/>
                  </a:cubicBezTo>
                  <a:cubicBezTo>
                    <a:pt y="2659" x="698"/>
                    <a:pt y="2431" x="609"/>
                    <a:pt y="2141" x="609"/>
                  </a:cubicBezTo>
                  <a:cubicBezTo>
                    <a:pt y="1850" x="609"/>
                    <a:pt y="1622" x="698"/>
                    <a:pt y="1457" x="876"/>
                  </a:cubicBezTo>
                  <a:cubicBezTo>
                    <a:pt y="1292" x="1054"/>
                    <a:pt y="1209" x="1299"/>
                    <a:pt y="1209" x="1611"/>
                  </a:cubicBezTo>
                  <a:close/>
                  <a:moveTo>
                    <a:pt y="1209" x="11228"/>
                  </a:moveTo>
                  <a:cubicBezTo>
                    <a:pt y="1209" x="11539"/>
                    <a:pt y="1292" x="11784"/>
                    <a:pt y="1457" x="11962"/>
                  </a:cubicBezTo>
                  <a:cubicBezTo>
                    <a:pt y="1622" x="12141"/>
                    <a:pt y="1850" x="12230"/>
                    <a:pt y="2141" x="12230"/>
                  </a:cubicBezTo>
                  <a:cubicBezTo>
                    <a:pt y="2431" x="12230"/>
                    <a:pt y="2659" x="12141"/>
                    <a:pt y="2824" x="11962"/>
                  </a:cubicBezTo>
                  <a:cubicBezTo>
                    <a:pt y="2990" x="11784"/>
                    <a:pt y="3072" x="11539"/>
                    <a:pt y="3072" x="11228"/>
                  </a:cubicBezTo>
                  <a:cubicBezTo>
                    <a:pt y="3072" x="10916"/>
                    <a:pt y="2990" x="10671"/>
                    <a:pt y="2824" x="10493"/>
                  </a:cubicBezTo>
                  <a:cubicBezTo>
                    <a:pt y="2659" x="10314"/>
                    <a:pt y="2431" x="10225"/>
                    <a:pt y="2141" x="10225"/>
                  </a:cubicBezTo>
                  <a:cubicBezTo>
                    <a:pt y="1850" x="10225"/>
                    <a:pt y="1622" x="10314"/>
                    <a:pt y="1457" x="10493"/>
                  </a:cubicBezTo>
                  <a:cubicBezTo>
                    <a:pt y="1292" x="10671"/>
                    <a:pt y="1209" x="10916"/>
                    <a:pt y="1209" x="11228"/>
                  </a:cubicBezTo>
                  <a:close/>
                  <a:moveTo>
                    <a:pt y="2132" x="17854"/>
                  </a:moveTo>
                  <a:lnTo>
                    <a:pt y="2220" x="17854"/>
                  </a:lnTo>
                  <a:cubicBezTo>
                    <a:pt y="2478" x="17854"/>
                    <a:pt y="2684" x="17755"/>
                    <a:pt y="2839" x="17558"/>
                  </a:cubicBezTo>
                  <a:cubicBezTo>
                    <a:pt y="2995" x="17361"/>
                    <a:pt y="3072" x="17099"/>
                    <a:pt y="3072" x="16772"/>
                  </a:cubicBezTo>
                  <a:cubicBezTo>
                    <a:pt y="3072" x="16535"/>
                    <a:pt y="3031" x="16348"/>
                    <a:pt y="2949" x="16210"/>
                  </a:cubicBezTo>
                  <a:cubicBezTo>
                    <a:pt y="2867" x="16072"/>
                    <a:pt y="2755" x="16003"/>
                    <a:pt y="2615" x="16003"/>
                  </a:cubicBezTo>
                  <a:cubicBezTo>
                    <a:pt y="2439" x="16003"/>
                    <a:pt y="2315" x="16095"/>
                    <a:pt y="2242" x="16279"/>
                  </a:cubicBezTo>
                  <a:cubicBezTo>
                    <a:pt y="2169" x="16462"/>
                    <a:pt y="2132" x="16792"/>
                    <a:pt y="2132" x="17268"/>
                  </a:cubicBezTo>
                  <a:close/>
                  <a:moveTo>
                    <a:pt y="937" x="4418"/>
                  </a:moveTo>
                  <a:lnTo>
                    <a:pt y="3341" x="4418"/>
                  </a:lnTo>
                  <a:lnTo>
                    <a:pt y="3341" x="5008"/>
                  </a:lnTo>
                  <a:lnTo>
                    <a:pt y="937" x="5008"/>
                  </a:lnTo>
                  <a:close/>
                  <a:moveTo>
                    <a:pt y="1" x="13817"/>
                  </a:moveTo>
                  <a:lnTo>
                    <a:pt y="3341" x="13817"/>
                  </a:lnTo>
                  <a:lnTo>
                    <a:pt y="3341" x="14407"/>
                  </a:lnTo>
                  <a:lnTo>
                    <a:pt y="1" x="14407"/>
                  </a:lnTo>
                  <a:close/>
                  <a:moveTo>
                    <a:pt y="1" x="2616"/>
                  </a:moveTo>
                  <a:lnTo>
                    <a:pt y="1301" x="2616"/>
                  </a:lnTo>
                  <a:cubicBezTo>
                    <a:pt y="1158" x="2492"/>
                    <a:pt y="1052" x="2336"/>
                    <a:pt y="983" x="2147"/>
                  </a:cubicBezTo>
                  <a:cubicBezTo>
                    <a:pt y="913" x="1958"/>
                    <a:pt y="879" x="1731"/>
                    <a:pt y="879" x="1467"/>
                  </a:cubicBezTo>
                  <a:cubicBezTo>
                    <a:pt y="879" x="1033"/>
                    <a:pt y="995" x="681"/>
                    <a:pt y="1226" x="408"/>
                  </a:cubicBezTo>
                  <a:cubicBezTo>
                    <a:pt y="1458" x="136"/>
                    <a:pt y="1763" x="0"/>
                    <a:pt y="2141" x="0"/>
                  </a:cubicBezTo>
                  <a:cubicBezTo>
                    <a:pt y="2519" x="0"/>
                    <a:pt y="2823" x="136"/>
                    <a:pt y="3055" x="408"/>
                  </a:cubicBezTo>
                  <a:cubicBezTo>
                    <a:pt y="3287" x="681"/>
                    <a:pt y="3403" x="1033"/>
                    <a:pt y="3403" x="1467"/>
                  </a:cubicBezTo>
                  <a:cubicBezTo>
                    <a:pt y="3403" x="1731"/>
                    <a:pt y="3368" x="1958"/>
                    <a:pt y="3299" x="2147"/>
                  </a:cubicBezTo>
                  <a:cubicBezTo>
                    <a:pt y="3229" x="2336"/>
                    <a:pt y="3123" x="2492"/>
                    <a:pt y="2980" x="2616"/>
                  </a:cubicBezTo>
                  <a:lnTo>
                    <a:pt y="3341" x="2616"/>
                  </a:lnTo>
                  <a:lnTo>
                    <a:pt y="3341" x="3205"/>
                  </a:lnTo>
                  <a:lnTo>
                    <a:pt y="1" x="3205"/>
                  </a:lnTo>
                  <a:close/>
                  <a:moveTo>
                    <a:pt y="879" x="7379"/>
                  </a:moveTo>
                  <a:cubicBezTo>
                    <a:pt y="879" x="6940"/>
                    <a:pt y="940" x="6600"/>
                    <a:pt y="1063" x="6361"/>
                  </a:cubicBezTo>
                  <a:cubicBezTo>
                    <a:pt y="1186" x="6122"/>
                    <a:pt y="1361" x="6002"/>
                    <a:pt y="1587" x="6002"/>
                  </a:cubicBezTo>
                  <a:cubicBezTo>
                    <a:pt y="1773" x="6002"/>
                    <a:pt y="1919" x="6084"/>
                    <a:pt y="2026" x="6246"/>
                  </a:cubicBezTo>
                  <a:cubicBezTo>
                    <a:pt y="2133" x="6408"/>
                    <a:pt y="2212" x="6672"/>
                    <a:pt y="2263" x="7037"/>
                  </a:cubicBezTo>
                  <a:lnTo>
                    <a:pt y="2295" x="7242"/>
                  </a:lnTo>
                  <a:cubicBezTo>
                    <a:pt y="2348" x="7607"/>
                    <a:pt y="2403" x="7843"/>
                    <a:pt y="2461" x="7951"/>
                  </a:cubicBezTo>
                  <a:cubicBezTo>
                    <a:pt y="2518" x="8059"/>
                    <a:pt y="2600" x="8113"/>
                    <a:pt y="2707" x="8113"/>
                  </a:cubicBezTo>
                  <a:cubicBezTo>
                    <a:pt y="2823" x="8113"/>
                    <a:pt y="2913" x="8038"/>
                    <a:pt y="2977" x="7888"/>
                  </a:cubicBezTo>
                  <a:cubicBezTo>
                    <a:pt y="3040" x="7739"/>
                    <a:pt y="3072" x="7526"/>
                    <a:pt y="3072" x="7248"/>
                  </a:cubicBezTo>
                  <a:cubicBezTo>
                    <a:pt y="3072" x="7041"/>
                    <a:pt y="3053" x="6832"/>
                    <a:pt y="3015" x="6620"/>
                  </a:cubicBezTo>
                  <a:cubicBezTo>
                    <a:pt y="2978" x="6409"/>
                    <a:pt y="2921" x="6195"/>
                    <a:pt y="2845" x="5977"/>
                  </a:cubicBezTo>
                  <a:lnTo>
                    <a:pt y="3253" x="5977"/>
                  </a:lnTo>
                  <a:cubicBezTo>
                    <a:pt y="3303" x="6207"/>
                    <a:pt y="3340" x="6427"/>
                    <a:pt y="3365" x="6635"/>
                  </a:cubicBezTo>
                  <a:cubicBezTo>
                    <a:pt y="3390" x="6843"/>
                    <a:pt y="3403" x="7043"/>
                    <a:pt y="3403" x="7235"/>
                  </a:cubicBezTo>
                  <a:cubicBezTo>
                    <a:pt y="3403" x="7696"/>
                    <a:pt y="3338" x="8059"/>
                    <a:pt y="3208" x="8322"/>
                  </a:cubicBezTo>
                  <a:cubicBezTo>
                    <a:pt y="3077" x="8586"/>
                    <a:pt y="2901" x="8718"/>
                    <a:pt y="2677" x="8718"/>
                  </a:cubicBezTo>
                  <a:cubicBezTo>
                    <a:pt y="2481" x="8718"/>
                    <a:pt y="2329" x="8630"/>
                    <a:pt y="2219" x="8454"/>
                  </a:cubicBezTo>
                  <a:cubicBezTo>
                    <a:pt y="2110" x="8277"/>
                    <a:pt y="2025" x="7980"/>
                    <a:pt y="1965" x="7562"/>
                  </a:cubicBezTo>
                  <a:lnTo>
                    <a:pt y="1935" x="7360"/>
                  </a:lnTo>
                  <a:cubicBezTo>
                    <a:pt y="1887" x="7044"/>
                    <a:pt y="1838" x="6834"/>
                    <a:pt y="1786" x="6729"/>
                  </a:cubicBezTo>
                  <a:cubicBezTo>
                    <a:pt y="1733" x="6625"/>
                    <a:pt y="1661" x="6572"/>
                    <a:pt y="1570" x="6572"/>
                  </a:cubicBezTo>
                  <a:cubicBezTo>
                    <a:pt y="1450" x="6572"/>
                    <a:pt y="1359" x="6645"/>
                    <a:pt y="1299" x="6792"/>
                  </a:cubicBezTo>
                  <a:cubicBezTo>
                    <a:pt y="1239" x="6938"/>
                    <a:pt y="1209" x="7157"/>
                    <a:pt y="1209" x="7450"/>
                  </a:cubicBezTo>
                  <a:cubicBezTo>
                    <a:pt y="1209" x="7642"/>
                    <a:pt y="1224" x="7828"/>
                    <a:pt y="1252" x="8007"/>
                  </a:cubicBezTo>
                  <a:cubicBezTo>
                    <a:pt y="1281" x="8186"/>
                    <a:pt y="1324" x="8359"/>
                    <a:pt y="1381" x="8526"/>
                  </a:cubicBezTo>
                  <a:lnTo>
                    <a:pt y="1007" x="8526"/>
                  </a:lnTo>
                  <a:cubicBezTo>
                    <a:pt y="964" x="8363"/>
                    <a:pt y="932" x="8186"/>
                    <a:pt y="911" x="7994"/>
                  </a:cubicBezTo>
                  <a:cubicBezTo>
                    <a:pt y="889" x="7802"/>
                    <a:pt y="879" x="7597"/>
                    <a:pt y="879" x="7379"/>
                  </a:cubicBezTo>
                  <a:close/>
                  <a:moveTo>
                    <a:pt y="879" x="16897"/>
                  </a:moveTo>
                  <a:cubicBezTo>
                    <a:pt y="879" x="16705"/>
                    <a:pt y="893" x="16507"/>
                    <a:pt y="920" x="16304"/>
                  </a:cubicBezTo>
                  <a:cubicBezTo>
                    <a:pt y="948" x="16102"/>
                    <a:pt y="990" x="15892"/>
                    <a:pt y="1046" x="15677"/>
                  </a:cubicBezTo>
                  <a:lnTo>
                    <a:pt y="1411" x="15677"/>
                  </a:lnTo>
                  <a:cubicBezTo>
                    <a:pt y="1345" x="15856"/>
                    <a:pt y="1296" x="16043"/>
                    <a:pt y="1263" x="16237"/>
                  </a:cubicBezTo>
                  <a:cubicBezTo>
                    <a:pt y="1230" x="16431"/>
                    <a:pt y="1213" x="16631"/>
                    <a:pt y="1213" x="16836"/>
                  </a:cubicBezTo>
                  <a:cubicBezTo>
                    <a:pt y="1213" x="17158"/>
                    <a:pt y="1263" x="17409"/>
                    <a:pt y="1363" x="17587"/>
                  </a:cubicBezTo>
                  <a:cubicBezTo>
                    <a:pt y="1462" x="17765"/>
                    <a:pt y="1603" x="17854"/>
                    <a:pt y="1784" x="17854"/>
                  </a:cubicBezTo>
                  <a:lnTo>
                    <a:pt y="1823" x="17854"/>
                  </a:lnTo>
                  <a:lnTo>
                    <a:pt y="1823" x="17028"/>
                  </a:lnTo>
                  <a:cubicBezTo>
                    <a:pt y="1823" x="16492"/>
                    <a:pt y="1892" x="16089"/>
                    <a:pt y="2029" x="15819"/>
                  </a:cubicBezTo>
                  <a:cubicBezTo>
                    <a:pt y="2167" x="15549"/>
                    <a:pt y="2370" x="15414"/>
                    <a:pt y="2641" x="15414"/>
                  </a:cubicBezTo>
                  <a:cubicBezTo>
                    <a:pt y="2873" x="15414"/>
                    <a:pt y="3058" x="15523"/>
                    <a:pt y="3196" x="15739"/>
                  </a:cubicBezTo>
                  <a:cubicBezTo>
                    <a:pt y="3334" x="15956"/>
                    <a:pt y="3403" x="16248"/>
                    <a:pt y="3403" x="16615"/>
                  </a:cubicBezTo>
                  <a:cubicBezTo>
                    <a:pt y="3403" x="16905"/>
                    <a:pt y="3368" x="17151"/>
                    <a:pt y="3299" x="17351"/>
                  </a:cubicBezTo>
                  <a:cubicBezTo>
                    <a:pt y="3229" x="17552"/>
                    <a:pt y="3122" x="17720"/>
                    <a:pt y="2976" x="17854"/>
                  </a:cubicBezTo>
                  <a:lnTo>
                    <a:pt y="3341" x="17854"/>
                  </a:lnTo>
                  <a:lnTo>
                    <a:pt y="3341" x="18443"/>
                  </a:lnTo>
                  <a:lnTo>
                    <a:pt y="1969" x="18443"/>
                  </a:lnTo>
                  <a:cubicBezTo>
                    <a:pt y="1603" x="18443"/>
                    <a:pt y="1329" x="18315"/>
                    <a:pt y="1149" x="18059"/>
                  </a:cubicBezTo>
                  <a:cubicBezTo>
                    <a:pt y="969" x="17803"/>
                    <a:pt y="879" x="17416"/>
                    <a:pt y="879" x="16897"/>
                  </a:cubicBezTo>
                  <a:close/>
                  <a:moveTo>
                    <a:pt y="5" x="24442"/>
                  </a:moveTo>
                  <a:cubicBezTo>
                    <a:pt y="343" x="24120"/>
                    <a:pt y="673" x="23880"/>
                    <a:pt y="997" x="23722"/>
                  </a:cubicBezTo>
                  <a:cubicBezTo>
                    <a:pt y="1320" x="23564"/>
                    <a:pt y="1641" x="23485"/>
                    <a:pt y="1960" x="23485"/>
                  </a:cubicBezTo>
                  <a:cubicBezTo>
                    <a:pt y="2281" x="23485"/>
                    <a:pt y="2604" x="23564"/>
                    <a:pt y="2929" x="23723"/>
                  </a:cubicBezTo>
                  <a:cubicBezTo>
                    <a:pt y="3253" x="23882"/>
                    <a:pt y="3584" x="24122"/>
                    <a:pt y="3920" x="24442"/>
                  </a:cubicBezTo>
                  <a:lnTo>
                    <a:pt y="3920" x="24955"/>
                  </a:lnTo>
                  <a:cubicBezTo>
                    <a:pt y="3592" x="24671"/>
                    <a:pt y="3267" x="24459"/>
                    <a:pt y="2942" x="24319"/>
                  </a:cubicBezTo>
                  <a:cubicBezTo>
                    <a:pt y="2618" x="24179"/>
                    <a:pt y="2291" x="24109"/>
                    <a:pt y="1960" x="24109"/>
                  </a:cubicBezTo>
                  <a:cubicBezTo>
                    <a:pt y="1630" x="24109"/>
                    <a:pt y="1304" x="24179"/>
                    <a:pt y="982" x="24317"/>
                  </a:cubicBezTo>
                  <a:cubicBezTo>
                    <a:pt y="660" x="24456"/>
                    <a:pt y="334" x="24669"/>
                    <a:pt y="5" x="24955"/>
                  </a:cubicBezTo>
                  <a:close/>
                  <a:moveTo>
                    <a:pt y="5" x="26004"/>
                  </a:moveTo>
                  <a:cubicBezTo>
                    <a:pt y="334" x="26288"/>
                    <a:pt y="660" x="26500"/>
                    <a:pt y="982" x="26640"/>
                  </a:cubicBezTo>
                  <a:cubicBezTo>
                    <a:pt y="1304" x="26780"/>
                    <a:pt y="1630" x="26850"/>
                    <a:pt y="1960" x="26850"/>
                  </a:cubicBezTo>
                  <a:cubicBezTo>
                    <a:pt y="2291" x="26850"/>
                    <a:pt y="2618" x="26780"/>
                    <a:pt y="2942" x="26640"/>
                  </a:cubicBezTo>
                  <a:cubicBezTo>
                    <a:pt y="3267" x="26500"/>
                    <a:pt y="3592" x="26288"/>
                    <a:pt y="3920" x="26004"/>
                  </a:cubicBezTo>
                  <a:lnTo>
                    <a:pt y="3920" x="26517"/>
                  </a:lnTo>
                  <a:cubicBezTo>
                    <a:pt y="3584" x="26837"/>
                    <a:pt y="3253" x="27077"/>
                    <a:pt y="2929" x="27236"/>
                  </a:cubicBezTo>
                  <a:cubicBezTo>
                    <a:pt y="2604" x="27395"/>
                    <a:pt y="2281" x="27474"/>
                    <a:pt y="1960" x="27474"/>
                  </a:cubicBezTo>
                  <a:cubicBezTo>
                    <a:pt y="1641" x="27474"/>
                    <a:pt y="1320" x="27395"/>
                    <a:pt y="997" x="27236"/>
                  </a:cubicBezTo>
                  <a:cubicBezTo>
                    <a:pt y="673" x="27077"/>
                    <a:pt y="343" x="26837"/>
                    <a:pt y="5" x="26517"/>
                  </a:cubicBezTo>
                  <a:close/>
                  <a:moveTo>
                    <a:pt y="879" x="11372"/>
                  </a:moveTo>
                  <a:cubicBezTo>
                    <a:pt y="879" x="11109"/>
                    <a:pt y="913" x="10883"/>
                    <a:pt y="983" x="10694"/>
                  </a:cubicBezTo>
                  <a:cubicBezTo>
                    <a:pt y="1052" x="10505"/>
                    <a:pt y="1158" x="10349"/>
                    <a:pt y="1301" x="10225"/>
                  </a:cubicBezTo>
                  <a:lnTo>
                    <a:pt y="937" x="10225"/>
                  </a:lnTo>
                  <a:lnTo>
                    <a:pt y="937" x="9633"/>
                  </a:lnTo>
                  <a:lnTo>
                    <a:pt y="4255" x="9633"/>
                  </a:lnTo>
                  <a:lnTo>
                    <a:pt y="4255" x="10225"/>
                  </a:lnTo>
                  <a:lnTo>
                    <a:pt y="2980" x="10225"/>
                  </a:lnTo>
                  <a:cubicBezTo>
                    <a:pt y="3123" x="10349"/>
                    <a:pt y="3229" x="10505"/>
                    <a:pt y="3299" x="10694"/>
                  </a:cubicBezTo>
                  <a:cubicBezTo>
                    <a:pt y="3368" x="10883"/>
                    <a:pt y="3403" x="11109"/>
                    <a:pt y="3403" x="11372"/>
                  </a:cubicBezTo>
                  <a:cubicBezTo>
                    <a:pt y="3403" x="11807"/>
                    <a:pt y="3287" x="12161"/>
                    <a:pt y="3055" x="12433"/>
                  </a:cubicBezTo>
                  <a:cubicBezTo>
                    <a:pt y="2823" x="12705"/>
                    <a:pt y="2519" x="12841"/>
                    <a:pt y="2141" x="12841"/>
                  </a:cubicBezTo>
                  <a:cubicBezTo>
                    <a:pt y="1763" x="12841"/>
                    <a:pt y="1458" x="12705"/>
                    <a:pt y="1226" x="12433"/>
                  </a:cubicBezTo>
                  <a:cubicBezTo>
                    <a:pt y="995" x="12161"/>
                    <a:pt y="879" x="11807"/>
                    <a:pt y="879" x="11372"/>
                  </a:cubicBezTo>
                  <a:close/>
                  <a:moveTo>
                    <a:pt y="937" x="19235"/>
                  </a:moveTo>
                  <a:lnTo>
                    <a:pt y="3302" x="20685"/>
                  </a:lnTo>
                  <a:lnTo>
                    <a:pt y="3482" x="20580"/>
                  </a:lnTo>
                  <a:cubicBezTo>
                    <a:pt y="3674" x="20471"/>
                    <a:pt y="3796" x="20371"/>
                    <a:pt y="3847" x="20282"/>
                  </a:cubicBezTo>
                  <a:cubicBezTo>
                    <a:pt y="3899" x="20192"/>
                    <a:pt y="3924" x="20066"/>
                    <a:pt y="3924" x="19904"/>
                  </a:cubicBezTo>
                  <a:lnTo>
                    <a:pt y="3924" x="19558"/>
                  </a:lnTo>
                  <a:lnTo>
                    <a:pt y="4255" x="19558"/>
                  </a:lnTo>
                  <a:lnTo>
                    <a:pt y="4255" x="20029"/>
                  </a:lnTo>
                  <a:cubicBezTo>
                    <a:pt y="4255" x="20293"/>
                    <a:pt y="4211" x="20505"/>
                    <a:pt y="4124" x="20663"/>
                  </a:cubicBezTo>
                  <a:cubicBezTo>
                    <a:pt y="4037" x="20821"/>
                    <a:pt y="3850" x="20983"/>
                    <a:pt y="3564" x="21150"/>
                  </a:cubicBezTo>
                  <a:lnTo>
                    <a:pt y="937" x="22725"/>
                  </a:lnTo>
                  <a:lnTo>
                    <a:pt y="937" x="22101"/>
                  </a:lnTo>
                  <a:lnTo>
                    <a:pt y="2817" x="20980"/>
                  </a:lnTo>
                  <a:lnTo>
                    <a:pt y="937" x="19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y="2268250" x="244375"/>
              <a:ext cy="97900" cx="517825"/>
            </a:xfrm>
            <a:custGeom>
              <a:pathLst>
                <a:path w="20713" extrusionOk="0" h="3916">
                  <a:moveTo>
                    <a:pt y="1209" x="4228"/>
                  </a:moveTo>
                  <a:cubicBezTo>
                    <a:pt y="1209" x="4518"/>
                    <a:pt y="1273" x="4751"/>
                    <a:pt y="1402" x="4927"/>
                  </a:cubicBezTo>
                  <a:cubicBezTo>
                    <a:pt y="1531" x="5103"/>
                    <a:pt y="1703" x="5193"/>
                    <a:pt y="1919" x="5198"/>
                  </a:cubicBezTo>
                  <a:lnTo>
                    <a:pt y="1921" x="3097"/>
                  </a:lnTo>
                  <a:cubicBezTo>
                    <a:pt y="1695" x="3127"/>
                    <a:pt y="1520" x="3241"/>
                    <a:pt y="1396" x="3438"/>
                  </a:cubicBezTo>
                  <a:cubicBezTo>
                    <a:pt y="1271" x="3636"/>
                    <a:pt y="1209" x="3899"/>
                    <a:pt y="1209" x="4228"/>
                  </a:cubicBezTo>
                  <a:close/>
                  <a:moveTo>
                    <a:pt y="1209" x="11679"/>
                  </a:moveTo>
                  <a:cubicBezTo>
                    <a:pt y="1209" x="11969"/>
                    <a:pt y="1273" x="12202"/>
                    <a:pt y="1402" x="12378"/>
                  </a:cubicBezTo>
                  <a:cubicBezTo>
                    <a:pt y="1531" x="12554"/>
                    <a:pt y="1703" x="12644"/>
                    <a:pt y="1919" x="12649"/>
                  </a:cubicBezTo>
                  <a:lnTo>
                    <a:pt y="1921" x="10548"/>
                  </a:lnTo>
                  <a:cubicBezTo>
                    <a:pt y="1695" x="10578"/>
                    <a:pt y="1520" x="10692"/>
                    <a:pt y="1396" x="10889"/>
                  </a:cubicBezTo>
                  <a:cubicBezTo>
                    <a:pt y="1271" x="11087"/>
                    <a:pt y="1209" x="11350"/>
                    <a:pt y="1209" x="11679"/>
                  </a:cubicBezTo>
                  <a:close/>
                  <a:moveTo>
                    <a:pt y="874" x="1801"/>
                  </a:moveTo>
                  <a:cubicBezTo>
                    <a:pt y="874" x="1517"/>
                    <a:pt y="909" x="1275"/>
                    <a:pt y="980" x="1077"/>
                  </a:cubicBezTo>
                  <a:cubicBezTo>
                    <a:pt y="1051" x="878"/>
                    <a:pt y="1159" x="717"/>
                    <a:pt y="1305" x="593"/>
                  </a:cubicBezTo>
                  <a:lnTo>
                    <a:pt y="932" x="593"/>
                  </a:lnTo>
                  <a:lnTo>
                    <a:pt y="932" x="1"/>
                  </a:lnTo>
                  <a:lnTo>
                    <a:pt y="3336" x="1"/>
                  </a:lnTo>
                  <a:lnTo>
                    <a:pt y="3336" x="593"/>
                  </a:lnTo>
                  <a:lnTo>
                    <a:pt y="2070" x="593"/>
                  </a:lnTo>
                  <a:cubicBezTo>
                    <a:pt y="1798" x="593"/>
                    <a:pt y="1589" x="682"/>
                    <a:pt y="1444" x="861"/>
                  </a:cubicBezTo>
                  <a:cubicBezTo>
                    <a:pt y="1299" x="1039"/>
                    <a:pt y="1226" x="1295"/>
                    <a:pt y="1226" x="1628"/>
                  </a:cubicBezTo>
                  <a:cubicBezTo>
                    <a:pt y="1226" x="1722"/>
                    <a:pt y="1232" x="1807"/>
                    <a:pt y="1244" x="1885"/>
                  </a:cubicBezTo>
                  <a:cubicBezTo>
                    <a:pt y="1256" x="1963"/>
                    <a:pt y="1275" x="2035"/>
                    <a:pt y="1301" x="2102"/>
                  </a:cubicBezTo>
                  <a:lnTo>
                    <a:pt y="895" x="2098"/>
                  </a:lnTo>
                  <a:cubicBezTo>
                    <a:pt y="888" x="2039"/>
                    <a:pt y="883" x="1984"/>
                    <a:pt y="879" x="1935"/>
                  </a:cubicBezTo>
                  <a:cubicBezTo>
                    <a:pt y="876" x="1886"/>
                    <a:pt y="874" x="1841"/>
                    <a:pt y="874" x="1801"/>
                  </a:cubicBezTo>
                  <a:close/>
                  <a:moveTo>
                    <a:pt y="249" x="14196"/>
                  </a:moveTo>
                  <a:lnTo>
                    <a:pt y="932" x="14196"/>
                  </a:lnTo>
                  <a:lnTo>
                    <a:pt y="932" x="13763"/>
                  </a:lnTo>
                  <a:lnTo>
                    <a:pt y="1239" x="13763"/>
                  </a:lnTo>
                  <a:lnTo>
                    <a:pt y="1239" x="14196"/>
                  </a:lnTo>
                  <a:lnTo>
                    <a:pt y="2544" x="14196"/>
                  </a:lnTo>
                  <a:cubicBezTo>
                    <a:pt y="2844" x="14196"/>
                    <a:pt y="3052" x="14282"/>
                    <a:pt y="3165" x="14455"/>
                  </a:cubicBezTo>
                  <a:cubicBezTo>
                    <a:pt y="3279" x="14628"/>
                    <a:pt y="3336" x="14942"/>
                    <a:pt y="3336" x="15397"/>
                  </a:cubicBezTo>
                  <a:lnTo>
                    <a:pt y="3336" x="16002"/>
                  </a:lnTo>
                  <a:lnTo>
                    <a:pt y="3005" x="16002"/>
                  </a:lnTo>
                  <a:lnTo>
                    <a:pt y="3005" x="15397"/>
                  </a:lnTo>
                  <a:cubicBezTo>
                    <a:pt y="3005" x="15151"/>
                    <a:pt y="2977" x="14988"/>
                    <a:pt y="2922" x="14908"/>
                  </a:cubicBezTo>
                  <a:cubicBezTo>
                    <a:pt y="2866" x="14828"/>
                    <a:pt y="2740" x="14788"/>
                    <a:pt y="2544" x="14788"/>
                  </a:cubicBezTo>
                  <a:lnTo>
                    <a:pt y="1239" x="14788"/>
                  </a:lnTo>
                  <a:lnTo>
                    <a:pt y="1239" x="16002"/>
                  </a:lnTo>
                  <a:lnTo>
                    <a:pt y="932" x="16002"/>
                  </a:lnTo>
                  <a:lnTo>
                    <a:pt y="932" x="14788"/>
                  </a:lnTo>
                  <a:lnTo>
                    <a:pt y="249" x="14788"/>
                  </a:lnTo>
                  <a:close/>
                  <a:moveTo>
                    <a:pt y="874" x="4221"/>
                  </a:moveTo>
                  <a:cubicBezTo>
                    <a:pt y="874" x="3683"/>
                    <a:pt y="989" x="3256"/>
                    <a:pt y="1221" x="2939"/>
                  </a:cubicBezTo>
                  <a:cubicBezTo>
                    <a:pt y="1452" x="2622"/>
                    <a:pt y="1764" x="2463"/>
                    <a:pt y="2158" x="2463"/>
                  </a:cubicBezTo>
                  <a:cubicBezTo>
                    <a:pt y="2538" x="2463"/>
                    <a:pt y="2840" x="2630"/>
                    <a:pt y="3063" x="2964"/>
                  </a:cubicBezTo>
                  <a:cubicBezTo>
                    <a:pt y="3287" x="3298"/>
                    <a:pt y="3398" x="3751"/>
                    <a:pt y="3398" x="4324"/>
                  </a:cubicBezTo>
                  <a:cubicBezTo>
                    <a:pt y="3398" x="4552"/>
                    <a:pt y="3382" x="4777"/>
                    <a:pt y="3351" x="4999"/>
                  </a:cubicBezTo>
                  <a:cubicBezTo>
                    <a:pt y="3319" x="5221"/>
                    <a:pt y="3274" x="5438"/>
                    <a:pt y="3214" x="5649"/>
                  </a:cubicBezTo>
                  <a:lnTo>
                    <a:pt y="2840" x="5649"/>
                  </a:lnTo>
                  <a:cubicBezTo>
                    <a:pt y="2915" x="5440"/>
                    <a:pt y="2970" x="5229"/>
                    <a:pt y="3008" x="5017"/>
                  </a:cubicBezTo>
                  <a:cubicBezTo>
                    <a:pt y="3045" x="4804"/>
                    <a:pt y="3063" x="4585"/>
                    <a:pt y="3063" x="4359"/>
                  </a:cubicBezTo>
                  <a:cubicBezTo>
                    <a:pt y="3063" x="3968"/>
                    <a:pt y="2992" x="3663"/>
                    <a:pt y="2850" x="3445"/>
                  </a:cubicBezTo>
                  <a:cubicBezTo>
                    <a:pt y="2707" x="3226"/>
                    <a:pt y="2500" x="3104"/>
                    <a:pt y="2228" x="3078"/>
                  </a:cubicBezTo>
                  <a:lnTo>
                    <a:pt y="2228" x="5787"/>
                  </a:lnTo>
                  <a:lnTo>
                    <a:pt y="2035" x="5787"/>
                  </a:lnTo>
                  <a:cubicBezTo>
                    <a:pt y="1677" x="5787"/>
                    <a:pt y="1394" x="5647"/>
                    <a:pt y="1186" x="5366"/>
                  </a:cubicBezTo>
                  <a:cubicBezTo>
                    <a:pt y="978" x="5085"/>
                    <a:pt y="874" x="4704"/>
                    <a:pt y="874" x="4221"/>
                  </a:cubicBezTo>
                  <a:close/>
                  <a:moveTo>
                    <a:pt y="874" x="7894"/>
                  </a:moveTo>
                  <a:cubicBezTo>
                    <a:pt y="874" x="7455"/>
                    <a:pt y="935" x="7115"/>
                    <a:pt y="1059" x="6876"/>
                  </a:cubicBezTo>
                  <a:cubicBezTo>
                    <a:pt y="1182" x="6637"/>
                    <a:pt y="1356" x="6517"/>
                    <a:pt y="1582" x="6517"/>
                  </a:cubicBezTo>
                  <a:cubicBezTo>
                    <a:pt y="1768" x="6517"/>
                    <a:pt y="1915" x="6599"/>
                    <a:pt y="2021" x="6761"/>
                  </a:cubicBezTo>
                  <a:cubicBezTo>
                    <a:pt y="2128" x="6923"/>
                    <a:pt y="2207" x="7187"/>
                    <a:pt y="2258" x="7552"/>
                  </a:cubicBezTo>
                  <a:lnTo>
                    <a:pt y="2291" x="7757"/>
                  </a:lnTo>
                  <a:cubicBezTo>
                    <a:pt y="2344" x="8122"/>
                    <a:pt y="2399" x="8358"/>
                    <a:pt y="2456" x="8466"/>
                  </a:cubicBezTo>
                  <a:cubicBezTo>
                    <a:pt y="2513" x="8574"/>
                    <a:pt y="2595" x="8628"/>
                    <a:pt y="2703" x="8628"/>
                  </a:cubicBezTo>
                  <a:cubicBezTo>
                    <a:pt y="2819" x="8628"/>
                    <a:pt y="2908" x="8553"/>
                    <a:pt y="2972" x="8403"/>
                  </a:cubicBezTo>
                  <a:cubicBezTo>
                    <a:pt y="3036" x="8254"/>
                    <a:pt y="3068" x="8041"/>
                    <a:pt y="3068" x="7763"/>
                  </a:cubicBezTo>
                  <a:cubicBezTo>
                    <a:pt y="3068" x="7556"/>
                    <a:pt y="3049" x="7347"/>
                    <a:pt y="3011" x="7135"/>
                  </a:cubicBezTo>
                  <a:cubicBezTo>
                    <a:pt y="2973" x="6924"/>
                    <a:pt y="2916" x="6710"/>
                    <a:pt y="2840" x="6492"/>
                  </a:cubicBezTo>
                  <a:lnTo>
                    <a:pt y="3248" x="6492"/>
                  </a:lnTo>
                  <a:cubicBezTo>
                    <a:pt y="3298" x="6722"/>
                    <a:pt y="3336" x="6942"/>
                    <a:pt y="3361" x="7150"/>
                  </a:cubicBezTo>
                  <a:cubicBezTo>
                    <a:pt y="3386" x="7358"/>
                    <a:pt y="3398" x="7558"/>
                    <a:pt y="3398" x="7750"/>
                  </a:cubicBezTo>
                  <a:cubicBezTo>
                    <a:pt y="3398" x="8211"/>
                    <a:pt y="3333" x="8574"/>
                    <a:pt y="3203" x="8837"/>
                  </a:cubicBezTo>
                  <a:cubicBezTo>
                    <a:pt y="3073" x="9101"/>
                    <a:pt y="2896" x="9233"/>
                    <a:pt y="2673" x="9233"/>
                  </a:cubicBezTo>
                  <a:cubicBezTo>
                    <a:pt y="2477" x="9233"/>
                    <a:pt y="2324" x="9145"/>
                    <a:pt y="2214" x="8969"/>
                  </a:cubicBezTo>
                  <a:cubicBezTo>
                    <a:pt y="2105" x="8792"/>
                    <a:pt y="2020" x="8495"/>
                    <a:pt y="1960" x="8077"/>
                  </a:cubicBezTo>
                  <a:lnTo>
                    <a:pt y="1930" x="7875"/>
                  </a:lnTo>
                  <a:cubicBezTo>
                    <a:pt y="1883" x="7559"/>
                    <a:pt y="1833" x="7349"/>
                    <a:pt y="1781" x="7244"/>
                  </a:cubicBezTo>
                  <a:cubicBezTo>
                    <a:pt y="1729" x="7140"/>
                    <a:pt y="1657" x="7087"/>
                    <a:pt y="1565" x="7087"/>
                  </a:cubicBezTo>
                  <a:cubicBezTo>
                    <a:pt y="1445" x="7087"/>
                    <a:pt y="1355" x="7160"/>
                    <a:pt y="1295" x="7307"/>
                  </a:cubicBezTo>
                  <a:cubicBezTo>
                    <a:pt y="1235" x="7453"/>
                    <a:pt y="1204" x="7672"/>
                    <a:pt y="1204" x="7965"/>
                  </a:cubicBezTo>
                  <a:cubicBezTo>
                    <a:pt y="1204" x="8157"/>
                    <a:pt y="1219" x="8343"/>
                    <a:pt y="1247" x="8522"/>
                  </a:cubicBezTo>
                  <a:cubicBezTo>
                    <a:pt y="1276" x="8701"/>
                    <a:pt y="1319" x="8874"/>
                    <a:pt y="1376" x="9041"/>
                  </a:cubicBezTo>
                  <a:lnTo>
                    <a:pt y="1003" x="9041"/>
                  </a:lnTo>
                  <a:cubicBezTo>
                    <a:pt y="960" x="8878"/>
                    <a:pt y="928" x="8701"/>
                    <a:pt y="906" x="8509"/>
                  </a:cubicBezTo>
                  <a:cubicBezTo>
                    <a:pt y="885" x="8317"/>
                    <a:pt y="874" x="8112"/>
                    <a:pt y="874" x="7894"/>
                  </a:cubicBezTo>
                  <a:close/>
                  <a:moveTo>
                    <a:pt y="874" x="11672"/>
                  </a:moveTo>
                  <a:cubicBezTo>
                    <a:pt y="874" x="11134"/>
                    <a:pt y="989" x="10707"/>
                    <a:pt y="1221" x="10390"/>
                  </a:cubicBezTo>
                  <a:cubicBezTo>
                    <a:pt y="1452" x="10073"/>
                    <a:pt y="1764" x="9914"/>
                    <a:pt y="2158" x="9914"/>
                  </a:cubicBezTo>
                  <a:cubicBezTo>
                    <a:pt y="2538" x="9914"/>
                    <a:pt y="2840" x="10081"/>
                    <a:pt y="3063" x="10415"/>
                  </a:cubicBezTo>
                  <a:cubicBezTo>
                    <a:pt y="3287" x="10749"/>
                    <a:pt y="3398" x="11202"/>
                    <a:pt y="3398" x="11775"/>
                  </a:cubicBezTo>
                  <a:cubicBezTo>
                    <a:pt y="3398" x="12003"/>
                    <a:pt y="3382" x="12228"/>
                    <a:pt y="3351" x="12450"/>
                  </a:cubicBezTo>
                  <a:cubicBezTo>
                    <a:pt y="3319" x="12672"/>
                    <a:pt y="3274" x="12889"/>
                    <a:pt y="3214" x="13100"/>
                  </a:cubicBezTo>
                  <a:lnTo>
                    <a:pt y="2840" x="13100"/>
                  </a:lnTo>
                  <a:cubicBezTo>
                    <a:pt y="2915" x="12891"/>
                    <a:pt y="2970" x="12680"/>
                    <a:pt y="3008" x="12468"/>
                  </a:cubicBezTo>
                  <a:cubicBezTo>
                    <a:pt y="3045" x="12255"/>
                    <a:pt y="3063" x="12036"/>
                    <a:pt y="3063" x="11810"/>
                  </a:cubicBezTo>
                  <a:cubicBezTo>
                    <a:pt y="3063" x="11419"/>
                    <a:pt y="2992" x="11114"/>
                    <a:pt y="2850" x="10896"/>
                  </a:cubicBezTo>
                  <a:cubicBezTo>
                    <a:pt y="2707" x="10677"/>
                    <a:pt y="2500" x="10555"/>
                    <a:pt y="2228" x="10529"/>
                  </a:cubicBezTo>
                  <a:lnTo>
                    <a:pt y="2228" x="13238"/>
                  </a:lnTo>
                  <a:lnTo>
                    <a:pt y="2035" x="13238"/>
                  </a:lnTo>
                  <a:cubicBezTo>
                    <a:pt y="1677" x="13238"/>
                    <a:pt y="1394" x="13098"/>
                    <a:pt y="1186" x="12817"/>
                  </a:cubicBezTo>
                  <a:cubicBezTo>
                    <a:pt y="978" x="12536"/>
                    <a:pt y="874" x="12155"/>
                    <a:pt y="874" x="11672"/>
                  </a:cubicBezTo>
                  <a:close/>
                  <a:moveTo>
                    <a:pt y="0" x="17680"/>
                  </a:moveTo>
                  <a:cubicBezTo>
                    <a:pt y="338" x="17358"/>
                    <a:pt y="669" x="17118"/>
                    <a:pt y="992" x="16960"/>
                  </a:cubicBezTo>
                  <a:cubicBezTo>
                    <a:pt y="1315" x="16802"/>
                    <a:pt y="1637" x="16723"/>
                    <a:pt y="1956" x="16723"/>
                  </a:cubicBezTo>
                  <a:cubicBezTo>
                    <a:pt y="2276" x="16723"/>
                    <a:pt y="2599" x="16802"/>
                    <a:pt y="2924" x="16961"/>
                  </a:cubicBezTo>
                  <a:cubicBezTo>
                    <a:pt y="3249" x="17120"/>
                    <a:pt y="3579" x="17360"/>
                    <a:pt y="3915" x="17680"/>
                  </a:cubicBezTo>
                  <a:lnTo>
                    <a:pt y="3915" x="18193"/>
                  </a:lnTo>
                  <a:cubicBezTo>
                    <a:pt y="3588" x="17909"/>
                    <a:pt y="3262" x="17697"/>
                    <a:pt y="2938" x="17557"/>
                  </a:cubicBezTo>
                  <a:cubicBezTo>
                    <a:pt y="2614" x="17417"/>
                    <a:pt y="2286" x="17347"/>
                    <a:pt y="1956" x="17347"/>
                  </a:cubicBezTo>
                  <a:cubicBezTo>
                    <a:pt y="1625" x="17347"/>
                    <a:pt y="1299" x="17417"/>
                    <a:pt y="977" x="17555"/>
                  </a:cubicBezTo>
                  <a:cubicBezTo>
                    <a:pt y="655" x="17694"/>
                    <a:pt y="329" x="17907"/>
                    <a:pt y="0" x="18193"/>
                  </a:cubicBezTo>
                  <a:close/>
                  <a:moveTo>
                    <a:pt y="0" x="19242"/>
                  </a:moveTo>
                  <a:cubicBezTo>
                    <a:pt y="329" x="19526"/>
                    <a:pt y="655" x="19738"/>
                    <a:pt y="977" x="19878"/>
                  </a:cubicBezTo>
                  <a:cubicBezTo>
                    <a:pt y="1299" x="20018"/>
                    <a:pt y="1625" x="20088"/>
                    <a:pt y="1956" x="20088"/>
                  </a:cubicBezTo>
                  <a:cubicBezTo>
                    <a:pt y="2286" x="20088"/>
                    <a:pt y="2614" x="20018"/>
                    <a:pt y="2938" x="19878"/>
                  </a:cubicBezTo>
                  <a:cubicBezTo>
                    <a:pt y="3262" x="19738"/>
                    <a:pt y="3588" x="19526"/>
                    <a:pt y="3915" x="19242"/>
                  </a:cubicBezTo>
                  <a:lnTo>
                    <a:pt y="3915" x="19755"/>
                  </a:lnTo>
                  <a:cubicBezTo>
                    <a:pt y="3579" x="20075"/>
                    <a:pt y="3249" x="20315"/>
                    <a:pt y="2924" x="20474"/>
                  </a:cubicBezTo>
                  <a:cubicBezTo>
                    <a:pt y="2599" x="20633"/>
                    <a:pt y="2276" x="20712"/>
                    <a:pt y="1956" x="20712"/>
                  </a:cubicBezTo>
                  <a:cubicBezTo>
                    <a:pt y="1637" x="20712"/>
                    <a:pt y="1315" x="20633"/>
                    <a:pt y="992" x="20474"/>
                  </a:cubicBezTo>
                  <a:cubicBezTo>
                    <a:pt y="669" x="20315"/>
                    <a:pt y="338" x="20075"/>
                    <a:pt y="0" x="197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y="2422100" x="238550"/>
              <a:ext cy="106275" cx="578075"/>
            </a:xfrm>
            <a:custGeom>
              <a:pathLst>
                <a:path w="23123" extrusionOk="0" h="4251">
                  <a:moveTo>
                    <a:pt y="1209" x="10083"/>
                  </a:moveTo>
                  <a:cubicBezTo>
                    <a:pt y="1209" x="10373"/>
                    <a:pt y="1273" x="10606"/>
                    <a:pt y="1402" x="10782"/>
                  </a:cubicBezTo>
                  <a:cubicBezTo>
                    <a:pt y="1531" x="10958"/>
                    <a:pt y="1703" x="11048"/>
                    <a:pt y="1919" x="11053"/>
                  </a:cubicBezTo>
                  <a:lnTo>
                    <a:pt y="1921" x="8952"/>
                  </a:lnTo>
                  <a:cubicBezTo>
                    <a:pt y="1695" x="8982"/>
                    <a:pt y="1520" x="9096"/>
                    <a:pt y="1395" x="9293"/>
                  </a:cubicBezTo>
                  <a:cubicBezTo>
                    <a:pt y="1271" x="9491"/>
                    <a:pt y="1209" x="9754"/>
                    <a:pt y="1209" x="10083"/>
                  </a:cubicBezTo>
                  <a:close/>
                  <a:moveTo>
                    <a:pt y="1204" x="1611"/>
                  </a:moveTo>
                  <a:cubicBezTo>
                    <a:pt y="1204" x="1923"/>
                    <a:pt y="1287" x="2168"/>
                    <a:pt y="1452" x="2347"/>
                  </a:cubicBezTo>
                  <a:cubicBezTo>
                    <a:pt y="1618" x="2527"/>
                    <a:pt y="1845" x="2616"/>
                    <a:pt y="2136" x="2616"/>
                  </a:cubicBezTo>
                  <a:cubicBezTo>
                    <a:pt y="2426" x="2616"/>
                    <a:pt y="2654" x="2527"/>
                    <a:pt y="2820" x="2347"/>
                  </a:cubicBezTo>
                  <a:cubicBezTo>
                    <a:pt y="2985" x="2168"/>
                    <a:pt y="3067" x="1923"/>
                    <a:pt y="3067" x="1611"/>
                  </a:cubicBezTo>
                  <a:cubicBezTo>
                    <a:pt y="3067" x="1299"/>
                    <a:pt y="2985" x="1054"/>
                    <a:pt y="2820" x="876"/>
                  </a:cubicBezTo>
                  <a:cubicBezTo>
                    <a:pt y="2654" x="698"/>
                    <a:pt y="2426" x="609"/>
                    <a:pt y="2136" x="609"/>
                  </a:cubicBezTo>
                  <a:cubicBezTo>
                    <a:pt y="1845" x="609"/>
                    <a:pt y="1618" x="698"/>
                    <a:pt y="1452" x="876"/>
                  </a:cubicBezTo>
                  <a:cubicBezTo>
                    <a:pt y="1287" x="1054"/>
                    <a:pt y="1204" x="1299"/>
                    <a:pt y="1204" x="1611"/>
                  </a:cubicBezTo>
                  <a:close/>
                  <a:moveTo>
                    <a:pt y="874" x="14387"/>
                  </a:moveTo>
                  <a:cubicBezTo>
                    <a:pt y="874" x="14103"/>
                    <a:pt y="909" x="13861"/>
                    <a:pt y="980" x="13663"/>
                  </a:cubicBezTo>
                  <a:cubicBezTo>
                    <a:pt y="1051" x="13464"/>
                    <a:pt y="1159" x="13303"/>
                    <a:pt y="1305" x="13179"/>
                  </a:cubicBezTo>
                  <a:lnTo>
                    <a:pt y="932" x="13179"/>
                  </a:lnTo>
                  <a:lnTo>
                    <a:pt y="932" x="12587"/>
                  </a:lnTo>
                  <a:lnTo>
                    <a:pt y="3336" x="12587"/>
                  </a:lnTo>
                  <a:lnTo>
                    <a:pt y="3336" x="13179"/>
                  </a:lnTo>
                  <a:lnTo>
                    <a:pt y="2069" x="13179"/>
                  </a:lnTo>
                  <a:cubicBezTo>
                    <a:pt y="1797" x="13179"/>
                    <a:pt y="1589" x="13268"/>
                    <a:pt y="1444" x="13447"/>
                  </a:cubicBezTo>
                  <a:cubicBezTo>
                    <a:pt y="1298" x="13625"/>
                    <a:pt y="1226" x="13881"/>
                    <a:pt y="1226" x="14214"/>
                  </a:cubicBezTo>
                  <a:cubicBezTo>
                    <a:pt y="1226" x="14308"/>
                    <a:pt y="1232" x="14393"/>
                    <a:pt y="1244" x="14471"/>
                  </a:cubicBezTo>
                  <a:cubicBezTo>
                    <a:pt y="1256" x="14549"/>
                    <a:pt y="1275" x="14621"/>
                    <a:pt y="1301" x="14688"/>
                  </a:cubicBezTo>
                  <a:lnTo>
                    <a:pt y="895" x="14684"/>
                  </a:lnTo>
                  <a:cubicBezTo>
                    <a:pt y="888" x="14625"/>
                    <a:pt y="883" x="14570"/>
                    <a:pt y="879" x="14521"/>
                  </a:cubicBezTo>
                  <a:cubicBezTo>
                    <a:pt y="876" x="14472"/>
                    <a:pt y="874" x="14427"/>
                    <a:pt y="874" x="14387"/>
                  </a:cubicBezTo>
                  <a:close/>
                  <a:moveTo>
                    <a:pt y="932" x="4357"/>
                  </a:moveTo>
                  <a:lnTo>
                    <a:pt y="2387" x="4357"/>
                  </a:lnTo>
                  <a:cubicBezTo>
                    <a:pt y="2718" x="4357"/>
                    <a:pt y="2969" x="4464"/>
                    <a:pt y="3140" x="4678"/>
                  </a:cubicBezTo>
                  <a:cubicBezTo>
                    <a:pt y="3312" x="4891"/>
                    <a:pt y="3398" x="5204"/>
                    <a:pt y="3398" x="5616"/>
                  </a:cubicBezTo>
                  <a:cubicBezTo>
                    <a:pt y="3398" x="5866"/>
                    <a:pt y="3363" x="6085"/>
                    <a:pt y="3292" x="6274"/>
                  </a:cubicBezTo>
                  <a:cubicBezTo>
                    <a:pt y="3221" x="6463"/>
                    <a:pt y="3113" x="6629"/>
                    <a:pt y="2967" x="6772"/>
                  </a:cubicBezTo>
                  <a:lnTo>
                    <a:pt y="3336" x="6772"/>
                  </a:lnTo>
                  <a:lnTo>
                    <a:pt y="3336" x="7361"/>
                  </a:lnTo>
                  <a:lnTo>
                    <a:pt y="932" x="7361"/>
                  </a:lnTo>
                  <a:lnTo>
                    <a:pt y="932" x="6772"/>
                  </a:lnTo>
                  <a:lnTo>
                    <a:pt y="2295" x="6772"/>
                  </a:lnTo>
                  <a:cubicBezTo>
                    <a:pt y="2529" x="6772"/>
                    <a:pt y="2715" x="6680"/>
                    <a:pt y="2851" x="6495"/>
                  </a:cubicBezTo>
                  <a:cubicBezTo>
                    <a:pt y="2987" x="6310"/>
                    <a:pt y="3055" x="6059"/>
                    <a:pt y="3055" x="5741"/>
                  </a:cubicBezTo>
                  <a:cubicBezTo>
                    <a:pt y="3055" x="5476"/>
                    <a:pt y="2998" x="5278"/>
                    <a:pt y="2884" x="5145"/>
                  </a:cubicBezTo>
                  <a:cubicBezTo>
                    <a:pt y="2770" x="5013"/>
                    <a:pt y="2600" x="4947"/>
                    <a:pt y="2372" x="4947"/>
                  </a:cubicBezTo>
                  <a:lnTo>
                    <a:pt y="932" x="4947"/>
                  </a:lnTo>
                  <a:close/>
                  <a:moveTo>
                    <a:pt y="874" x="10076"/>
                  </a:moveTo>
                  <a:cubicBezTo>
                    <a:pt y="874" x="9538"/>
                    <a:pt y="989" x="9111"/>
                    <a:pt y="1220" x="8794"/>
                  </a:cubicBezTo>
                  <a:cubicBezTo>
                    <a:pt y="1452" x="8477"/>
                    <a:pt y="1764" x="8318"/>
                    <a:pt y="2157" x="8318"/>
                  </a:cubicBezTo>
                  <a:cubicBezTo>
                    <a:pt y="2538" x="8318"/>
                    <a:pt y="2840" x="8485"/>
                    <a:pt y="3063" x="8819"/>
                  </a:cubicBezTo>
                  <a:cubicBezTo>
                    <a:pt y="3286" x="9153"/>
                    <a:pt y="3398" x="9606"/>
                    <a:pt y="3398" x="10179"/>
                  </a:cubicBezTo>
                  <a:cubicBezTo>
                    <a:pt y="3398" x="10407"/>
                    <a:pt y="3382" x="10632"/>
                    <a:pt y="3351" x="10854"/>
                  </a:cubicBezTo>
                  <a:cubicBezTo>
                    <a:pt y="3319" x="11076"/>
                    <a:pt y="3274" x="11293"/>
                    <a:pt y="3213" x="11504"/>
                  </a:cubicBezTo>
                  <a:lnTo>
                    <a:pt y="2840" x="11504"/>
                  </a:lnTo>
                  <a:cubicBezTo>
                    <a:pt y="2914" x="11295"/>
                    <a:pt y="2970" x="11084"/>
                    <a:pt y="3007" x="10872"/>
                  </a:cubicBezTo>
                  <a:cubicBezTo>
                    <a:pt y="3045" x="10659"/>
                    <a:pt y="3063" x="10440"/>
                    <a:pt y="3063" x="10214"/>
                  </a:cubicBezTo>
                  <a:cubicBezTo>
                    <a:pt y="3063" x="9823"/>
                    <a:pt y="2992" x="9518"/>
                    <a:pt y="2850" x="9300"/>
                  </a:cubicBezTo>
                  <a:cubicBezTo>
                    <a:pt y="2707" x="9081"/>
                    <a:pt y="2500" x="8959"/>
                    <a:pt y="2228" x="8933"/>
                  </a:cubicBezTo>
                  <a:lnTo>
                    <a:pt y="2228" x="11642"/>
                  </a:lnTo>
                  <a:lnTo>
                    <a:pt y="2035" x="11642"/>
                  </a:lnTo>
                  <a:cubicBezTo>
                    <a:pt y="1677" x="11642"/>
                    <a:pt y="1394" x="11502"/>
                    <a:pt y="1186" x="11221"/>
                  </a:cubicBezTo>
                  <a:cubicBezTo>
                    <a:pt y="978" x="10940"/>
                    <a:pt y="874" x="10559"/>
                    <a:pt y="874" x="10076"/>
                  </a:cubicBezTo>
                  <a:close/>
                  <a:moveTo>
                    <a:pt y="0" x="20090"/>
                  </a:moveTo>
                  <a:cubicBezTo>
                    <a:pt y="338" x="19768"/>
                    <a:pt y="668" x="19528"/>
                    <a:pt y="992" x="19370"/>
                  </a:cubicBezTo>
                  <a:cubicBezTo>
                    <a:pt y="1315" x="19212"/>
                    <a:pt y="1636" x="19133"/>
                    <a:pt y="1956" x="19133"/>
                  </a:cubicBezTo>
                  <a:cubicBezTo>
                    <a:pt y="2276" x="19133"/>
                    <a:pt y="2599" x="19212"/>
                    <a:pt y="2924" x="19371"/>
                  </a:cubicBezTo>
                  <a:cubicBezTo>
                    <a:pt y="3248" x="19530"/>
                    <a:pt y="3579" x="19770"/>
                    <a:pt y="3915" x="20090"/>
                  </a:cubicBezTo>
                  <a:lnTo>
                    <a:pt y="3915" x="20603"/>
                  </a:lnTo>
                  <a:cubicBezTo>
                    <a:pt y="3588" x="20319"/>
                    <a:pt y="3262" x="20107"/>
                    <a:pt y="2938" x="19967"/>
                  </a:cubicBezTo>
                  <a:cubicBezTo>
                    <a:pt y="2613" x="19827"/>
                    <a:pt y="2286" x="19757"/>
                    <a:pt y="1956" x="19757"/>
                  </a:cubicBezTo>
                  <a:cubicBezTo>
                    <a:pt y="1625" x="19757"/>
                    <a:pt y="1299" x="19827"/>
                    <a:pt y="977" x="19965"/>
                  </a:cubicBezTo>
                  <a:cubicBezTo>
                    <a:pt y="655" x="20104"/>
                    <a:pt y="329" x="20317"/>
                    <a:pt y="0" x="20603"/>
                  </a:cubicBezTo>
                  <a:close/>
                  <a:moveTo>
                    <a:pt y="0" x="21652"/>
                  </a:moveTo>
                  <a:cubicBezTo>
                    <a:pt y="329" x="21936"/>
                    <a:pt y="655" x="22148"/>
                    <a:pt y="977" x="22288"/>
                  </a:cubicBezTo>
                  <a:cubicBezTo>
                    <a:pt y="1299" x="22428"/>
                    <a:pt y="1625" x="22498"/>
                    <a:pt y="1956" x="22498"/>
                  </a:cubicBezTo>
                  <a:cubicBezTo>
                    <a:pt y="2286" x="22498"/>
                    <a:pt y="2613" x="22428"/>
                    <a:pt y="2938" x="22288"/>
                  </a:cubicBezTo>
                  <a:cubicBezTo>
                    <a:pt y="3262" x="22148"/>
                    <a:pt y="3588" x="21936"/>
                    <a:pt y="3915" x="21652"/>
                  </a:cubicBezTo>
                  <a:lnTo>
                    <a:pt y="3915" x="22165"/>
                  </a:lnTo>
                  <a:cubicBezTo>
                    <a:pt y="3579" x="22485"/>
                    <a:pt y="3248" x="22725"/>
                    <a:pt y="2924" x="22884"/>
                  </a:cubicBezTo>
                  <a:cubicBezTo>
                    <a:pt y="2599" x="23043"/>
                    <a:pt y="2276" x="23122"/>
                    <a:pt y="1956" x="23122"/>
                  </a:cubicBezTo>
                  <a:cubicBezTo>
                    <a:pt y="1636" x="23122"/>
                    <a:pt y="1315" x="23043"/>
                    <a:pt y="992" x="22884"/>
                  </a:cubicBezTo>
                  <a:cubicBezTo>
                    <a:pt y="668" x="22725"/>
                    <a:pt y="338" x="22485"/>
                    <a:pt y="0" x="22165"/>
                  </a:cubicBezTo>
                  <a:close/>
                  <a:moveTo>
                    <a:pt y="874" x="1467"/>
                  </a:moveTo>
                  <a:cubicBezTo>
                    <a:pt y="874" x="1033"/>
                    <a:pt y="990" x="681"/>
                    <a:pt y="1221" x="408"/>
                  </a:cubicBezTo>
                  <a:cubicBezTo>
                    <a:pt y="1453" x="136"/>
                    <a:pt y="1758" x="0"/>
                    <a:pt y="2136" x="0"/>
                  </a:cubicBezTo>
                  <a:cubicBezTo>
                    <a:pt y="2514" x="0"/>
                    <a:pt y="2818" x="136"/>
                    <a:pt y="3050" x="408"/>
                  </a:cubicBezTo>
                  <a:cubicBezTo>
                    <a:pt y="3282" x="681"/>
                    <a:pt y="3398" x="1033"/>
                    <a:pt y="3398" x="1467"/>
                  </a:cubicBezTo>
                  <a:cubicBezTo>
                    <a:pt y="3398" x="1731"/>
                    <a:pt y="3363" x="1958"/>
                    <a:pt y="3294" x="2147"/>
                  </a:cubicBezTo>
                  <a:cubicBezTo>
                    <a:pt y="3225" x="2336"/>
                    <a:pt y="3118" x="2492"/>
                    <a:pt y="2975" x="2616"/>
                  </a:cubicBezTo>
                  <a:lnTo>
                    <a:pt y="4250" x="2616"/>
                  </a:lnTo>
                  <a:lnTo>
                    <a:pt y="4250" x="3205"/>
                  </a:lnTo>
                  <a:lnTo>
                    <a:pt y="932" x="3205"/>
                  </a:lnTo>
                  <a:lnTo>
                    <a:pt y="932" x="2616"/>
                  </a:lnTo>
                  <a:lnTo>
                    <a:pt y="1297" x="2616"/>
                  </a:lnTo>
                  <a:cubicBezTo>
                    <a:pt y="1154" x="2492"/>
                    <a:pt y="1047" x="2336"/>
                    <a:pt y="978" x="2147"/>
                  </a:cubicBezTo>
                  <a:cubicBezTo>
                    <a:pt y="908" x="1958"/>
                    <a:pt y="874" x="1731"/>
                    <a:pt y="874" x="1467"/>
                  </a:cubicBezTo>
                  <a:close/>
                  <a:moveTo>
                    <a:pt y="932" x="14883"/>
                  </a:moveTo>
                  <a:lnTo>
                    <a:pt y="3297" x="16333"/>
                  </a:lnTo>
                  <a:lnTo>
                    <a:pt y="3477" x="16228"/>
                  </a:lnTo>
                  <a:cubicBezTo>
                    <a:pt y="3669" x="16119"/>
                    <a:pt y="3791" x="16019"/>
                    <a:pt y="3842" x="15930"/>
                  </a:cubicBezTo>
                  <a:cubicBezTo>
                    <a:pt y="3894" x="15840"/>
                    <a:pt y="3920" x="15714"/>
                    <a:pt y="3920" x="15552"/>
                  </a:cubicBezTo>
                  <a:lnTo>
                    <a:pt y="3920" x="15206"/>
                  </a:lnTo>
                  <a:lnTo>
                    <a:pt y="4250" x="15206"/>
                  </a:lnTo>
                  <a:lnTo>
                    <a:pt y="4250" x="15677"/>
                  </a:lnTo>
                  <a:cubicBezTo>
                    <a:pt y="4250" x="15941"/>
                    <a:pt y="4207" x="16153"/>
                    <a:pt y="4119" x="16311"/>
                  </a:cubicBezTo>
                  <a:cubicBezTo>
                    <a:pt y="4032" x="16469"/>
                    <a:pt y="3845" x="16631"/>
                    <a:pt y="3559" x="16798"/>
                  </a:cubicBezTo>
                  <a:lnTo>
                    <a:pt y="932" x="18373"/>
                  </a:lnTo>
                  <a:lnTo>
                    <a:pt y="932" x="17749"/>
                  </a:lnTo>
                  <a:lnTo>
                    <a:pt y="2812" x="16628"/>
                  </a:lnTo>
                  <a:lnTo>
                    <a:pt y="932" x="155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y="2564850" x="244375"/>
              <a:ext cy="106375" cx="663350"/>
            </a:xfrm>
            <a:custGeom>
              <a:pathLst>
                <a:path w="26534" extrusionOk="0" h="4255">
                  <a:moveTo>
                    <a:pt y="0" x="14586"/>
                  </a:moveTo>
                  <a:lnTo>
                    <a:pt y="500" x="14586"/>
                  </a:lnTo>
                  <a:lnTo>
                    <a:pt y="500" x="15176"/>
                  </a:lnTo>
                  <a:lnTo>
                    <a:pt y="0" x="15176"/>
                  </a:lnTo>
                  <a:close/>
                  <a:moveTo>
                    <a:pt y="1213" x="7801"/>
                  </a:moveTo>
                  <a:cubicBezTo>
                    <a:pt y="1213" x="8115"/>
                    <a:pt y="1296" x="8364"/>
                    <a:pt y="1463" x="8547"/>
                  </a:cubicBezTo>
                  <a:cubicBezTo>
                    <a:pt y="1630" x="8731"/>
                    <a:pt y="1855" x="8823"/>
                    <a:pt y="2140" x="8823"/>
                  </a:cubicBezTo>
                  <a:cubicBezTo>
                    <a:pt y="2426" x="8823"/>
                    <a:pt y="2652" x="8731"/>
                    <a:pt y="2818" x="8547"/>
                  </a:cubicBezTo>
                  <a:cubicBezTo>
                    <a:pt y="2984" x="8364"/>
                    <a:pt y="3067" x="8115"/>
                    <a:pt y="3067" x="7801"/>
                  </a:cubicBezTo>
                  <a:cubicBezTo>
                    <a:pt y="3067" x="7483"/>
                    <a:pt y="2985" x="7233"/>
                    <a:pt y="2820" x="7050"/>
                  </a:cubicBezTo>
                  <a:cubicBezTo>
                    <a:pt y="2654" x="6868"/>
                    <a:pt y="2428" x="6776"/>
                    <a:pt y="2140" x="6776"/>
                  </a:cubicBezTo>
                  <a:cubicBezTo>
                    <a:pt y="1853" x="6776"/>
                    <a:pt y="1626" x="6868"/>
                    <a:pt y="1461" x="7052"/>
                  </a:cubicBezTo>
                  <a:cubicBezTo>
                    <a:pt y="1296" x="7235"/>
                    <a:pt y="1213" x="7485"/>
                    <a:pt y="1213" x="7801"/>
                  </a:cubicBezTo>
                  <a:close/>
                  <a:moveTo>
                    <a:pt y="1209" x="11779"/>
                  </a:moveTo>
                  <a:cubicBezTo>
                    <a:pt y="1209" x="12091"/>
                    <a:pt y="1291" x="12336"/>
                    <a:pt y="1457" x="12515"/>
                  </a:cubicBezTo>
                  <a:cubicBezTo>
                    <a:pt y="1622" x="12695"/>
                    <a:pt y="1850" x="12784"/>
                    <a:pt y="2140" x="12784"/>
                  </a:cubicBezTo>
                  <a:cubicBezTo>
                    <a:pt y="2431" x="12784"/>
                    <a:pt y="2659" x="12695"/>
                    <a:pt y="2824" x="12515"/>
                  </a:cubicBezTo>
                  <a:cubicBezTo>
                    <a:pt y="2989" x="12336"/>
                    <a:pt y="3072" x="12091"/>
                    <a:pt y="3072" x="11779"/>
                  </a:cubicBezTo>
                  <a:cubicBezTo>
                    <a:pt y="3072" x="11467"/>
                    <a:pt y="2989" x="11222"/>
                    <a:pt y="2824" x="11044"/>
                  </a:cubicBezTo>
                  <a:cubicBezTo>
                    <a:pt y="2659" x="10866"/>
                    <a:pt y="2431" x="10777"/>
                    <a:pt y="2140" x="10777"/>
                  </a:cubicBezTo>
                  <a:cubicBezTo>
                    <a:pt y="1850" x="10777"/>
                    <a:pt y="1622" x="10866"/>
                    <a:pt y="1457" x="11044"/>
                  </a:cubicBezTo>
                  <a:cubicBezTo>
                    <a:pt y="1291" x="11222"/>
                    <a:pt y="1209" x="11467"/>
                    <a:pt y="1209" x="11779"/>
                  </a:cubicBezTo>
                  <a:close/>
                  <a:moveTo>
                    <a:pt y="878" x="1746"/>
                  </a:moveTo>
                  <a:cubicBezTo>
                    <a:pt y="878" x="1488"/>
                    <a:pt y="913" x="1265"/>
                    <a:pt y="983" x="1077"/>
                  </a:cubicBezTo>
                  <a:cubicBezTo>
                    <a:pt y="1053" x="889"/>
                    <a:pt y="1162" x="728"/>
                    <a:pt y="1309" x="593"/>
                  </a:cubicBezTo>
                  <a:lnTo>
                    <a:pt y="936" x="593"/>
                  </a:lnTo>
                  <a:lnTo>
                    <a:pt y="936" x="1"/>
                  </a:lnTo>
                  <a:lnTo>
                    <a:pt y="3340" x="1"/>
                  </a:lnTo>
                  <a:lnTo>
                    <a:pt y="3340" x="593"/>
                  </a:lnTo>
                  <a:lnTo>
                    <a:pt y="1981" x="593"/>
                  </a:lnTo>
                  <a:cubicBezTo>
                    <a:pt y="1748" x="593"/>
                    <a:pt y="1563" x="682"/>
                    <a:pt y="1426" x="859"/>
                  </a:cubicBezTo>
                  <a:cubicBezTo>
                    <a:pt y="1290" x="1036"/>
                    <a:pt y="1221" x="1275"/>
                    <a:pt y="1221" x="1576"/>
                  </a:cubicBezTo>
                  <a:cubicBezTo>
                    <a:pt y="1221" x="1830"/>
                    <a:pt y="1277" x="2018"/>
                    <a:pt y="1388" x="2140"/>
                  </a:cubicBezTo>
                  <a:cubicBezTo>
                    <a:pt y="1499" x="2262"/>
                    <a:pt y="1670" x="2322"/>
                    <a:pt y="1902" x="2322"/>
                  </a:cubicBezTo>
                  <a:lnTo>
                    <a:pt y="3340" x="2322"/>
                  </a:lnTo>
                  <a:lnTo>
                    <a:pt y="3340" x="2915"/>
                  </a:lnTo>
                  <a:lnTo>
                    <a:pt y="1981" x="2915"/>
                  </a:lnTo>
                  <a:cubicBezTo>
                    <a:pt y="1747" x="2915"/>
                    <a:pt y="1561" x="3003"/>
                    <a:pt y="1425" x="3181"/>
                  </a:cubicBezTo>
                  <a:cubicBezTo>
                    <a:pt y="1289" x="3358"/>
                    <a:pt y="1221" x="3599"/>
                    <a:pt y="1221" x="3904"/>
                  </a:cubicBezTo>
                  <a:cubicBezTo>
                    <a:pt y="1221" x="4154"/>
                    <a:pt y="1277" x="4340"/>
                    <a:pt y="1389" x="4461"/>
                  </a:cubicBezTo>
                  <a:cubicBezTo>
                    <a:pt y="1501" x="4583"/>
                    <a:pt y="1672" x="4644"/>
                    <a:pt y="1902" x="4644"/>
                  </a:cubicBezTo>
                  <a:lnTo>
                    <a:pt y="3340" x="4644"/>
                  </a:lnTo>
                  <a:lnTo>
                    <a:pt y="3340" x="5236"/>
                  </a:lnTo>
                  <a:lnTo>
                    <a:pt y="1889" x="5236"/>
                  </a:lnTo>
                  <a:cubicBezTo>
                    <a:pt y="1566" x="5236"/>
                    <a:pt y="1316" x="5135"/>
                    <a:pt y="1141" x="4932"/>
                  </a:cubicBezTo>
                  <a:cubicBezTo>
                    <a:pt y="966" x="4729"/>
                    <a:pt y="878" x="4441"/>
                    <a:pt y="878" x="4068"/>
                  </a:cubicBezTo>
                  <a:cubicBezTo>
                    <a:pt y="878" x="3790"/>
                    <a:pt y="920" x="3549"/>
                    <a:pt y="1005" x="3344"/>
                  </a:cubicBezTo>
                  <a:cubicBezTo>
                    <a:pt y="1089" x="3139"/>
                    <a:pt y="1220" x="2963"/>
                    <a:pt y="1398" x="2816"/>
                  </a:cubicBezTo>
                  <a:cubicBezTo>
                    <a:pt y="1229" x="2728"/>
                    <a:pt y="1100" x="2593"/>
                    <a:pt y="1011" x="2411"/>
                  </a:cubicBezTo>
                  <a:cubicBezTo>
                    <a:pt y="922" x="2228"/>
                    <a:pt y="878" x="2007"/>
                    <a:pt y="878" x="1746"/>
                  </a:cubicBezTo>
                  <a:close/>
                  <a:moveTo>
                    <a:pt y="936" x="14586"/>
                  </a:moveTo>
                  <a:lnTo>
                    <a:pt y="3340" x="14586"/>
                  </a:lnTo>
                  <a:lnTo>
                    <a:pt y="3340" x="15176"/>
                  </a:lnTo>
                  <a:lnTo>
                    <a:pt y="936" x="15176"/>
                  </a:lnTo>
                  <a:close/>
                  <a:moveTo>
                    <a:pt y="0" x="17666"/>
                  </a:moveTo>
                  <a:cubicBezTo>
                    <a:pt y="0" x="17262"/>
                    <a:pt y="61" x="16968"/>
                    <a:pt y="184" x="16782"/>
                  </a:cubicBezTo>
                  <a:cubicBezTo>
                    <a:pt y="306" x="16596"/>
                    <a:pt y="501" x="16503"/>
                    <a:pt y="769" x="16503"/>
                  </a:cubicBezTo>
                  <a:lnTo>
                    <a:pt y="936" x="16503"/>
                  </a:lnTo>
                  <a:lnTo>
                    <a:pt y="936" x="15940"/>
                  </a:lnTo>
                  <a:lnTo>
                    <a:pt y="1243" x="15940"/>
                  </a:lnTo>
                  <a:lnTo>
                    <a:pt y="1243" x="16503"/>
                  </a:lnTo>
                  <a:lnTo>
                    <a:pt y="3340" x="16503"/>
                  </a:lnTo>
                  <a:lnTo>
                    <a:pt y="3340" x="17096"/>
                  </a:lnTo>
                  <a:lnTo>
                    <a:pt y="1243" x="17096"/>
                  </a:lnTo>
                  <a:lnTo>
                    <a:pt y="1243" x="18066"/>
                  </a:lnTo>
                  <a:lnTo>
                    <a:pt y="936" x="18066"/>
                  </a:lnTo>
                  <a:lnTo>
                    <a:pt y="936" x="17096"/>
                  </a:lnTo>
                  <a:lnTo>
                    <a:pt y="724" x="17096"/>
                  </a:lnTo>
                  <a:cubicBezTo>
                    <a:pt y="575" x="17096"/>
                    <a:pt y="472" x="17137"/>
                    <a:pt y="414" x="17219"/>
                  </a:cubicBezTo>
                  <a:cubicBezTo>
                    <a:pt y="357" x="17301"/>
                    <a:pt y="329" x="17448"/>
                    <a:pt y="329" x="17659"/>
                  </a:cubicBezTo>
                  <a:lnTo>
                    <a:pt y="329" x="18223"/>
                  </a:lnTo>
                  <a:lnTo>
                    <a:pt y="0" x="18223"/>
                  </a:lnTo>
                  <a:close/>
                  <a:moveTo>
                    <a:pt y="878" x="7801"/>
                  </a:moveTo>
                  <a:cubicBezTo>
                    <a:pt y="878" x="7287"/>
                    <a:pt y="990" x="6884"/>
                    <a:pt y="1213" x="6592"/>
                  </a:cubicBezTo>
                  <a:cubicBezTo>
                    <a:pt y="1436" x="6301"/>
                    <a:pt y="1745" x="6155"/>
                    <a:pt y="2140" x="6155"/>
                  </a:cubicBezTo>
                  <a:cubicBezTo>
                    <a:pt y="2534" x="6155"/>
                    <a:pt y="2842" x="6301"/>
                    <a:pt y="3066" x="6592"/>
                  </a:cubicBezTo>
                  <a:cubicBezTo>
                    <a:pt y="3290" x="6884"/>
                    <a:pt y="3402" x="7287"/>
                    <a:pt y="3402" x="7801"/>
                  </a:cubicBezTo>
                  <a:cubicBezTo>
                    <a:pt y="3402" x="8313"/>
                    <a:pt y="3290" x="8716"/>
                    <a:pt y="3066" x="9008"/>
                  </a:cubicBezTo>
                  <a:cubicBezTo>
                    <a:pt y="2842" x="9301"/>
                    <a:pt y="2534" x="9447"/>
                    <a:pt y="2140" x="9447"/>
                  </a:cubicBezTo>
                  <a:cubicBezTo>
                    <a:pt y="1745" x="9447"/>
                    <a:pt y="1436" x="9301"/>
                    <a:pt y="1213" x="9008"/>
                  </a:cubicBezTo>
                  <a:cubicBezTo>
                    <a:pt y="990" x="8716"/>
                    <a:pt y="878" x="8313"/>
                    <a:pt y="878" x="7801"/>
                  </a:cubicBezTo>
                  <a:close/>
                  <a:moveTo>
                    <a:pt y="0" x="12784"/>
                  </a:moveTo>
                  <a:lnTo>
                    <a:pt y="1301" x="12784"/>
                  </a:lnTo>
                  <a:cubicBezTo>
                    <a:pt y="1158" x="12660"/>
                    <a:pt y="1052" x="12504"/>
                    <a:pt y="982" x="12315"/>
                  </a:cubicBezTo>
                  <a:cubicBezTo>
                    <a:pt y="913" x="12126"/>
                    <a:pt y="878" x="11899"/>
                    <a:pt y="878" x="11635"/>
                  </a:cubicBezTo>
                  <a:cubicBezTo>
                    <a:pt y="878" x="11201"/>
                    <a:pt y="994" x="10849"/>
                    <a:pt y="1226" x="10576"/>
                  </a:cubicBezTo>
                  <a:cubicBezTo>
                    <a:pt y="1458" x="10304"/>
                    <a:pt y="1762" x="10168"/>
                    <a:pt y="2140" x="10168"/>
                  </a:cubicBezTo>
                  <a:cubicBezTo>
                    <a:pt y="2518" x="10168"/>
                    <a:pt y="2823" x="10304"/>
                    <a:pt y="3055" x="10576"/>
                  </a:cubicBezTo>
                  <a:cubicBezTo>
                    <a:pt y="3286" x="10849"/>
                    <a:pt y="3402" x="11201"/>
                    <a:pt y="3402" x="11635"/>
                  </a:cubicBezTo>
                  <a:cubicBezTo>
                    <a:pt y="3402" x="11899"/>
                    <a:pt y="3368" x="12126"/>
                    <a:pt y="3298" x="12315"/>
                  </a:cubicBezTo>
                  <a:cubicBezTo>
                    <a:pt y="3229" x="12504"/>
                    <a:pt y="3123" x="12660"/>
                    <a:pt y="2979" x="12784"/>
                  </a:cubicBezTo>
                  <a:lnTo>
                    <a:pt y="3340" x="12784"/>
                  </a:lnTo>
                  <a:lnTo>
                    <a:pt y="3340" x="13373"/>
                  </a:lnTo>
                  <a:lnTo>
                    <a:pt y="0" x="13373"/>
                  </a:lnTo>
                  <a:close/>
                  <a:moveTo>
                    <a:pt y="4" x="23501"/>
                  </a:moveTo>
                  <a:cubicBezTo>
                    <a:pt y="342" x="23179"/>
                    <a:pt y="673" x="22939"/>
                    <a:pt y="996" x="22781"/>
                  </a:cubicBezTo>
                  <a:cubicBezTo>
                    <a:pt y="1320" x="22623"/>
                    <a:pt y="1641" x="22544"/>
                    <a:pt y="1960" x="22544"/>
                  </a:cubicBezTo>
                  <a:cubicBezTo>
                    <a:pt y="2280" x="22544"/>
                    <a:pt y="2603" x="22623"/>
                    <a:pt y="2928" x="22782"/>
                  </a:cubicBezTo>
                  <a:cubicBezTo>
                    <a:pt y="3253" x="22941"/>
                    <a:pt y="3583" x="23181"/>
                    <a:pt y="3920" x="23501"/>
                  </a:cubicBezTo>
                  <a:lnTo>
                    <a:pt y="3920" x="24014"/>
                  </a:lnTo>
                  <a:cubicBezTo>
                    <a:pt y="3592" x="23730"/>
                    <a:pt y="3266" x="23518"/>
                    <a:pt y="2942" x="23378"/>
                  </a:cubicBezTo>
                  <a:cubicBezTo>
                    <a:pt y="2618" x="23238"/>
                    <a:pt y="2290" x="23168"/>
                    <a:pt y="1960" x="23168"/>
                  </a:cubicBezTo>
                  <a:cubicBezTo>
                    <a:pt y="1629" x="23168"/>
                    <a:pt y="1303" x="23238"/>
                    <a:pt y="981" x="23376"/>
                  </a:cubicBezTo>
                  <a:cubicBezTo>
                    <a:pt y="659" x="23515"/>
                    <a:pt y="334" x="23728"/>
                    <a:pt y="4" x="24014"/>
                  </a:cubicBezTo>
                  <a:close/>
                  <a:moveTo>
                    <a:pt y="4" x="25063"/>
                  </a:moveTo>
                  <a:cubicBezTo>
                    <a:pt y="334" x="25347"/>
                    <a:pt y="659" x="25559"/>
                    <a:pt y="981" x="25699"/>
                  </a:cubicBezTo>
                  <a:cubicBezTo>
                    <a:pt y="1303" x="25839"/>
                    <a:pt y="1629" x="25909"/>
                    <a:pt y="1960" x="25909"/>
                  </a:cubicBezTo>
                  <a:cubicBezTo>
                    <a:pt y="2290" x="25909"/>
                    <a:pt y="2618" x="25839"/>
                    <a:pt y="2942" x="25699"/>
                  </a:cubicBezTo>
                  <a:cubicBezTo>
                    <a:pt y="3266" x="25559"/>
                    <a:pt y="3592" x="25347"/>
                    <a:pt y="3920" x="25063"/>
                  </a:cubicBezTo>
                  <a:lnTo>
                    <a:pt y="3920" x="25576"/>
                  </a:lnTo>
                  <a:cubicBezTo>
                    <a:pt y="3583" x="25896"/>
                    <a:pt y="3253" x="26136"/>
                    <a:pt y="2928" x="26295"/>
                  </a:cubicBezTo>
                  <a:cubicBezTo>
                    <a:pt y="2603" x="26454"/>
                    <a:pt y="2280" x="26533"/>
                    <a:pt y="1960" x="26533"/>
                  </a:cubicBezTo>
                  <a:cubicBezTo>
                    <a:pt y="1641" x="26533"/>
                    <a:pt y="1320" x="26454"/>
                    <a:pt y="996" x="26295"/>
                  </a:cubicBezTo>
                  <a:cubicBezTo>
                    <a:pt y="673" x="26136"/>
                    <a:pt y="342" x="25896"/>
                    <a:pt y="4" x="25576"/>
                  </a:cubicBezTo>
                  <a:close/>
                  <a:moveTo>
                    <a:pt y="936" x="18294"/>
                  </a:moveTo>
                  <a:lnTo>
                    <a:pt y="3301" x="19744"/>
                  </a:lnTo>
                  <a:lnTo>
                    <a:pt y="3482" x="19639"/>
                  </a:lnTo>
                  <a:cubicBezTo>
                    <a:pt y="3673" x="19530"/>
                    <a:pt y="3795" x="19430"/>
                    <a:pt y="3847" x="19341"/>
                  </a:cubicBezTo>
                  <a:cubicBezTo>
                    <a:pt y="3898" x="19251"/>
                    <a:pt y="3924" x="19125"/>
                    <a:pt y="3924" x="18963"/>
                  </a:cubicBezTo>
                  <a:lnTo>
                    <a:pt y="3924" x="18617"/>
                  </a:lnTo>
                  <a:lnTo>
                    <a:pt y="4254" x="18617"/>
                  </a:lnTo>
                  <a:lnTo>
                    <a:pt y="4254" x="19088"/>
                  </a:lnTo>
                  <a:cubicBezTo>
                    <a:pt y="4254" x="19352"/>
                    <a:pt y="4211" x="19564"/>
                    <a:pt y="4124" x="19722"/>
                  </a:cubicBezTo>
                  <a:cubicBezTo>
                    <a:pt y="4036" x="19880"/>
                    <a:pt y="3850" x="20042"/>
                    <a:pt y="3563" x="20209"/>
                  </a:cubicBezTo>
                  <a:lnTo>
                    <a:pt y="936" x="21784"/>
                  </a:lnTo>
                  <a:lnTo>
                    <a:pt y="936" x="21160"/>
                  </a:lnTo>
                  <a:lnTo>
                    <a:pt y="2816" x="20039"/>
                  </a:lnTo>
                  <a:lnTo>
                    <a:pt y="936" x="189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y="2707700" x="238550"/>
              <a:ext cy="98000" cx="386475"/>
            </a:xfrm>
            <a:custGeom>
              <a:pathLst>
                <a:path w="15459" extrusionOk="0" h="3920">
                  <a:moveTo>
                    <a:pt y="2132" x="6078"/>
                  </a:moveTo>
                  <a:lnTo>
                    <a:pt y="2220" x="6078"/>
                  </a:lnTo>
                  <a:cubicBezTo>
                    <a:pt y="2477" x="6078"/>
                    <a:pt y="2684" x="5979"/>
                    <a:pt y="2839" x="5782"/>
                  </a:cubicBezTo>
                  <a:cubicBezTo>
                    <a:pt y="2994" x="5585"/>
                    <a:pt y="3072" x="5323"/>
                    <a:pt y="3072" x="4996"/>
                  </a:cubicBezTo>
                  <a:cubicBezTo>
                    <a:pt y="3072" x="4759"/>
                    <a:pt y="3031" x="4572"/>
                    <a:pt y="2949" x="4434"/>
                  </a:cubicBezTo>
                  <a:cubicBezTo>
                    <a:pt y="2866" x="4296"/>
                    <a:pt y="2755" x="4227"/>
                    <a:pt y="2615" x="4227"/>
                  </a:cubicBezTo>
                  <a:cubicBezTo>
                    <a:pt y="2439" x="4227"/>
                    <a:pt y="2314" x="4319"/>
                    <a:pt y="2241" x="4503"/>
                  </a:cubicBezTo>
                  <a:cubicBezTo>
                    <a:pt y="2168" x="4686"/>
                    <a:pt y="2132" x="5016"/>
                    <a:pt y="2132" x="5492"/>
                  </a:cubicBezTo>
                  <a:close/>
                  <a:moveTo>
                    <a:pt y="0" x="7881"/>
                  </a:moveTo>
                  <a:lnTo>
                    <a:pt y="3340" x="7881"/>
                  </a:lnTo>
                  <a:lnTo>
                    <a:pt y="3340" x="8471"/>
                  </a:lnTo>
                  <a:lnTo>
                    <a:pt y="0" x="8471"/>
                  </a:lnTo>
                  <a:close/>
                  <a:moveTo>
                    <a:pt y="0" x="9702"/>
                  </a:moveTo>
                  <a:lnTo>
                    <a:pt y="3340" x="9702"/>
                  </a:lnTo>
                  <a:lnTo>
                    <a:pt y="3340" x="10292"/>
                  </a:lnTo>
                  <a:lnTo>
                    <a:pt y="0" x="10292"/>
                  </a:lnTo>
                  <a:close/>
                  <a:moveTo>
                    <a:pt y="878" x="1803"/>
                  </a:moveTo>
                  <a:cubicBezTo>
                    <a:pt y="878" x="1244"/>
                    <a:pt y="991" x="803"/>
                    <a:pt y="1215" x="482"/>
                  </a:cubicBezTo>
                  <a:cubicBezTo>
                    <a:pt y="1440" x="161"/>
                    <a:pt y="1748" x="0"/>
                    <a:pt y="2140" x="0"/>
                  </a:cubicBezTo>
                  <a:cubicBezTo>
                    <a:pt y="2527" x="0"/>
                    <a:pt y="2834" x="159"/>
                    <a:pt y="3061" x="477"/>
                  </a:cubicBezTo>
                  <a:cubicBezTo>
                    <a:pt y="3289" x="795"/>
                    <a:pt y="3403" x="1224"/>
                    <a:pt y="3403" x="1765"/>
                  </a:cubicBezTo>
                  <a:cubicBezTo>
                    <a:pt y="3403" x="1963"/>
                    <a:pt y="3390" x="2150"/>
                    <a:pt y="3364" x="2327"/>
                  </a:cubicBezTo>
                  <a:cubicBezTo>
                    <a:pt y="3338" x="2503"/>
                    <a:pt y="3300" x="2673"/>
                    <a:pt y="3248" x="2837"/>
                  </a:cubicBezTo>
                  <a:lnTo>
                    <a:pt y="2883" x="2837"/>
                  </a:lnTo>
                  <a:cubicBezTo>
                    <a:pt y="2945" x="2671"/>
                    <a:pt y="2991" x="2504"/>
                    <a:pt y="3022" x="2336"/>
                  </a:cubicBezTo>
                  <a:cubicBezTo>
                    <a:pt y="3052" x="2169"/>
                    <a:pt y="3068" x="1999"/>
                    <a:pt y="3068" x="1829"/>
                  </a:cubicBezTo>
                  <a:cubicBezTo>
                    <a:pt y="3068" x="1446"/>
                    <a:pt y="2987" x="1150"/>
                    <a:pt y="2824" x="938"/>
                  </a:cubicBezTo>
                  <a:cubicBezTo>
                    <a:pt y="2662" x="727"/>
                    <a:pt y="2434" x="621"/>
                    <a:pt y="2140" x="621"/>
                  </a:cubicBezTo>
                  <a:cubicBezTo>
                    <a:pt y="1847" x="621"/>
                    <a:pt y="1619" x="727"/>
                    <a:pt y="1457" x="938"/>
                  </a:cubicBezTo>
                  <a:cubicBezTo>
                    <a:pt y="1294" x="1150"/>
                    <a:pt y="1213" x="1446"/>
                    <a:pt y="1213" x="1829"/>
                  </a:cubicBezTo>
                  <a:cubicBezTo>
                    <a:pt y="1213" x="1999"/>
                    <a:pt y="1229" x="2169"/>
                    <a:pt y="1259" x="2336"/>
                  </a:cubicBezTo>
                  <a:cubicBezTo>
                    <a:pt y="1290" x="2504"/>
                    <a:pt y="1336" x="2671"/>
                    <a:pt y="1398" x="2837"/>
                  </a:cubicBezTo>
                  <a:lnTo>
                    <a:pt y="1029" x="2837"/>
                  </a:lnTo>
                  <a:cubicBezTo>
                    <a:pt y="979" x="2675"/>
                    <a:pt y="941" x="2507"/>
                    <a:pt y="916" x="2335"/>
                  </a:cubicBezTo>
                  <a:cubicBezTo>
                    <a:pt y="891" x="2162"/>
                    <a:pt y="878" x="1984"/>
                    <a:pt y="878" x="1803"/>
                  </a:cubicBezTo>
                  <a:close/>
                  <a:moveTo>
                    <a:pt y="878" x="5121"/>
                  </a:moveTo>
                  <a:cubicBezTo>
                    <a:pt y="878" x="4929"/>
                    <a:pt y="892" x="4731"/>
                    <a:pt y="920" x="4528"/>
                  </a:cubicBezTo>
                  <a:cubicBezTo>
                    <a:pt y="948" x="4326"/>
                    <a:pt y="990" x="4116"/>
                    <a:pt y="1046" x="3901"/>
                  </a:cubicBezTo>
                  <a:lnTo>
                    <a:pt y="1411" x="3901"/>
                  </a:lnTo>
                  <a:cubicBezTo>
                    <a:pt y="1345" x="4080"/>
                    <a:pt y="1295" x="4267"/>
                    <a:pt y="1263" x="4461"/>
                  </a:cubicBezTo>
                  <a:cubicBezTo>
                    <a:pt y="1230" x="4655"/>
                    <a:pt y="1213" x="4855"/>
                    <a:pt y="1213" x="5060"/>
                  </a:cubicBezTo>
                  <a:cubicBezTo>
                    <a:pt y="1213" x="5382"/>
                    <a:pt y="1263" x="5633"/>
                    <a:pt y="1362" x="5811"/>
                  </a:cubicBezTo>
                  <a:cubicBezTo>
                    <a:pt y="1462" x="5989"/>
                    <a:pt y="1602" x="6078"/>
                    <a:pt y="1784" x="6078"/>
                  </a:cubicBezTo>
                  <a:lnTo>
                    <a:pt y="1823" x="6078"/>
                  </a:lnTo>
                  <a:lnTo>
                    <a:pt y="1823" x="5252"/>
                  </a:lnTo>
                  <a:cubicBezTo>
                    <a:pt y="1823" x="4716"/>
                    <a:pt y="1891" x="4313"/>
                    <a:pt y="2029" x="4043"/>
                  </a:cubicBezTo>
                  <a:cubicBezTo>
                    <a:pt y="2166" x="3773"/>
                    <a:pt y="2370" x="3638"/>
                    <a:pt y="2641" x="3638"/>
                  </a:cubicBezTo>
                  <a:cubicBezTo>
                    <a:pt y="2872" x="3638"/>
                    <a:pt y="3057" x="3747"/>
                    <a:pt y="3195" x="3963"/>
                  </a:cubicBezTo>
                  <a:cubicBezTo>
                    <a:pt y="3334" x="4180"/>
                    <a:pt y="3403" x="4472"/>
                    <a:pt y="3403" x="4839"/>
                  </a:cubicBezTo>
                  <a:cubicBezTo>
                    <a:pt y="3403" x="5129"/>
                    <a:pt y="3368" x="5375"/>
                    <a:pt y="3298" x="5575"/>
                  </a:cubicBezTo>
                  <a:cubicBezTo>
                    <a:pt y="3229" x="5776"/>
                    <a:pt y="3121" x="5944"/>
                    <a:pt y="2975" x="6078"/>
                  </a:cubicBezTo>
                  <a:lnTo>
                    <a:pt y="3340" x="6078"/>
                  </a:lnTo>
                  <a:lnTo>
                    <a:pt y="3340" x="6667"/>
                  </a:lnTo>
                  <a:lnTo>
                    <a:pt y="1969" x="6667"/>
                  </a:lnTo>
                  <a:cubicBezTo>
                    <a:pt y="1602" x="6667"/>
                    <a:pt y="1329" x="6539"/>
                    <a:pt y="1149" x="6283"/>
                  </a:cubicBezTo>
                  <a:cubicBezTo>
                    <a:pt y="968" x="6027"/>
                    <a:pt y="878" x="5640"/>
                    <a:pt y="878" x="5121"/>
                  </a:cubicBezTo>
                  <a:close/>
                  <a:moveTo>
                    <a:pt y="5" x="12426"/>
                  </a:moveTo>
                  <a:cubicBezTo>
                    <a:pt y="342" x="12104"/>
                    <a:pt y="673" x="11864"/>
                    <a:pt y="996" x="11706"/>
                  </a:cubicBezTo>
                  <a:cubicBezTo>
                    <a:pt y="1320" x="11548"/>
                    <a:pt y="1641" x="11469"/>
                    <a:pt y="1960" x="11469"/>
                  </a:cubicBezTo>
                  <a:cubicBezTo>
                    <a:pt y="2281" x="11469"/>
                    <a:pt y="2603" x="11548"/>
                    <a:pt y="2928" x="11707"/>
                  </a:cubicBezTo>
                  <a:cubicBezTo>
                    <a:pt y="3253" x="11866"/>
                    <a:pt y="3584" x="12106"/>
                    <a:pt y="3920" x="12426"/>
                  </a:cubicBezTo>
                  <a:lnTo>
                    <a:pt y="3920" x="12939"/>
                  </a:lnTo>
                  <a:cubicBezTo>
                    <a:pt y="3592" x="12655"/>
                    <a:pt y="3266" x="12443"/>
                    <a:pt y="2942" x="12303"/>
                  </a:cubicBezTo>
                  <a:cubicBezTo>
                    <a:pt y="2618" x="12163"/>
                    <a:pt y="2291" x="12093"/>
                    <a:pt y="1960" x="12093"/>
                  </a:cubicBezTo>
                  <a:cubicBezTo>
                    <a:pt y="1630" x="12093"/>
                    <a:pt y="1303" x="12163"/>
                    <a:pt y="981" x="12301"/>
                  </a:cubicBezTo>
                  <a:cubicBezTo>
                    <a:pt y="659" x="12440"/>
                    <a:pt y="334" x="12653"/>
                    <a:pt y="5" x="12939"/>
                  </a:cubicBezTo>
                  <a:close/>
                  <a:moveTo>
                    <a:pt y="5" x="13988"/>
                  </a:moveTo>
                  <a:cubicBezTo>
                    <a:pt y="334" x="14272"/>
                    <a:pt y="659" x="14484"/>
                    <a:pt y="981" x="14624"/>
                  </a:cubicBezTo>
                  <a:cubicBezTo>
                    <a:pt y="1303" x="14764"/>
                    <a:pt y="1630" x="14834"/>
                    <a:pt y="1960" x="14834"/>
                  </a:cubicBezTo>
                  <a:cubicBezTo>
                    <a:pt y="2291" x="14834"/>
                    <a:pt y="2618" x="14764"/>
                    <a:pt y="2942" x="14624"/>
                  </a:cubicBezTo>
                  <a:cubicBezTo>
                    <a:pt y="3266" x="14484"/>
                    <a:pt y="3592" x="14272"/>
                    <a:pt y="3920" x="13988"/>
                  </a:cubicBezTo>
                  <a:lnTo>
                    <a:pt y="3920" x="14501"/>
                  </a:lnTo>
                  <a:cubicBezTo>
                    <a:pt y="3584" x="14821"/>
                    <a:pt y="3253" x="15061"/>
                    <a:pt y="2928" x="15220"/>
                  </a:cubicBezTo>
                  <a:cubicBezTo>
                    <a:pt y="2603" x="15379"/>
                    <a:pt y="2281" x="15458"/>
                    <a:pt y="1960" x="15458"/>
                  </a:cubicBezTo>
                  <a:cubicBezTo>
                    <a:pt y="1641" x="15458"/>
                    <a:pt y="1320" x="15379"/>
                    <a:pt y="996" x="15220"/>
                  </a:cubicBezTo>
                  <a:cubicBezTo>
                    <a:pt y="673" x="15061"/>
                    <a:pt y="342" x="14821"/>
                    <a:pt y="5" x="14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y="395600" x="0"/>
              <a:ext cy="1461550" cx="2983625"/>
            </a:xfrm>
            <a:custGeom>
              <a:pathLst>
                <a:path w="119345" extrusionOk="0" h="58462">
                  <a:moveTo>
                    <a:pt y="0" x="0"/>
                  </a:moveTo>
                  <a:lnTo>
                    <a:pt y="0" x="119344"/>
                  </a:lnTo>
                  <a:lnTo>
                    <a:pt y="58462" x="119344"/>
                  </a:lnTo>
                  <a:lnTo>
                    <a:pt y="58462" x="0"/>
                  </a:lnTo>
                  <a:lnTo>
                    <a:pt y="0" x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y="395600" x="0"/>
              <a:ext cy="25" cx="2983625"/>
            </a:xfrm>
            <a:custGeom>
              <a:pathLst>
                <a:path w="119345" extrusionOk="0" fill="none" h="1">
                  <a:moveTo>
                    <a:pt y="0" x="0"/>
                  </a:moveTo>
                  <a:lnTo>
                    <a:pt y="0" x="119344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y="395600" x="29836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y="395600" x="2983600"/>
              <a:ext cy="1461550" cx="25"/>
            </a:xfrm>
            <a:custGeom>
              <a:pathLst>
                <a:path w="1" extrusionOk="0" fill="none" h="58462">
                  <a:moveTo>
                    <a:pt y="0" x="0"/>
                  </a:moveTo>
                  <a:lnTo>
                    <a:pt y="58462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y="1857125" x="29836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y="1857125" x="0"/>
              <a:ext cy="25" cx="2983625"/>
            </a:xfrm>
            <a:custGeom>
              <a:pathLst>
                <a:path w="119345" extrusionOk="0" fill="none" h="1">
                  <a:moveTo>
                    <a:pt y="1" x="119344"/>
                  </a:moveTo>
                  <a:lnTo>
                    <a:pt y="1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y="1857125" x="0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y="395600" x="0"/>
              <a:ext cy="1461550" cx="0"/>
            </a:xfrm>
            <a:custGeom>
              <a:pathLst>
                <a:path w="0" extrusionOk="0" fill="none" h="58462">
                  <a:moveTo>
                    <a:pt y="58462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y="395600" x="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164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y="502300" x="222000"/>
              <a:ext cy="103000" cx="748725"/>
            </a:xfrm>
            <a:custGeom>
              <a:pathLst>
                <a:path w="29949" extrusionOk="0" h="4120">
                  <a:moveTo>
                    <a:pt y="1078" x="15057"/>
                  </a:moveTo>
                  <a:cubicBezTo>
                    <a:pt y="1078" x="15347"/>
                    <a:pt y="1142" x="15580"/>
                    <a:pt y="1271" x="15756"/>
                  </a:cubicBezTo>
                  <a:cubicBezTo>
                    <a:pt y="1400" x="15933"/>
                    <a:pt y="1572" x="16023"/>
                    <a:pt y="1788" x="16027"/>
                  </a:cubicBezTo>
                  <a:lnTo>
                    <a:pt y="1790" x="13926"/>
                  </a:lnTo>
                  <a:cubicBezTo>
                    <a:pt y="1564" x="13956"/>
                    <a:pt y="1389" x="14070"/>
                    <a:pt y="1264" x="14267"/>
                  </a:cubicBezTo>
                  <a:cubicBezTo>
                    <a:pt y="1140" x="14465"/>
                    <a:pt y="1078" x="14728"/>
                    <a:pt y="1078" x="15057"/>
                  </a:cubicBezTo>
                  <a:close/>
                  <a:moveTo>
                    <a:pt y="356" x="27358"/>
                  </a:moveTo>
                  <a:cubicBezTo>
                    <a:pt y="356" x="28018"/>
                    <a:pt y="456" x="28501"/>
                    <a:pt y="656" x="28807"/>
                  </a:cubicBezTo>
                  <a:cubicBezTo>
                    <a:pt y="855" x="29114"/>
                    <a:pt y="1170" x="29267"/>
                    <a:pt y="1599" x="29267"/>
                  </a:cubicBezTo>
                  <a:cubicBezTo>
                    <a:pt y="2031" x="29267"/>
                    <a:pt y="2348" x="29114"/>
                    <a:pt y="2548" x="28807"/>
                  </a:cubicBezTo>
                  <a:cubicBezTo>
                    <a:pt y="2748" x="28501"/>
                    <a:pt y="2848" x="28018"/>
                    <a:pt y="2848" x="27358"/>
                  </a:cubicBezTo>
                  <a:lnTo>
                    <a:pt y="2848" x="26577"/>
                  </a:lnTo>
                  <a:lnTo>
                    <a:pt y="356" x="26577"/>
                  </a:lnTo>
                  <a:close/>
                  <a:moveTo>
                    <a:pt y="118" x="10967"/>
                  </a:moveTo>
                  <a:lnTo>
                    <a:pt y="801" x="10967"/>
                  </a:lnTo>
                  <a:lnTo>
                    <a:pt y="801" x="10535"/>
                  </a:lnTo>
                  <a:lnTo>
                    <a:pt y="1108" x="10535"/>
                  </a:lnTo>
                  <a:lnTo>
                    <a:pt y="1108" x="10967"/>
                  </a:lnTo>
                  <a:lnTo>
                    <a:pt y="2413" x="10967"/>
                  </a:lnTo>
                  <a:cubicBezTo>
                    <a:pt y="2713" x="10967"/>
                    <a:pt y="2920" x="11053"/>
                    <a:pt y="3034" x="11226"/>
                  </a:cubicBezTo>
                  <a:cubicBezTo>
                    <a:pt y="3148" x="11399"/>
                    <a:pt y="3205" x="11713"/>
                    <a:pt y="3205" x="12168"/>
                  </a:cubicBezTo>
                  <a:lnTo>
                    <a:pt y="3205" x="12773"/>
                  </a:lnTo>
                  <a:lnTo>
                    <a:pt y="2874" x="12773"/>
                  </a:lnTo>
                  <a:lnTo>
                    <a:pt y="2874" x="12168"/>
                  </a:lnTo>
                  <a:cubicBezTo>
                    <a:pt y="2874" x="11922"/>
                    <a:pt y="2846" x="11760"/>
                    <a:pt y="2790" x="11679"/>
                  </a:cubicBezTo>
                  <a:cubicBezTo>
                    <a:pt y="2735" x="11599"/>
                    <a:pt y="2609" x="11559"/>
                    <a:pt y="2413" x="11559"/>
                  </a:cubicBezTo>
                  <a:lnTo>
                    <a:pt y="1108" x="11559"/>
                  </a:lnTo>
                  <a:lnTo>
                    <a:pt y="1108" x="12773"/>
                  </a:lnTo>
                  <a:lnTo>
                    <a:pt y="801" x="12773"/>
                  </a:lnTo>
                  <a:lnTo>
                    <a:pt y="801" x="11559"/>
                  </a:lnTo>
                  <a:lnTo>
                    <a:pt y="118" x="11559"/>
                  </a:lnTo>
                  <a:close/>
                  <a:moveTo>
                    <a:pt y="743" x="19306"/>
                  </a:moveTo>
                  <a:cubicBezTo>
                    <a:pt y="743" x="19048"/>
                    <a:pt y="778" x="18825"/>
                    <a:pt y="848" x="18637"/>
                  </a:cubicBezTo>
                  <a:cubicBezTo>
                    <a:pt y="918" x="18449"/>
                    <a:pt y="1027" x="18288"/>
                    <a:pt y="1174" x="18154"/>
                  </a:cubicBezTo>
                  <a:lnTo>
                    <a:pt y="801" x="18154"/>
                  </a:lnTo>
                  <a:lnTo>
                    <a:pt y="801" x="17561"/>
                  </a:lnTo>
                  <a:lnTo>
                    <a:pt y="3205" x="17561"/>
                  </a:lnTo>
                  <a:lnTo>
                    <a:pt y="3205" x="18154"/>
                  </a:lnTo>
                  <a:lnTo>
                    <a:pt y="1846" x="18154"/>
                  </a:lnTo>
                  <a:cubicBezTo>
                    <a:pt y="1613" x="18154"/>
                    <a:pt y="1428" x="18242"/>
                    <a:pt y="1291" x="18419"/>
                  </a:cubicBezTo>
                  <a:cubicBezTo>
                    <a:pt y="1154" x="18597"/>
                    <a:pt y="1086" x="18836"/>
                    <a:pt y="1086" x="19137"/>
                  </a:cubicBezTo>
                  <a:cubicBezTo>
                    <a:pt y="1086" x="19391"/>
                    <a:pt y="1142" x="19579"/>
                    <a:pt y="1252" x="19700"/>
                  </a:cubicBezTo>
                  <a:cubicBezTo>
                    <a:pt y="1363" x="19822"/>
                    <a:pt y="1535" x="19883"/>
                    <a:pt y="1767" x="19883"/>
                  </a:cubicBezTo>
                  <a:lnTo>
                    <a:pt y="3205" x="19883"/>
                  </a:lnTo>
                  <a:lnTo>
                    <a:pt y="3205" x="20475"/>
                  </a:lnTo>
                  <a:lnTo>
                    <a:pt y="1846" x="20475"/>
                  </a:lnTo>
                  <a:cubicBezTo>
                    <a:pt y="1611" x="20475"/>
                    <a:pt y="1426" x="20564"/>
                    <a:pt y="1290" x="20741"/>
                  </a:cubicBezTo>
                  <a:cubicBezTo>
                    <a:pt y="1154" x="20918"/>
                    <a:pt y="1086" x="21159"/>
                    <a:pt y="1086" x="21465"/>
                  </a:cubicBezTo>
                  <a:cubicBezTo>
                    <a:pt y="1086" x="21714"/>
                    <a:pt y="1142" x="21900"/>
                    <a:pt y="1254" x="22022"/>
                  </a:cubicBezTo>
                  <a:cubicBezTo>
                    <a:pt y="1365" x="22143"/>
                    <a:pt y="1536" x="22204"/>
                    <a:pt y="1767" x="22204"/>
                  </a:cubicBezTo>
                  <a:lnTo>
                    <a:pt y="3205" x="22204"/>
                  </a:lnTo>
                  <a:lnTo>
                    <a:pt y="3205" x="22797"/>
                  </a:lnTo>
                  <a:lnTo>
                    <a:pt y="1754" x="22797"/>
                  </a:lnTo>
                  <a:cubicBezTo>
                    <a:pt y="1430" x="22797"/>
                    <a:pt y="1181" x="22695"/>
                    <a:pt y="1006" x="22492"/>
                  </a:cubicBezTo>
                  <a:cubicBezTo>
                    <a:pt y="830" x="22290"/>
                    <a:pt y="743" x="22001"/>
                    <a:pt y="743" x="21628"/>
                  </a:cubicBezTo>
                  <a:cubicBezTo>
                    <a:pt y="743" x="21350"/>
                    <a:pt y="785" x="21109"/>
                    <a:pt y="869" x="20904"/>
                  </a:cubicBezTo>
                  <a:cubicBezTo>
                    <a:pt y="954" x="20699"/>
                    <a:pt y="1085" x="20523"/>
                    <a:pt y="1262" x="20376"/>
                  </a:cubicBezTo>
                  <a:cubicBezTo>
                    <a:pt y="1093" x="20288"/>
                    <a:pt y="964" x="20153"/>
                    <a:pt y="876" x="19971"/>
                  </a:cubicBezTo>
                  <a:cubicBezTo>
                    <a:pt y="787" x="19788"/>
                    <a:pt y="743" x="19567"/>
                    <a:pt y="743" x="19306"/>
                  </a:cubicBezTo>
                  <a:close/>
                  <a:moveTo>
                    <a:pt y="0" x="23997"/>
                  </a:moveTo>
                  <a:lnTo>
                    <a:pt y="3205" x="23997"/>
                  </a:lnTo>
                  <a:lnTo>
                    <a:pt y="3205" x="24644"/>
                  </a:lnTo>
                  <a:lnTo>
                    <a:pt y="0" x="24644"/>
                  </a:lnTo>
                  <a:close/>
                  <a:moveTo>
                    <a:pt y="0" x="25930"/>
                  </a:moveTo>
                  <a:lnTo>
                    <a:pt y="3205" x="25930"/>
                  </a:lnTo>
                  <a:lnTo>
                    <a:pt y="3205" x="27259"/>
                  </a:lnTo>
                  <a:cubicBezTo>
                    <a:pt y="3205" x="28181"/>
                    <a:pt y="3075" x="28860"/>
                    <a:pt y="2816" x="29296"/>
                  </a:cubicBezTo>
                  <a:cubicBezTo>
                    <a:pt y="2557" x="29731"/>
                    <a:pt y="2151" x="29949"/>
                    <a:pt y="1599" x="29949"/>
                  </a:cubicBezTo>
                  <a:cubicBezTo>
                    <a:pt y="1050" x="29949"/>
                    <a:pt y="646" x="29732"/>
                    <a:pt y="387" x="29299"/>
                  </a:cubicBezTo>
                  <a:cubicBezTo>
                    <a:pt y="129" x="28865"/>
                    <a:pt y="0" x="28186"/>
                    <a:pt y="0" x="27259"/>
                  </a:cubicBezTo>
                  <a:close/>
                  <a:moveTo>
                    <a:pt y="743" x="1403"/>
                  </a:moveTo>
                  <a:cubicBezTo>
                    <a:pt y="743" x="963"/>
                    <a:pt y="804" x="623"/>
                    <a:pt y="927" x="384"/>
                  </a:cubicBezTo>
                  <a:cubicBezTo>
                    <a:pt y="1050" x="145"/>
                    <a:pt y="1225" x="26"/>
                    <a:pt y="1451" x="26"/>
                  </a:cubicBezTo>
                  <a:cubicBezTo>
                    <a:pt y="1637" x="26"/>
                    <a:pt y="1783" x="107"/>
                    <a:pt y="1890" x="269"/>
                  </a:cubicBezTo>
                  <a:cubicBezTo>
                    <a:pt y="1997" x="431"/>
                    <a:pt y="2076" x="695"/>
                    <a:pt y="2127" x="1060"/>
                  </a:cubicBezTo>
                  <a:lnTo>
                    <a:pt y="2159" x="1265"/>
                  </a:lnTo>
                  <a:cubicBezTo>
                    <a:pt y="2212" x="1630"/>
                    <a:pt y="2267" x="1866"/>
                    <a:pt y="2325" x="1974"/>
                  </a:cubicBezTo>
                  <a:cubicBezTo>
                    <a:pt y="2382" x="2082"/>
                    <a:pt y="2464" x="2136"/>
                    <a:pt y="2571" x="2136"/>
                  </a:cubicBezTo>
                  <a:cubicBezTo>
                    <a:pt y="2687" x="2136"/>
                    <a:pt y="2777" x="2061"/>
                    <a:pt y="2841" x="1912"/>
                  </a:cubicBezTo>
                  <a:cubicBezTo>
                    <a:pt y="2905" x="1762"/>
                    <a:pt y="2936" x="1549"/>
                    <a:pt y="2936" x="1271"/>
                  </a:cubicBezTo>
                  <a:cubicBezTo>
                    <a:pt y="2936" x="1064"/>
                    <a:pt y="2917" x="855"/>
                    <a:pt y="2880" x="644"/>
                  </a:cubicBezTo>
                  <a:cubicBezTo>
                    <a:pt y="2842" x="432"/>
                    <a:pt y="2785" x="218"/>
                    <a:pt y="2709" x="0"/>
                  </a:cubicBezTo>
                  <a:lnTo>
                    <a:pt y="3117" x="0"/>
                  </a:lnTo>
                  <a:cubicBezTo>
                    <a:pt y="3167" x="231"/>
                    <a:pt y="3204" x="450"/>
                    <a:pt y="3229" x="658"/>
                  </a:cubicBezTo>
                  <a:cubicBezTo>
                    <a:pt y="3254" x="866"/>
                    <a:pt y="3267" x="1066"/>
                    <a:pt y="3267" x="1258"/>
                  </a:cubicBezTo>
                  <a:cubicBezTo>
                    <a:pt y="3267" x="1720"/>
                    <a:pt y="3202" x="2082"/>
                    <a:pt y="3072" x="2346"/>
                  </a:cubicBezTo>
                  <a:cubicBezTo>
                    <a:pt y="2941" x="2609"/>
                    <a:pt y="2765" x="2741"/>
                    <a:pt y="2541" x="2741"/>
                  </a:cubicBezTo>
                  <a:cubicBezTo>
                    <a:pt y="2345" x="2741"/>
                    <a:pt y="2193" x="2653"/>
                    <a:pt y="2083" x="2477"/>
                  </a:cubicBezTo>
                  <a:cubicBezTo>
                    <a:pt y="1974" x="2301"/>
                    <a:pt y="1889" x="2003"/>
                    <a:pt y="1829" x="1585"/>
                  </a:cubicBezTo>
                  <a:lnTo>
                    <a:pt y="1799" x="1383"/>
                  </a:lnTo>
                  <a:cubicBezTo>
                    <a:pt y="1752" x="1067"/>
                    <a:pt y="1702" x="857"/>
                    <a:pt y="1650" x="753"/>
                  </a:cubicBezTo>
                  <a:cubicBezTo>
                    <a:pt y="1597" x="648"/>
                    <a:pt y="1525" x="596"/>
                    <a:pt y="1434" x="596"/>
                  </a:cubicBezTo>
                  <a:cubicBezTo>
                    <a:pt y="1314" x="596"/>
                    <a:pt y="1224" x="669"/>
                    <a:pt y="1163" x="815"/>
                  </a:cubicBezTo>
                  <a:cubicBezTo>
                    <a:pt y="1103" x="961"/>
                    <a:pt y="1073" x="1181"/>
                    <a:pt y="1073" x="1473"/>
                  </a:cubicBezTo>
                  <a:cubicBezTo>
                    <a:pt y="1073" x="1665"/>
                    <a:pt y="1088" x="1851"/>
                    <a:pt y="1116" x="2030"/>
                  </a:cubicBezTo>
                  <a:cubicBezTo>
                    <a:pt y="1145" x="2209"/>
                    <a:pt y="1188" x="2382"/>
                    <a:pt y="1245" x="2549"/>
                  </a:cubicBezTo>
                  <a:lnTo>
                    <a:pt y="871" x="2549"/>
                  </a:lnTo>
                  <a:cubicBezTo>
                    <a:pt y="829" x="2387"/>
                    <a:pt y="796" x="2209"/>
                    <a:pt y="775" x="2017"/>
                  </a:cubicBezTo>
                  <a:cubicBezTo>
                    <a:pt y="753" x="1825"/>
                    <a:pt y="743" x="1620"/>
                    <a:pt y="743" x="1403"/>
                  </a:cubicBezTo>
                  <a:close/>
                  <a:moveTo>
                    <a:pt y="743" x="8701"/>
                  </a:moveTo>
                  <a:cubicBezTo>
                    <a:pt y="743" x="8261"/>
                    <a:pt y="804" x="7921"/>
                    <a:pt y="927" x="7682"/>
                  </a:cubicBezTo>
                  <a:cubicBezTo>
                    <a:pt y="1050" x="7443"/>
                    <a:pt y="1225" x="7324"/>
                    <a:pt y="1451" x="7324"/>
                  </a:cubicBezTo>
                  <a:cubicBezTo>
                    <a:pt y="1637" x="7324"/>
                    <a:pt y="1783" x="7405"/>
                    <a:pt y="1890" x="7567"/>
                  </a:cubicBezTo>
                  <a:cubicBezTo>
                    <a:pt y="1997" x="7729"/>
                    <a:pt y="2076" x="7993"/>
                    <a:pt y="2127" x="8358"/>
                  </a:cubicBezTo>
                  <a:lnTo>
                    <a:pt y="2159" x="8563"/>
                  </a:lnTo>
                  <a:cubicBezTo>
                    <a:pt y="2212" x="8928"/>
                    <a:pt y="2267" x="9164"/>
                    <a:pt y="2325" x="9272"/>
                  </a:cubicBezTo>
                  <a:cubicBezTo>
                    <a:pt y="2382" x="9380"/>
                    <a:pt y="2464" x="9434"/>
                    <a:pt y="2571" x="9434"/>
                  </a:cubicBezTo>
                  <a:cubicBezTo>
                    <a:pt y="2687" x="9434"/>
                    <a:pt y="2777" x="9359"/>
                    <a:pt y="2841" x="9210"/>
                  </a:cubicBezTo>
                  <a:cubicBezTo>
                    <a:pt y="2905" x="9060"/>
                    <a:pt y="2936" x="8847"/>
                    <a:pt y="2936" x="8569"/>
                  </a:cubicBezTo>
                  <a:cubicBezTo>
                    <a:pt y="2936" x="8362"/>
                    <a:pt y="2917" x="8153"/>
                    <a:pt y="2880" x="7942"/>
                  </a:cubicBezTo>
                  <a:cubicBezTo>
                    <a:pt y="2842" x="7730"/>
                    <a:pt y="2785" x="7516"/>
                    <a:pt y="2709" x="7298"/>
                  </a:cubicBezTo>
                  <a:lnTo>
                    <a:pt y="3117" x="7298"/>
                  </a:lnTo>
                  <a:cubicBezTo>
                    <a:pt y="3167" x="7529"/>
                    <a:pt y="3204" x="7748"/>
                    <a:pt y="3229" x="7956"/>
                  </a:cubicBezTo>
                  <a:cubicBezTo>
                    <a:pt y="3254" x="8164"/>
                    <a:pt y="3267" x="8364"/>
                    <a:pt y="3267" x="8556"/>
                  </a:cubicBezTo>
                  <a:cubicBezTo>
                    <a:pt y="3267" x="9018"/>
                    <a:pt y="3202" x="9380"/>
                    <a:pt y="3072" x="9644"/>
                  </a:cubicBezTo>
                  <a:cubicBezTo>
                    <a:pt y="2941" x="9907"/>
                    <a:pt y="2765" x="10039"/>
                    <a:pt y="2541" x="10039"/>
                  </a:cubicBezTo>
                  <a:cubicBezTo>
                    <a:pt y="2345" x="10039"/>
                    <a:pt y="2193" x="9951"/>
                    <a:pt y="2083" x="9775"/>
                  </a:cubicBezTo>
                  <a:cubicBezTo>
                    <a:pt y="1974" x="9599"/>
                    <a:pt y="1889" x="9301"/>
                    <a:pt y="1829" x="8883"/>
                  </a:cubicBezTo>
                  <a:lnTo>
                    <a:pt y="1799" x="8681"/>
                  </a:lnTo>
                  <a:cubicBezTo>
                    <a:pt y="1752" x="8365"/>
                    <a:pt y="1702" x="8155"/>
                    <a:pt y="1650" x="8051"/>
                  </a:cubicBezTo>
                  <a:cubicBezTo>
                    <a:pt y="1597" x="7946"/>
                    <a:pt y="1525" x="7894"/>
                    <a:pt y="1434" x="7894"/>
                  </a:cubicBezTo>
                  <a:cubicBezTo>
                    <a:pt y="1314" x="7894"/>
                    <a:pt y="1224" x="7967"/>
                    <a:pt y="1163" x="8113"/>
                  </a:cubicBezTo>
                  <a:cubicBezTo>
                    <a:pt y="1103" x="8259"/>
                    <a:pt y="1073" x="8479"/>
                    <a:pt y="1073" x="8771"/>
                  </a:cubicBezTo>
                  <a:cubicBezTo>
                    <a:pt y="1073" x="8963"/>
                    <a:pt y="1088" x="9149"/>
                    <a:pt y="1116" x="9328"/>
                  </a:cubicBezTo>
                  <a:cubicBezTo>
                    <a:pt y="1145" x="9507"/>
                    <a:pt y="1188" x="9680"/>
                    <a:pt y="1245" x="9847"/>
                  </a:cubicBezTo>
                  <a:lnTo>
                    <a:pt y="871" x="9847"/>
                  </a:lnTo>
                  <a:cubicBezTo>
                    <a:pt y="829" x="9685"/>
                    <a:pt y="796" x="9507"/>
                    <a:pt y="775" x="9315"/>
                  </a:cubicBezTo>
                  <a:cubicBezTo>
                    <a:pt y="753" x="9123"/>
                    <a:pt y="743" x="8918"/>
                    <a:pt y="743" x="8701"/>
                  </a:cubicBezTo>
                  <a:close/>
                  <a:moveTo>
                    <a:pt y="743" x="15050"/>
                  </a:moveTo>
                  <a:cubicBezTo>
                    <a:pt y="743" x="14512"/>
                    <a:pt y="858" x="14085"/>
                    <a:pt y="1089" x="13768"/>
                  </a:cubicBezTo>
                  <a:cubicBezTo>
                    <a:pt y="1320" x="13451"/>
                    <a:pt y="1633" x="13292"/>
                    <a:pt y="2026" x="13292"/>
                  </a:cubicBezTo>
                  <a:cubicBezTo>
                    <a:pt y="2407" x="13292"/>
                    <a:pt y="2709" x="13459"/>
                    <a:pt y="2932" x="13794"/>
                  </a:cubicBezTo>
                  <a:cubicBezTo>
                    <a:pt y="3155" x="14128"/>
                    <a:pt y="3267" x="14581"/>
                    <a:pt y="3267" x="15153"/>
                  </a:cubicBezTo>
                  <a:cubicBezTo>
                    <a:pt y="3267" x="15381"/>
                    <a:pt y="3251" x="15606"/>
                    <a:pt y="3220" x="15828"/>
                  </a:cubicBezTo>
                  <a:cubicBezTo>
                    <a:pt y="3188" x="16051"/>
                    <a:pt y="3142" x="16267"/>
                    <a:pt y="3082" x="16479"/>
                  </a:cubicBezTo>
                  <a:lnTo>
                    <a:pt y="2709" x="16479"/>
                  </a:lnTo>
                  <a:cubicBezTo>
                    <a:pt y="2783" x="16269"/>
                    <a:pt y="2839" x="16059"/>
                    <a:pt y="2876" x="15846"/>
                  </a:cubicBezTo>
                  <a:cubicBezTo>
                    <a:pt y="2913" x="15634"/>
                    <a:pt y="2932" x="15414"/>
                    <a:pt y="2932" x="15188"/>
                  </a:cubicBezTo>
                  <a:cubicBezTo>
                    <a:pt y="2932" x="14797"/>
                    <a:pt y="2861" x="14493"/>
                    <a:pt y="2719" x="14274"/>
                  </a:cubicBezTo>
                  <a:cubicBezTo>
                    <a:pt y="2576" x="14055"/>
                    <a:pt y="2369" x="13933"/>
                    <a:pt y="2097" x="13907"/>
                  </a:cubicBezTo>
                  <a:lnTo>
                    <a:pt y="2097" x="16616"/>
                  </a:lnTo>
                  <a:lnTo>
                    <a:pt y="1904" x="16616"/>
                  </a:lnTo>
                  <a:cubicBezTo>
                    <a:pt y="1546" x="16616"/>
                    <a:pt y="1263" x="16476"/>
                    <a:pt y="1055" x="16195"/>
                  </a:cubicBezTo>
                  <a:cubicBezTo>
                    <a:pt y="847" x="15914"/>
                    <a:pt y="743" x="15533"/>
                    <a:pt y="743" x="15050"/>
                  </a:cubicBezTo>
                  <a:close/>
                  <a:moveTo>
                    <a:pt y="801" x="3256"/>
                  </a:moveTo>
                  <a:lnTo>
                    <a:pt y="3166" x="4706"/>
                  </a:lnTo>
                  <a:lnTo>
                    <a:pt y="3346" x="4601"/>
                  </a:lnTo>
                  <a:cubicBezTo>
                    <a:pt y="3538" x="4492"/>
                    <a:pt y="3660" x="4393"/>
                    <a:pt y="3711" x="4303"/>
                  </a:cubicBezTo>
                  <a:cubicBezTo>
                    <a:pt y="3763" x="4213"/>
                    <a:pt y="3789" x="4087"/>
                    <a:pt y="3789" x="3925"/>
                  </a:cubicBezTo>
                  <a:lnTo>
                    <a:pt y="3789" x="3579"/>
                  </a:lnTo>
                  <a:lnTo>
                    <a:pt y="4119" x="3579"/>
                  </a:lnTo>
                  <a:lnTo>
                    <a:pt y="4119" x="4050"/>
                  </a:lnTo>
                  <a:cubicBezTo>
                    <a:pt y="4119" x="4315"/>
                    <a:pt y="4075" x="4526"/>
                    <a:pt y="3988" x="4684"/>
                  </a:cubicBezTo>
                  <a:cubicBezTo>
                    <a:pt y="3901" x="4842"/>
                    <a:pt y="3714" x="5004"/>
                    <a:pt y="3428" x="5171"/>
                  </a:cubicBezTo>
                  <a:lnTo>
                    <a:pt y="801" x="6746"/>
                  </a:lnTo>
                  <a:lnTo>
                    <a:pt y="801" x="6122"/>
                  </a:lnTo>
                  <a:lnTo>
                    <a:pt y="2681" x="5001"/>
                  </a:lnTo>
                  <a:lnTo>
                    <a:pt y="801" x="3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y="641775" x="217975"/>
              <a:ext cy="85075" cx="2080350"/>
            </a:xfrm>
            <a:custGeom>
              <a:pathLst>
                <a:path w="83214" extrusionOk="0" h="3403">
                  <a:moveTo>
                    <a:pt y="0" x="11037"/>
                  </a:moveTo>
                  <a:lnTo>
                    <a:pt y="500" x="11037"/>
                  </a:lnTo>
                  <a:lnTo>
                    <a:pt y="500" x="11626"/>
                  </a:lnTo>
                  <a:lnTo>
                    <a:pt y="0" x="11626"/>
                  </a:lnTo>
                  <a:close/>
                  <a:moveTo>
                    <a:pt y="0" x="15167"/>
                  </a:moveTo>
                  <a:lnTo>
                    <a:pt y="500" x="15167"/>
                  </a:lnTo>
                  <a:lnTo>
                    <a:pt y="500" x="15756"/>
                  </a:lnTo>
                  <a:lnTo>
                    <a:pt y="0" x="15756"/>
                  </a:lnTo>
                  <a:close/>
                  <a:moveTo>
                    <a:pt y="0" x="27185"/>
                  </a:moveTo>
                  <a:lnTo>
                    <a:pt y="500" x="27185"/>
                  </a:lnTo>
                  <a:lnTo>
                    <a:pt y="500" x="27774"/>
                  </a:lnTo>
                  <a:lnTo>
                    <a:pt y="0" x="27774"/>
                  </a:lnTo>
                  <a:close/>
                  <a:moveTo>
                    <a:pt y="492" x="38660"/>
                  </a:moveTo>
                  <a:cubicBezTo>
                    <a:pt y="492" x="38961"/>
                    <a:pt y="544" x="39194"/>
                    <a:pt y="648" x="39358"/>
                  </a:cubicBezTo>
                  <a:cubicBezTo>
                    <a:pt y="753" x="39523"/>
                    <a:pt y="901" x="39605"/>
                    <a:pt y="1093" x="39605"/>
                  </a:cubicBezTo>
                  <a:cubicBezTo>
                    <a:pt y="1286" x="39605"/>
                    <a:pt y="1435" x="39523"/>
                    <a:pt y="1539" x="39358"/>
                  </a:cubicBezTo>
                  <a:cubicBezTo>
                    <a:pt y="1644" x="39194"/>
                    <a:pt y="1696" x="38961"/>
                    <a:pt y="1696" x="38660"/>
                  </a:cubicBezTo>
                  <a:lnTo>
                    <a:pt y="1696" x="37847"/>
                  </a:lnTo>
                  <a:lnTo>
                    <a:pt y="492" x="37847"/>
                  </a:lnTo>
                  <a:close/>
                  <a:moveTo>
                    <a:pt y="1213" x="5814"/>
                  </a:moveTo>
                  <a:cubicBezTo>
                    <a:pt y="1213" x="6104"/>
                    <a:pt y="1277" x="6337"/>
                    <a:pt y="1406" x="6513"/>
                  </a:cubicBezTo>
                  <a:cubicBezTo>
                    <a:pt y="1535" x="6690"/>
                    <a:pt y="1707" x="6780"/>
                    <a:pt y="1923" x="6784"/>
                  </a:cubicBezTo>
                  <a:lnTo>
                    <a:pt y="1925" x="4683"/>
                  </a:lnTo>
                  <a:cubicBezTo>
                    <a:pt y="1699" x="4713"/>
                    <a:pt y="1524" x="4827"/>
                    <a:pt y="1400" x="5024"/>
                  </a:cubicBezTo>
                  <a:cubicBezTo>
                    <a:pt y="1275" x="5222"/>
                    <a:pt y="1213" x="5485"/>
                    <a:pt y="1213" x="5814"/>
                  </a:cubicBezTo>
                  <a:close/>
                  <a:moveTo>
                    <a:pt y="1213" x="54963"/>
                  </a:moveTo>
                  <a:cubicBezTo>
                    <a:pt y="1213" x="55253"/>
                    <a:pt y="1277" x="55486"/>
                    <a:pt y="1406" x="55662"/>
                  </a:cubicBezTo>
                  <a:cubicBezTo>
                    <a:pt y="1535" x="55839"/>
                    <a:pt y="1707" x="55929"/>
                    <a:pt y="1923" x="55933"/>
                  </a:cubicBezTo>
                  <a:lnTo>
                    <a:pt y="1925" x="53832"/>
                  </a:lnTo>
                  <a:cubicBezTo>
                    <a:pt y="1699" x="53862"/>
                    <a:pt y="1524" x="53976"/>
                    <a:pt y="1400" x="54173"/>
                  </a:cubicBezTo>
                  <a:cubicBezTo>
                    <a:pt y="1275" x="54371"/>
                    <a:pt y="1213" x="54634"/>
                    <a:pt y="1213" x="54963"/>
                  </a:cubicBezTo>
                  <a:close/>
                  <a:moveTo>
                    <a:pt y="1213" x="78609"/>
                  </a:moveTo>
                  <a:cubicBezTo>
                    <a:pt y="1213" x="78899"/>
                    <a:pt y="1277" x="79132"/>
                    <a:pt y="1406" x="79308"/>
                  </a:cubicBezTo>
                  <a:cubicBezTo>
                    <a:pt y="1535" x="79485"/>
                    <a:pt y="1707" x="79575"/>
                    <a:pt y="1923" x="79579"/>
                  </a:cubicBezTo>
                  <a:lnTo>
                    <a:pt y="1925" x="77478"/>
                  </a:lnTo>
                  <a:cubicBezTo>
                    <a:pt y="1699" x="77508"/>
                    <a:pt y="1524" x="77622"/>
                    <a:pt y="1400" x="77819"/>
                  </a:cubicBezTo>
                  <a:cubicBezTo>
                    <a:pt y="1275" x="78017"/>
                    <a:pt y="1213" x="78280"/>
                    <a:pt y="1213" x="78609"/>
                  </a:cubicBezTo>
                  <a:close/>
                  <a:moveTo>
                    <a:pt y="1213" x="30395"/>
                  </a:moveTo>
                  <a:cubicBezTo>
                    <a:pt y="1213" x="30709"/>
                    <a:pt y="1296" x="30958"/>
                    <a:pt y="1463" x="31141"/>
                  </a:cubicBezTo>
                  <a:cubicBezTo>
                    <a:pt y="1630" x="31325"/>
                    <a:pt y="1855" x="31417"/>
                    <a:pt y="2140" x="31417"/>
                  </a:cubicBezTo>
                  <a:cubicBezTo>
                    <a:pt y="2426" x="31417"/>
                    <a:pt y="2652" x="31325"/>
                    <a:pt y="2818" x="31141"/>
                  </a:cubicBezTo>
                  <a:cubicBezTo>
                    <a:pt y="2984" x="30958"/>
                    <a:pt y="3067" x="30709"/>
                    <a:pt y="3067" x="30395"/>
                  </a:cubicBezTo>
                  <a:cubicBezTo>
                    <a:pt y="3067" x="30077"/>
                    <a:pt y="2985" x="29827"/>
                    <a:pt y="2819" x="29644"/>
                  </a:cubicBezTo>
                  <a:cubicBezTo>
                    <a:pt y="2654" x="29462"/>
                    <a:pt y="2428" x="29371"/>
                    <a:pt y="2140" x="29371"/>
                  </a:cubicBezTo>
                  <a:cubicBezTo>
                    <a:pt y="1852" x="29371"/>
                    <a:pt y="1626" x="29462"/>
                    <a:pt y="1461" x="29646"/>
                  </a:cubicBezTo>
                  <a:cubicBezTo>
                    <a:pt y="1295" x="29830"/>
                    <a:pt y="1213" x="30079"/>
                    <a:pt y="1213" x="30395"/>
                  </a:cubicBezTo>
                  <a:close/>
                  <a:moveTo>
                    <a:pt y="1213" x="46675"/>
                  </a:moveTo>
                  <a:cubicBezTo>
                    <a:pt y="1213" x="46989"/>
                    <a:pt y="1296" x="47238"/>
                    <a:pt y="1463" x="47421"/>
                  </a:cubicBezTo>
                  <a:cubicBezTo>
                    <a:pt y="1630" x="47605"/>
                    <a:pt y="1855" x="47697"/>
                    <a:pt y="2140" x="47697"/>
                  </a:cubicBezTo>
                  <a:cubicBezTo>
                    <a:pt y="2426" x="47697"/>
                    <a:pt y="2652" x="47605"/>
                    <a:pt y="2818" x="47421"/>
                  </a:cubicBezTo>
                  <a:cubicBezTo>
                    <a:pt y="2984" x="47238"/>
                    <a:pt y="3067" x="46989"/>
                    <a:pt y="3067" x="46675"/>
                  </a:cubicBezTo>
                  <a:cubicBezTo>
                    <a:pt y="3067" x="46357"/>
                    <a:pt y="2985" x="46107"/>
                    <a:pt y="2819" x="45924"/>
                  </a:cubicBezTo>
                  <a:cubicBezTo>
                    <a:pt y="2654" x="45742"/>
                    <a:pt y="2428" x="45651"/>
                    <a:pt y="2140" x="45651"/>
                  </a:cubicBezTo>
                  <a:cubicBezTo>
                    <a:pt y="1852" x="45651"/>
                    <a:pt y="1626" x="45742"/>
                    <a:pt y="1461" x="45926"/>
                  </a:cubicBezTo>
                  <a:cubicBezTo>
                    <a:pt y="1295" x="46110"/>
                    <a:pt y="1213" x="46359"/>
                    <a:pt y="1213" x="46675"/>
                  </a:cubicBezTo>
                  <a:close/>
                  <a:moveTo>
                    <a:pt y="2132" x="22809"/>
                  </a:moveTo>
                  <a:lnTo>
                    <a:pt y="2220" x="22809"/>
                  </a:lnTo>
                  <a:cubicBezTo>
                    <a:pt y="2477" x="22809"/>
                    <a:pt y="2684" x="22711"/>
                    <a:pt y="2839" x="22513"/>
                  </a:cubicBezTo>
                  <a:cubicBezTo>
                    <a:pt y="2994" x="22316"/>
                    <a:pt y="3072" x="22054"/>
                    <a:pt y="3072" x="21727"/>
                  </a:cubicBezTo>
                  <a:cubicBezTo>
                    <a:pt y="3072" x="21490"/>
                    <a:pt y="3031" x="21303"/>
                    <a:pt y="2948" x="21165"/>
                  </a:cubicBezTo>
                  <a:cubicBezTo>
                    <a:pt y="2866" x="21027"/>
                    <a:pt y="2755" x="20959"/>
                    <a:pt y="2614" x="20959"/>
                  </a:cubicBezTo>
                  <a:cubicBezTo>
                    <a:pt y="2438" x="20959"/>
                    <a:pt y="2314" x="21050"/>
                    <a:pt y="2241" x="21234"/>
                  </a:cubicBezTo>
                  <a:cubicBezTo>
                    <a:pt y="2168" x="21418"/>
                    <a:pt y="2132" x="21747"/>
                    <a:pt y="2132" x="22223"/>
                  </a:cubicBezTo>
                  <a:close/>
                  <a:moveTo>
                    <a:pt y="1209" x="74511"/>
                  </a:moveTo>
                  <a:cubicBezTo>
                    <a:pt y="1209" x="74823"/>
                    <a:pt y="1291" x="75067"/>
                    <a:pt y="1456" x="75246"/>
                  </a:cubicBezTo>
                  <a:cubicBezTo>
                    <a:pt y="1622" x="75424"/>
                    <a:pt y="1850" x="75513"/>
                    <a:pt y="2140" x="75513"/>
                  </a:cubicBezTo>
                  <a:cubicBezTo>
                    <a:pt y="2431" x="75513"/>
                    <a:pt y="2658" x="75424"/>
                    <a:pt y="2824" x="75246"/>
                  </a:cubicBezTo>
                  <a:cubicBezTo>
                    <a:pt y="2989" x="75067"/>
                    <a:pt y="3072" x="74823"/>
                    <a:pt y="3072" x="74511"/>
                  </a:cubicBezTo>
                  <a:cubicBezTo>
                    <a:pt y="3072" x="74199"/>
                    <a:pt y="2989" x="73954"/>
                    <a:pt y="2824" x="73776"/>
                  </a:cubicBezTo>
                  <a:cubicBezTo>
                    <a:pt y="2658" x="73598"/>
                    <a:pt y="2431" x="73509"/>
                    <a:pt y="2140" x="73509"/>
                  </a:cubicBezTo>
                  <a:cubicBezTo>
                    <a:pt y="1850" x="73509"/>
                    <a:pt y="1622" x="73598"/>
                    <a:pt y="1456" x="73776"/>
                  </a:cubicBezTo>
                  <a:cubicBezTo>
                    <a:pt y="1291" x="73954"/>
                    <a:pt y="1209" x="74199"/>
                    <a:pt y="1209" x="74511"/>
                  </a:cubicBezTo>
                  <a:close/>
                  <a:moveTo>
                    <a:pt y="936" x="1"/>
                  </a:moveTo>
                  <a:lnTo>
                    <a:pt y="3340" x="1346"/>
                  </a:lnTo>
                  <a:lnTo>
                    <a:pt y="3340" x="2146"/>
                  </a:lnTo>
                  <a:lnTo>
                    <a:pt y="936" x="3491"/>
                  </a:lnTo>
                  <a:lnTo>
                    <a:pt y="936" x="2867"/>
                  </a:lnTo>
                  <a:lnTo>
                    <a:pt y="2954" x="1746"/>
                  </a:lnTo>
                  <a:lnTo>
                    <a:pt y="936" x="625"/>
                  </a:lnTo>
                  <a:close/>
                  <a:moveTo>
                    <a:pt y="878" x="10118"/>
                  </a:moveTo>
                  <a:cubicBezTo>
                    <a:pt y="878" x="9834"/>
                    <a:pt y="913" x="9593"/>
                    <a:pt y="984" x="9394"/>
                  </a:cubicBezTo>
                  <a:cubicBezTo>
                    <a:pt y="1055" x="9196"/>
                    <a:pt y="1163" x="9034"/>
                    <a:pt y="1309" x="8911"/>
                  </a:cubicBezTo>
                  <a:lnTo>
                    <a:pt y="936" x="8911"/>
                  </a:lnTo>
                  <a:lnTo>
                    <a:pt y="936" x="8318"/>
                  </a:lnTo>
                  <a:lnTo>
                    <a:pt y="3340" x="8318"/>
                  </a:lnTo>
                  <a:lnTo>
                    <a:pt y="3340" x="8911"/>
                  </a:lnTo>
                  <a:lnTo>
                    <a:pt y="2074" x="8911"/>
                  </a:lnTo>
                  <a:cubicBezTo>
                    <a:pt y="1802" x="8911"/>
                    <a:pt y="1593" x="9000"/>
                    <a:pt y="1448" x="9178"/>
                  </a:cubicBezTo>
                  <a:cubicBezTo>
                    <a:pt y="1303" x="9356"/>
                    <a:pt y="1230" x="9612"/>
                    <a:pt y="1230" x="9945"/>
                  </a:cubicBezTo>
                  <a:cubicBezTo>
                    <a:pt y="1230" x="10039"/>
                    <a:pt y="1236" x="10125"/>
                    <a:pt y="1248" x="10203"/>
                  </a:cubicBezTo>
                  <a:cubicBezTo>
                    <a:pt y="1260" x="10281"/>
                    <a:pt y="1279" x="10353"/>
                    <a:pt y="1305" x="10419"/>
                  </a:cubicBezTo>
                  <a:lnTo>
                    <a:pt y="899" x="10416"/>
                  </a:lnTo>
                  <a:cubicBezTo>
                    <a:pt y="892" x="10356"/>
                    <a:pt y="887" x="10301"/>
                    <a:pt y="883" x="10252"/>
                  </a:cubicBezTo>
                  <a:cubicBezTo>
                    <a:pt y="880" x="10203"/>
                    <a:pt y="878" x="10158"/>
                    <a:pt y="878" x="10118"/>
                  </a:cubicBezTo>
                  <a:close/>
                  <a:moveTo>
                    <a:pt y="936" x="11037"/>
                  </a:moveTo>
                  <a:lnTo>
                    <a:pt y="3340" x="11037"/>
                  </a:lnTo>
                  <a:lnTo>
                    <a:pt y="3340" x="11626"/>
                  </a:lnTo>
                  <a:lnTo>
                    <a:pt y="936" x="11626"/>
                  </a:lnTo>
                  <a:close/>
                  <a:moveTo>
                    <a:pt y="0" x="14116"/>
                  </a:moveTo>
                  <a:cubicBezTo>
                    <a:pt y="0" x="13713"/>
                    <a:pt y="61" x="13418"/>
                    <a:pt y="184" x="13232"/>
                  </a:cubicBezTo>
                  <a:cubicBezTo>
                    <a:pt y="306" x="13047"/>
                    <a:pt y="501" x="12954"/>
                    <a:pt y="769" x="12954"/>
                  </a:cubicBezTo>
                  <a:lnTo>
                    <a:pt y="936" x="12954"/>
                  </a:lnTo>
                  <a:lnTo>
                    <a:pt y="936" x="12390"/>
                  </a:lnTo>
                  <a:lnTo>
                    <a:pt y="1243" x="12390"/>
                  </a:lnTo>
                  <a:lnTo>
                    <a:pt y="1243" x="12954"/>
                  </a:lnTo>
                  <a:lnTo>
                    <a:pt y="3340" x="12954"/>
                  </a:lnTo>
                  <a:lnTo>
                    <a:pt y="3340" x="13546"/>
                  </a:lnTo>
                  <a:lnTo>
                    <a:pt y="1243" x="13546"/>
                  </a:lnTo>
                  <a:lnTo>
                    <a:pt y="1243" x="14516"/>
                  </a:lnTo>
                  <a:lnTo>
                    <a:pt y="936" x="14516"/>
                  </a:lnTo>
                  <a:lnTo>
                    <a:pt y="936" x="13546"/>
                  </a:lnTo>
                  <a:lnTo>
                    <a:pt y="723" x="13546"/>
                  </a:lnTo>
                  <a:cubicBezTo>
                    <a:pt y="575" x="13546"/>
                    <a:pt y="472" x="13587"/>
                    <a:pt y="414" x="13669"/>
                  </a:cubicBezTo>
                  <a:cubicBezTo>
                    <a:pt y="357" x="13752"/>
                    <a:pt y="328" x="13898"/>
                    <a:pt y="328" x="14110"/>
                  </a:cubicBezTo>
                  <a:lnTo>
                    <a:pt y="328" x="14673"/>
                  </a:lnTo>
                  <a:lnTo>
                    <a:pt y="0" x="14673"/>
                  </a:lnTo>
                  <a:close/>
                  <a:moveTo>
                    <a:pt y="936" x="15167"/>
                  </a:moveTo>
                  <a:lnTo>
                    <a:pt y="3340" x="15167"/>
                  </a:lnTo>
                  <a:lnTo>
                    <a:pt y="3340" x="15756"/>
                  </a:lnTo>
                  <a:lnTo>
                    <a:pt y="936" x="15756"/>
                  </a:lnTo>
                  <a:close/>
                  <a:moveTo>
                    <a:pt y="253" x="24603"/>
                  </a:moveTo>
                  <a:lnTo>
                    <a:pt y="936" x="24603"/>
                  </a:lnTo>
                  <a:lnTo>
                    <a:pt y="936" x="24171"/>
                  </a:lnTo>
                  <a:lnTo>
                    <a:pt y="1243" x="24171"/>
                  </a:lnTo>
                  <a:lnTo>
                    <a:pt y="1243" x="24603"/>
                  </a:lnTo>
                  <a:lnTo>
                    <a:pt y="2548" x="24603"/>
                  </a:lnTo>
                  <a:cubicBezTo>
                    <a:pt y="2848" x="24603"/>
                    <a:pt y="3056" x="24689"/>
                    <a:pt y="3169" x="24862"/>
                  </a:cubicBezTo>
                  <a:cubicBezTo>
                    <a:pt y="3283" x="25035"/>
                    <a:pt y="3340" x="25349"/>
                    <a:pt y="3340" x="25804"/>
                  </a:cubicBezTo>
                  <a:lnTo>
                    <a:pt y="3340" x="26409"/>
                  </a:lnTo>
                  <a:lnTo>
                    <a:pt y="3009" x="26409"/>
                  </a:lnTo>
                  <a:lnTo>
                    <a:pt y="3009" x="25804"/>
                  </a:lnTo>
                  <a:cubicBezTo>
                    <a:pt y="3009" x="25558"/>
                    <a:pt y="2982" x="25396"/>
                    <a:pt y="2926" x="25315"/>
                  </a:cubicBezTo>
                  <a:cubicBezTo>
                    <a:pt y="2870" x="25235"/>
                    <a:pt y="2744" x="25195"/>
                    <a:pt y="2548" x="25195"/>
                  </a:cubicBezTo>
                  <a:lnTo>
                    <a:pt y="1243" x="25195"/>
                  </a:lnTo>
                  <a:lnTo>
                    <a:pt y="1243" x="26409"/>
                  </a:lnTo>
                  <a:lnTo>
                    <a:pt y="936" x="26409"/>
                  </a:lnTo>
                  <a:lnTo>
                    <a:pt y="936" x="25195"/>
                  </a:lnTo>
                  <a:lnTo>
                    <a:pt y="253" x="25195"/>
                  </a:lnTo>
                  <a:close/>
                  <a:moveTo>
                    <a:pt y="936" x="27185"/>
                  </a:moveTo>
                  <a:lnTo>
                    <a:pt y="3340" x="27185"/>
                  </a:lnTo>
                  <a:lnTo>
                    <a:pt y="3340" x="27774"/>
                  </a:lnTo>
                  <a:lnTo>
                    <a:pt y="936" x="27774"/>
                  </a:lnTo>
                  <a:close/>
                  <a:moveTo>
                    <a:pt y="878" x="34748"/>
                  </a:moveTo>
                  <a:cubicBezTo>
                    <a:pt y="878" x="34498"/>
                    <a:pt y="914" x="34278"/>
                    <a:pt y="985" x="34086"/>
                  </a:cubicBezTo>
                  <a:cubicBezTo>
                    <a:pt y="1057" x="33895"/>
                    <a:pt y="1165" x="33729"/>
                    <a:pt y="1309" x="33589"/>
                  </a:cubicBezTo>
                  <a:lnTo>
                    <a:pt y="936" x="33589"/>
                  </a:lnTo>
                  <a:lnTo>
                    <a:pt y="936" x="32996"/>
                  </a:lnTo>
                  <a:lnTo>
                    <a:pt y="3340" x="32996"/>
                  </a:lnTo>
                  <a:lnTo>
                    <a:pt y="3340" x="33589"/>
                  </a:lnTo>
                  <a:lnTo>
                    <a:pt y="1981" x="33589"/>
                  </a:lnTo>
                  <a:cubicBezTo>
                    <a:pt y="1747" x="33589"/>
                    <a:pt y="1561" x="33680"/>
                    <a:pt y="1425" x="33864"/>
                  </a:cubicBezTo>
                  <a:cubicBezTo>
                    <a:pt y="1289" x="34048"/>
                    <a:pt y="1221" x="34298"/>
                    <a:pt y="1221" x="34616"/>
                  </a:cubicBezTo>
                  <a:cubicBezTo>
                    <a:pt y="1221" x="34881"/>
                    <a:pt y="1278" x="35080"/>
                    <a:pt y="1391" x="35212"/>
                  </a:cubicBezTo>
                  <a:cubicBezTo>
                    <a:pt y="1504" x="35344"/>
                    <a:pt y="1674" x="35411"/>
                    <a:pt y="1902" x="35411"/>
                  </a:cubicBezTo>
                  <a:lnTo>
                    <a:pt y="3340" x="35411"/>
                  </a:lnTo>
                  <a:lnTo>
                    <a:pt y="3340" x="36000"/>
                  </a:lnTo>
                  <a:lnTo>
                    <a:pt y="1889" x="36000"/>
                  </a:lnTo>
                  <a:cubicBezTo>
                    <a:pt y="1557" x="36000"/>
                    <a:pt y="1305" x="35894"/>
                    <a:pt y="1134" x="35683"/>
                  </a:cubicBezTo>
                  <a:cubicBezTo>
                    <a:pt y="963" x="35471"/>
                    <a:pt y="878" x="35160"/>
                    <a:pt y="878" x="34748"/>
                  </a:cubicBezTo>
                  <a:close/>
                  <a:moveTo>
                    <a:pt y="135" x="37200"/>
                  </a:moveTo>
                  <a:lnTo>
                    <a:pt y="3340" x="37200"/>
                  </a:lnTo>
                  <a:lnTo>
                    <a:pt y="3340" x="37847"/>
                  </a:lnTo>
                  <a:lnTo>
                    <a:pt y="2052" x="37847"/>
                  </a:lnTo>
                  <a:lnTo>
                    <a:pt y="2052" x="38660"/>
                  </a:lnTo>
                  <a:cubicBezTo>
                    <a:pt y="2052" x="39196"/>
                    <a:pt y="1971" x="39601"/>
                    <a:pt y="1810" x="39876"/>
                  </a:cubicBezTo>
                  <a:cubicBezTo>
                    <a:pt y="1648" x="40150"/>
                    <a:pt y="1409" x="40287"/>
                    <a:pt y="1093" x="40287"/>
                  </a:cubicBezTo>
                  <a:cubicBezTo>
                    <a:pt y="779" x="40287"/>
                    <a:pt y="541" x="40150"/>
                    <a:pt y="379" x="39876"/>
                  </a:cubicBezTo>
                  <a:cubicBezTo>
                    <a:pt y="216" x="39601"/>
                    <a:pt y="135" x="39196"/>
                    <a:pt y="135" x="38660"/>
                  </a:cubicBezTo>
                  <a:close/>
                  <a:moveTo>
                    <a:pt y="0" x="41107"/>
                  </a:moveTo>
                  <a:lnTo>
                    <a:pt y="3340" x="41107"/>
                  </a:lnTo>
                  <a:lnTo>
                    <a:pt y="3340" x="41700"/>
                  </a:lnTo>
                  <a:lnTo>
                    <a:pt y="1981" x="41700"/>
                  </a:lnTo>
                  <a:cubicBezTo>
                    <a:pt y="1747" x="41700"/>
                    <a:pt y="1561" x="41791"/>
                    <a:pt y="1425" x="41975"/>
                  </a:cubicBezTo>
                  <a:cubicBezTo>
                    <a:pt y="1289" x="42159"/>
                    <a:pt y="1221" x="42409"/>
                    <a:pt y="1221" x="42727"/>
                  </a:cubicBezTo>
                  <a:cubicBezTo>
                    <a:pt y="1221" x="42992"/>
                    <a:pt y="1278" x="43191"/>
                    <a:pt y="1391" x="43323"/>
                  </a:cubicBezTo>
                  <a:cubicBezTo>
                    <a:pt y="1504" x="43455"/>
                    <a:pt y="1674" x="43522"/>
                    <a:pt y="1902" x="43522"/>
                  </a:cubicBezTo>
                  <a:lnTo>
                    <a:pt y="3340" x="43522"/>
                  </a:lnTo>
                  <a:lnTo>
                    <a:pt y="3340" x="44111"/>
                  </a:lnTo>
                  <a:lnTo>
                    <a:pt y="1889" x="44111"/>
                  </a:lnTo>
                  <a:cubicBezTo>
                    <a:pt y="1557" x="44111"/>
                    <a:pt y="1305" x="44005"/>
                    <a:pt y="1134" x="43794"/>
                  </a:cubicBezTo>
                  <a:cubicBezTo>
                    <a:pt y="963" x="43582"/>
                    <a:pt y="878" x="43271"/>
                    <a:pt y="878" x="42859"/>
                  </a:cubicBezTo>
                  <a:cubicBezTo>
                    <a:pt y="878" x="42609"/>
                    <a:pt y="914" x="42389"/>
                    <a:pt y="985" x="42197"/>
                  </a:cubicBezTo>
                  <a:cubicBezTo>
                    <a:pt y="1057" x="42006"/>
                    <a:pt y="1165" x="41840"/>
                    <a:pt y="1309" x="41700"/>
                  </a:cubicBezTo>
                  <a:lnTo>
                    <a:pt y="0" x="41700"/>
                  </a:lnTo>
                  <a:close/>
                  <a:moveTo>
                    <a:pt y="878" x="51028"/>
                  </a:moveTo>
                  <a:cubicBezTo>
                    <a:pt y="878" x="50778"/>
                    <a:pt y="914" x="50558"/>
                    <a:pt y="985" x="50367"/>
                  </a:cubicBezTo>
                  <a:cubicBezTo>
                    <a:pt y="1057" x="50175"/>
                    <a:pt y="1165" x="50009"/>
                    <a:pt y="1309" x="49869"/>
                  </a:cubicBezTo>
                  <a:lnTo>
                    <a:pt y="936" x="49869"/>
                  </a:lnTo>
                  <a:lnTo>
                    <a:pt y="936" x="49276"/>
                  </a:lnTo>
                  <a:lnTo>
                    <a:pt y="3340" x="49276"/>
                  </a:lnTo>
                  <a:lnTo>
                    <a:pt y="3340" x="49869"/>
                  </a:lnTo>
                  <a:lnTo>
                    <a:pt y="1981" x="49869"/>
                  </a:lnTo>
                  <a:cubicBezTo>
                    <a:pt y="1747" x="49869"/>
                    <a:pt y="1561" x="49960"/>
                    <a:pt y="1425" x="50144"/>
                  </a:cubicBezTo>
                  <a:cubicBezTo>
                    <a:pt y="1289" x="50328"/>
                    <a:pt y="1221" x="50578"/>
                    <a:pt y="1221" x="50896"/>
                  </a:cubicBezTo>
                  <a:cubicBezTo>
                    <a:pt y="1221" x="51161"/>
                    <a:pt y="1278" x="51360"/>
                    <a:pt y="1391" x="51492"/>
                  </a:cubicBezTo>
                  <a:cubicBezTo>
                    <a:pt y="1504" x="51624"/>
                    <a:pt y="1674" x="51691"/>
                    <a:pt y="1902" x="51691"/>
                  </a:cubicBezTo>
                  <a:lnTo>
                    <a:pt y="3340" x="51691"/>
                  </a:lnTo>
                  <a:lnTo>
                    <a:pt y="3340" x="52280"/>
                  </a:lnTo>
                  <a:lnTo>
                    <a:pt y="1889" x="52280"/>
                  </a:lnTo>
                  <a:cubicBezTo>
                    <a:pt y="1557" x="52280"/>
                    <a:pt y="1305" x="52174"/>
                    <a:pt y="1134" x="51963"/>
                  </a:cubicBezTo>
                  <a:cubicBezTo>
                    <a:pt y="963" x="51751"/>
                    <a:pt y="878" x="51440"/>
                    <a:pt y="878" x="51028"/>
                  </a:cubicBezTo>
                  <a:close/>
                  <a:moveTo>
                    <a:pt y="135" x="57515"/>
                  </a:moveTo>
                  <a:lnTo>
                    <a:pt y="3340" x="57515"/>
                  </a:lnTo>
                  <a:lnTo>
                    <a:pt y="3340" x="58143"/>
                  </a:lnTo>
                  <a:lnTo>
                    <a:pt y="659" x="58143"/>
                  </a:lnTo>
                  <a:lnTo>
                    <a:pt y="3340" x="60263"/>
                  </a:lnTo>
                  <a:lnTo>
                    <a:pt y="3340" x="61134"/>
                  </a:lnTo>
                  <a:lnTo>
                    <a:pt y="135" x="61134"/>
                  </a:lnTo>
                  <a:lnTo>
                    <a:pt y="135" x="60506"/>
                  </a:lnTo>
                  <a:lnTo>
                    <a:pt y="2816" x="60506"/>
                  </a:lnTo>
                  <a:lnTo>
                    <a:pt y="135" x="58386"/>
                  </a:lnTo>
                  <a:close/>
                  <a:moveTo>
                    <a:pt y="878" x="68273"/>
                  </a:moveTo>
                  <a:cubicBezTo>
                    <a:pt y="878" x="68015"/>
                    <a:pt y="913" x="67792"/>
                    <a:pt y="983" x="67604"/>
                  </a:cubicBezTo>
                  <a:cubicBezTo>
                    <a:pt y="1053" x="67416"/>
                    <a:pt y="1162" x="67255"/>
                    <a:pt y="1309" x="67121"/>
                  </a:cubicBezTo>
                  <a:lnTo>
                    <a:pt y="936" x="67121"/>
                  </a:lnTo>
                  <a:lnTo>
                    <a:pt y="936" x="66528"/>
                  </a:lnTo>
                  <a:lnTo>
                    <a:pt y="3340" x="66528"/>
                  </a:lnTo>
                  <a:lnTo>
                    <a:pt y="3340" x="67121"/>
                  </a:lnTo>
                  <a:lnTo>
                    <a:pt y="1981" x="67121"/>
                  </a:lnTo>
                  <a:cubicBezTo>
                    <a:pt y="1748" x="67121"/>
                    <a:pt y="1563" x="67209"/>
                    <a:pt y="1426" x="67386"/>
                  </a:cubicBezTo>
                  <a:cubicBezTo>
                    <a:pt y="1290" x="67564"/>
                    <a:pt y="1221" x="67803"/>
                    <a:pt y="1221" x="68104"/>
                  </a:cubicBezTo>
                  <a:cubicBezTo>
                    <a:pt y="1221" x="68358"/>
                    <a:pt y="1277" x="68546"/>
                    <a:pt y="1388" x="68667"/>
                  </a:cubicBezTo>
                  <a:cubicBezTo>
                    <a:pt y="1499" x="68789"/>
                    <a:pt y="1670" x="68850"/>
                    <a:pt y="1902" x="68850"/>
                  </a:cubicBezTo>
                  <a:lnTo>
                    <a:pt y="3340" x="68850"/>
                  </a:lnTo>
                  <a:lnTo>
                    <a:pt y="3340" x="69442"/>
                  </a:lnTo>
                  <a:lnTo>
                    <a:pt y="1981" x="69442"/>
                  </a:lnTo>
                  <a:cubicBezTo>
                    <a:pt y="1747" x="69442"/>
                    <a:pt y="1561" x="69531"/>
                    <a:pt y="1425" x="69708"/>
                  </a:cubicBezTo>
                  <a:cubicBezTo>
                    <a:pt y="1289" x="69885"/>
                    <a:pt y="1221" x="70126"/>
                    <a:pt y="1221" x="70432"/>
                  </a:cubicBezTo>
                  <a:cubicBezTo>
                    <a:pt y="1221" x="70681"/>
                    <a:pt y="1277" x="70867"/>
                    <a:pt y="1389" x="70989"/>
                  </a:cubicBezTo>
                  <a:cubicBezTo>
                    <a:pt y="1500" x="71110"/>
                    <a:pt y="1671" x="71171"/>
                    <a:pt y="1902" x="71171"/>
                  </a:cubicBezTo>
                  <a:lnTo>
                    <a:pt y="3340" x="71171"/>
                  </a:lnTo>
                  <a:lnTo>
                    <a:pt y="3340" x="71764"/>
                  </a:lnTo>
                  <a:lnTo>
                    <a:pt y="1889" x="71764"/>
                  </a:lnTo>
                  <a:cubicBezTo>
                    <a:pt y="1566" x="71764"/>
                    <a:pt y="1316" x="71662"/>
                    <a:pt y="1141" x="71459"/>
                  </a:cubicBezTo>
                  <a:cubicBezTo>
                    <a:pt y="966" x="71257"/>
                    <a:pt y="878" x="70968"/>
                    <a:pt y="878" x="70595"/>
                  </a:cubicBezTo>
                  <a:cubicBezTo>
                    <a:pt y="878" x="70317"/>
                    <a:pt y="920" x="70076"/>
                    <a:pt y="1005" x="69871"/>
                  </a:cubicBezTo>
                  <a:cubicBezTo>
                    <a:pt y="1089" x="69666"/>
                    <a:pt y="1220" x="69490"/>
                    <a:pt y="1397" x="69343"/>
                  </a:cubicBezTo>
                  <a:cubicBezTo>
                    <a:pt y="1229" x="69255"/>
                    <a:pt y="1100" x="69120"/>
                    <a:pt y="1011" x="68938"/>
                  </a:cubicBezTo>
                  <a:cubicBezTo>
                    <a:pt y="922" x="68755"/>
                    <a:pt y="878" x="68534"/>
                    <a:pt y="878" x="68273"/>
                  </a:cubicBezTo>
                  <a:close/>
                  <a:moveTo>
                    <a:pt y="878" x="82913"/>
                  </a:moveTo>
                  <a:cubicBezTo>
                    <a:pt y="878" x="82629"/>
                    <a:pt y="913" x="82388"/>
                    <a:pt y="984" x="82189"/>
                  </a:cubicBezTo>
                  <a:cubicBezTo>
                    <a:pt y="1055" x="81991"/>
                    <a:pt y="1163" x="81829"/>
                    <a:pt y="1309" x="81706"/>
                  </a:cubicBezTo>
                  <a:lnTo>
                    <a:pt y="936" x="81706"/>
                  </a:lnTo>
                  <a:lnTo>
                    <a:pt y="936" x="81113"/>
                  </a:lnTo>
                  <a:lnTo>
                    <a:pt y="3340" x="81113"/>
                  </a:lnTo>
                  <a:lnTo>
                    <a:pt y="3340" x="81706"/>
                  </a:lnTo>
                  <a:lnTo>
                    <a:pt y="2074" x="81706"/>
                  </a:lnTo>
                  <a:cubicBezTo>
                    <a:pt y="1802" x="81706"/>
                    <a:pt y="1593" x="81795"/>
                    <a:pt y="1448" x="81973"/>
                  </a:cubicBezTo>
                  <a:cubicBezTo>
                    <a:pt y="1303" x="82151"/>
                    <a:pt y="1230" x="82407"/>
                    <a:pt y="1230" x="82740"/>
                  </a:cubicBezTo>
                  <a:cubicBezTo>
                    <a:pt y="1230" x="82834"/>
                    <a:pt y="1236" x="82920"/>
                    <a:pt y="1248" x="82998"/>
                  </a:cubicBezTo>
                  <a:cubicBezTo>
                    <a:pt y="1260" x="83076"/>
                    <a:pt y="1279" x="83148"/>
                    <a:pt y="1305" x="83214"/>
                  </a:cubicBezTo>
                  <a:lnTo>
                    <a:pt y="899" x="83211"/>
                  </a:lnTo>
                  <a:cubicBezTo>
                    <a:pt y="892" x="83151"/>
                    <a:pt y="887" x="83096"/>
                    <a:pt y="883" x="83047"/>
                  </a:cubicBezTo>
                  <a:cubicBezTo>
                    <a:pt y="880" x="82998"/>
                    <a:pt y="878" x="82953"/>
                    <a:pt y="878" x="82913"/>
                  </a:cubicBezTo>
                  <a:close/>
                  <a:moveTo>
                    <a:pt y="878" x="5807"/>
                  </a:moveTo>
                  <a:cubicBezTo>
                    <a:pt y="878" x="5269"/>
                    <a:pt y="994" x="4842"/>
                    <a:pt y="1225" x="4525"/>
                  </a:cubicBezTo>
                  <a:cubicBezTo>
                    <a:pt y="1456" x="4208"/>
                    <a:pt y="1768" x="4049"/>
                    <a:pt y="2162" x="4049"/>
                  </a:cubicBezTo>
                  <a:cubicBezTo>
                    <a:pt y="2542" x="4049"/>
                    <a:pt y="2844" x="4216"/>
                    <a:pt y="3067" x="4551"/>
                  </a:cubicBezTo>
                  <a:cubicBezTo>
                    <a:pt y="3291" x="4885"/>
                    <a:pt y="3402" x="5338"/>
                    <a:pt y="3402" x="5910"/>
                  </a:cubicBezTo>
                  <a:cubicBezTo>
                    <a:pt y="3402" x="6138"/>
                    <a:pt y="3386" x="6363"/>
                    <a:pt y="3355" x="6585"/>
                  </a:cubicBezTo>
                  <a:cubicBezTo>
                    <a:pt y="3324" x="6808"/>
                    <a:pt y="3278" x="7024"/>
                    <a:pt y="3218" x="7236"/>
                  </a:cubicBezTo>
                  <a:lnTo>
                    <a:pt y="2844" x="7236"/>
                  </a:lnTo>
                  <a:cubicBezTo>
                    <a:pt y="2919" x="7026"/>
                    <a:pt y="2974" x="6816"/>
                    <a:pt y="3012" x="6603"/>
                  </a:cubicBezTo>
                  <a:cubicBezTo>
                    <a:pt y="3049" x="6391"/>
                    <a:pt y="3067" x="6171"/>
                    <a:pt y="3067" x="5945"/>
                  </a:cubicBezTo>
                  <a:cubicBezTo>
                    <a:pt y="3067" x="5554"/>
                    <a:pt y="2996" x="5250"/>
                    <a:pt y="2854" x="5031"/>
                  </a:cubicBezTo>
                  <a:cubicBezTo>
                    <a:pt y="2711" x="4812"/>
                    <a:pt y="2504" x="4690"/>
                    <a:pt y="2232" x="4664"/>
                  </a:cubicBezTo>
                  <a:lnTo>
                    <a:pt y="2232" x="7373"/>
                  </a:lnTo>
                  <a:lnTo>
                    <a:pt y="2039" x="7373"/>
                  </a:lnTo>
                  <a:cubicBezTo>
                    <a:pt y="1681" x="7373"/>
                    <a:pt y="1398" x="7233"/>
                    <a:pt y="1190" x="6952"/>
                  </a:cubicBezTo>
                  <a:cubicBezTo>
                    <a:pt y="982" x="6671"/>
                    <a:pt y="878" x="6290"/>
                    <a:pt y="878" x="5807"/>
                  </a:cubicBezTo>
                  <a:close/>
                  <a:moveTo>
                    <a:pt y="878" x="18534"/>
                  </a:moveTo>
                  <a:cubicBezTo>
                    <a:pt y="878" x="17975"/>
                    <a:pt y="990" x="17535"/>
                    <a:pt y="1215" x="17213"/>
                  </a:cubicBezTo>
                  <a:cubicBezTo>
                    <a:pt y="1440" x="16892"/>
                    <a:pt y="1748" x="16731"/>
                    <a:pt y="2140" x="16731"/>
                  </a:cubicBezTo>
                  <a:cubicBezTo>
                    <a:pt y="2526" x="16731"/>
                    <a:pt y="2833" x="16890"/>
                    <a:pt y="3061" x="17209"/>
                  </a:cubicBezTo>
                  <a:cubicBezTo>
                    <a:pt y="3288" x="17527"/>
                    <a:pt y="3402" x="17956"/>
                    <a:pt y="3402" x="18496"/>
                  </a:cubicBezTo>
                  <a:cubicBezTo>
                    <a:pt y="3402" x="18694"/>
                    <a:pt y="3389" x="18882"/>
                    <a:pt y="3364" x="19058"/>
                  </a:cubicBezTo>
                  <a:cubicBezTo>
                    <a:pt y="3338" x="19234"/>
                    <a:pt y="3299" x="19404"/>
                    <a:pt y="3248" x="19568"/>
                  </a:cubicBezTo>
                  <a:lnTo>
                    <a:pt y="2883" x="19568"/>
                  </a:lnTo>
                  <a:cubicBezTo>
                    <a:pt y="2944" x="19402"/>
                    <a:pt y="2990" x="19235"/>
                    <a:pt y="3021" x="19067"/>
                  </a:cubicBezTo>
                  <a:cubicBezTo>
                    <a:pt y="3052" x="18900"/>
                    <a:pt y="3067" x="18731"/>
                    <a:pt y="3067" x="18560"/>
                  </a:cubicBezTo>
                  <a:cubicBezTo>
                    <a:pt y="3067" x="18178"/>
                    <a:pt y="2986" x="17881"/>
                    <a:pt y="2824" x="17670"/>
                  </a:cubicBezTo>
                  <a:cubicBezTo>
                    <a:pt y="2661" x="17458"/>
                    <a:pt y="2433" x="17353"/>
                    <a:pt y="2140" x="17353"/>
                  </a:cubicBezTo>
                  <a:cubicBezTo>
                    <a:pt y="1847" x="17353"/>
                    <a:pt y="1619" x="17458"/>
                    <a:pt y="1456" x="17670"/>
                  </a:cubicBezTo>
                  <a:cubicBezTo>
                    <a:pt y="1294" x="17881"/>
                    <a:pt y="1213" x="18178"/>
                    <a:pt y="1213" x="18560"/>
                  </a:cubicBezTo>
                  <a:cubicBezTo>
                    <a:pt y="1213" x="18731"/>
                    <a:pt y="1228" x="18900"/>
                    <a:pt y="1259" x="19067"/>
                  </a:cubicBezTo>
                  <a:cubicBezTo>
                    <a:pt y="1290" x="19235"/>
                    <a:pt y="1336" x="19402"/>
                    <a:pt y="1397" x="19568"/>
                  </a:cubicBezTo>
                  <a:lnTo>
                    <a:pt y="1028" x="19568"/>
                  </a:lnTo>
                  <a:cubicBezTo>
                    <a:pt y="978" x="19406"/>
                    <a:pt y="941" x="19239"/>
                    <a:pt y="916" x="19066"/>
                  </a:cubicBezTo>
                  <a:cubicBezTo>
                    <a:pt y="890" x="18893"/>
                    <a:pt y="878" x="18716"/>
                    <a:pt y="878" x="18534"/>
                  </a:cubicBezTo>
                  <a:close/>
                  <a:moveTo>
                    <a:pt y="878" x="21852"/>
                  </a:moveTo>
                  <a:cubicBezTo>
                    <a:pt y="878" x="21660"/>
                    <a:pt y="892" x="21462"/>
                    <a:pt y="920" x="21260"/>
                  </a:cubicBezTo>
                  <a:cubicBezTo>
                    <a:pt y="948" x="21057"/>
                    <a:pt y="990" x="20848"/>
                    <a:pt y="1045" x="20632"/>
                  </a:cubicBezTo>
                  <a:lnTo>
                    <a:pt y="1410" x="20632"/>
                  </a:lnTo>
                  <a:cubicBezTo>
                    <a:pt y="1344" x="20811"/>
                    <a:pt y="1295" x="20998"/>
                    <a:pt y="1262" x="21192"/>
                  </a:cubicBezTo>
                  <a:cubicBezTo>
                    <a:pt y="1229" x="21387"/>
                    <a:pt y="1213" x="21586"/>
                    <a:pt y="1213" x="21791"/>
                  </a:cubicBezTo>
                  <a:cubicBezTo>
                    <a:pt y="1213" x="22114"/>
                    <a:pt y="1263" x="22364"/>
                    <a:pt y="1362" x="22542"/>
                  </a:cubicBezTo>
                  <a:cubicBezTo>
                    <a:pt y="1461" x="22720"/>
                    <a:pt y="1602" x="22809"/>
                    <a:pt y="1784" x="22809"/>
                  </a:cubicBezTo>
                  <a:lnTo>
                    <a:pt y="1822" x="22809"/>
                  </a:lnTo>
                  <a:lnTo>
                    <a:pt y="1822" x="21983"/>
                  </a:lnTo>
                  <a:cubicBezTo>
                    <a:pt y="1822" x="21447"/>
                    <a:pt y="1891" x="21045"/>
                    <a:pt y="2028" x="20775"/>
                  </a:cubicBezTo>
                  <a:cubicBezTo>
                    <a:pt y="2166" x="20504"/>
                    <a:pt y="2370" x="20369"/>
                    <a:pt y="2640" x="20369"/>
                  </a:cubicBezTo>
                  <a:cubicBezTo>
                    <a:pt y="2872" x="20369"/>
                    <a:pt y="3057" x="20478"/>
                    <a:pt y="3195" x="20694"/>
                  </a:cubicBezTo>
                  <a:cubicBezTo>
                    <a:pt y="3333" x="20911"/>
                    <a:pt y="3402" x="21203"/>
                    <a:pt y="3402" x="21570"/>
                  </a:cubicBezTo>
                  <a:cubicBezTo>
                    <a:pt y="3402" x="21861"/>
                    <a:pt y="3368" x="22106"/>
                    <a:pt y="3298" x="22307"/>
                  </a:cubicBezTo>
                  <a:cubicBezTo>
                    <a:pt y="3229" x="22507"/>
                    <a:pt y="3121" x="22675"/>
                    <a:pt y="2975" x="22809"/>
                  </a:cubicBezTo>
                  <a:lnTo>
                    <a:pt y="3340" x="22809"/>
                  </a:lnTo>
                  <a:lnTo>
                    <a:pt y="3340" x="23399"/>
                  </a:lnTo>
                  <a:lnTo>
                    <a:pt y="1968" x="23399"/>
                  </a:lnTo>
                  <a:cubicBezTo>
                    <a:pt y="1602" x="23399"/>
                    <a:pt y="1329" x="23271"/>
                    <a:pt y="1148" x="23014"/>
                  </a:cubicBezTo>
                  <a:cubicBezTo>
                    <a:pt y="968" x="22758"/>
                    <a:pt y="878" x="22371"/>
                    <a:pt y="878" x="21852"/>
                  </a:cubicBezTo>
                  <a:close/>
                  <a:moveTo>
                    <a:pt y="878" x="30395"/>
                  </a:moveTo>
                  <a:cubicBezTo>
                    <a:pt y="878" x="29881"/>
                    <a:pt y="990" x="29478"/>
                    <a:pt y="1213" x="29187"/>
                  </a:cubicBezTo>
                  <a:cubicBezTo>
                    <a:pt y="1436" x="28895"/>
                    <a:pt y="1745" x="28749"/>
                    <a:pt y="2140" x="28749"/>
                  </a:cubicBezTo>
                  <a:cubicBezTo>
                    <a:pt y="2534" x="28749"/>
                    <a:pt y="2842" x="28895"/>
                    <a:pt y="3066" x="29187"/>
                  </a:cubicBezTo>
                  <a:cubicBezTo>
                    <a:pt y="3290" x="29478"/>
                    <a:pt y="3402" x="29881"/>
                    <a:pt y="3402" x="30395"/>
                  </a:cubicBezTo>
                  <a:cubicBezTo>
                    <a:pt y="3402" x="30908"/>
                    <a:pt y="3290" x="31310"/>
                    <a:pt y="3066" x="31602"/>
                  </a:cubicBezTo>
                  <a:cubicBezTo>
                    <a:pt y="2842" x="31895"/>
                    <a:pt y="2534" x="32041"/>
                    <a:pt y="2140" x="32041"/>
                  </a:cubicBezTo>
                  <a:cubicBezTo>
                    <a:pt y="1745" x="32041"/>
                    <a:pt y="1436" x="31895"/>
                    <a:pt y="1213" x="31602"/>
                  </a:cubicBezTo>
                  <a:cubicBezTo>
                    <a:pt y="990" x="31310"/>
                    <a:pt y="878" x="30908"/>
                    <a:pt y="878" x="30395"/>
                  </a:cubicBezTo>
                  <a:close/>
                  <a:moveTo>
                    <a:pt y="878" x="46675"/>
                  </a:moveTo>
                  <a:cubicBezTo>
                    <a:pt y="878" x="46161"/>
                    <a:pt y="990" x="45758"/>
                    <a:pt y="1213" x="45467"/>
                  </a:cubicBezTo>
                  <a:cubicBezTo>
                    <a:pt y="1436" x="45175"/>
                    <a:pt y="1745" x="45029"/>
                    <a:pt y="2140" x="45029"/>
                  </a:cubicBezTo>
                  <a:cubicBezTo>
                    <a:pt y="2534" x="45029"/>
                    <a:pt y="2842" x="45175"/>
                    <a:pt y="3066" x="45467"/>
                  </a:cubicBezTo>
                  <a:cubicBezTo>
                    <a:pt y="3290" x="45758"/>
                    <a:pt y="3402" x="46161"/>
                    <a:pt y="3402" x="46675"/>
                  </a:cubicBezTo>
                  <a:cubicBezTo>
                    <a:pt y="3402" x="47188"/>
                    <a:pt y="3290" x="47590"/>
                    <a:pt y="3066" x="47882"/>
                  </a:cubicBezTo>
                  <a:cubicBezTo>
                    <a:pt y="2842" x="48175"/>
                    <a:pt y="2534" x="48321"/>
                    <a:pt y="2140" x="48321"/>
                  </a:cubicBezTo>
                  <a:cubicBezTo>
                    <a:pt y="1745" x="48321"/>
                    <a:pt y="1436" x="48175"/>
                    <a:pt y="1213" x="47882"/>
                  </a:cubicBezTo>
                  <a:cubicBezTo>
                    <a:pt y="990" x="47590"/>
                    <a:pt y="878" x="47188"/>
                    <a:pt y="878" x="46675"/>
                  </a:cubicBezTo>
                  <a:close/>
                  <a:moveTo>
                    <a:pt y="878" x="54956"/>
                  </a:moveTo>
                  <a:cubicBezTo>
                    <a:pt y="878" x="54418"/>
                    <a:pt y="994" x="53991"/>
                    <a:pt y="1225" x="53674"/>
                  </a:cubicBezTo>
                  <a:cubicBezTo>
                    <a:pt y="1456" x="53357"/>
                    <a:pt y="1768" x="53198"/>
                    <a:pt y="2162" x="53198"/>
                  </a:cubicBezTo>
                  <a:cubicBezTo>
                    <a:pt y="2542" x="53198"/>
                    <a:pt y="2844" x="53365"/>
                    <a:pt y="3067" x="53700"/>
                  </a:cubicBezTo>
                  <a:cubicBezTo>
                    <a:pt y="3291" x="54034"/>
                    <a:pt y="3402" x="54487"/>
                    <a:pt y="3402" x="55059"/>
                  </a:cubicBezTo>
                  <a:cubicBezTo>
                    <a:pt y="3402" x="55287"/>
                    <a:pt y="3386" x="55512"/>
                    <a:pt y="3355" x="55734"/>
                  </a:cubicBezTo>
                  <a:cubicBezTo>
                    <a:pt y="3324" x="55957"/>
                    <a:pt y="3278" x="56173"/>
                    <a:pt y="3218" x="56385"/>
                  </a:cubicBezTo>
                  <a:lnTo>
                    <a:pt y="2844" x="56385"/>
                  </a:lnTo>
                  <a:cubicBezTo>
                    <a:pt y="2919" x="56175"/>
                    <a:pt y="2974" x="55965"/>
                    <a:pt y="3012" x="55752"/>
                  </a:cubicBezTo>
                  <a:cubicBezTo>
                    <a:pt y="3049" x="55540"/>
                    <a:pt y="3067" x="55320"/>
                    <a:pt y="3067" x="55094"/>
                  </a:cubicBezTo>
                  <a:cubicBezTo>
                    <a:pt y="3067" x="54703"/>
                    <a:pt y="2996" x="54399"/>
                    <a:pt y="2854" x="54180"/>
                  </a:cubicBezTo>
                  <a:cubicBezTo>
                    <a:pt y="2711" x="53961"/>
                    <a:pt y="2504" x="53839"/>
                    <a:pt y="2232" x="53813"/>
                  </a:cubicBezTo>
                  <a:lnTo>
                    <a:pt y="2232" x="56522"/>
                  </a:lnTo>
                  <a:lnTo>
                    <a:pt y="2039" x="56522"/>
                  </a:lnTo>
                  <a:cubicBezTo>
                    <a:pt y="1681" x="56522"/>
                    <a:pt y="1398" x="56382"/>
                    <a:pt y="1190" x="56101"/>
                  </a:cubicBezTo>
                  <a:cubicBezTo>
                    <a:pt y="982" x="55820"/>
                    <a:pt y="878" x="55439"/>
                    <a:pt y="878" x="54956"/>
                  </a:cubicBezTo>
                  <a:close/>
                  <a:moveTo>
                    <a:pt y="936" x="62334"/>
                  </a:moveTo>
                  <a:lnTo>
                    <a:pt y="2391" x="62334"/>
                  </a:lnTo>
                  <a:cubicBezTo>
                    <a:pt y="2722" x="62334"/>
                    <a:pt y="2973" x="62440"/>
                    <a:pt y="3145" x="62654"/>
                  </a:cubicBezTo>
                  <a:cubicBezTo>
                    <a:pt y="3316" x="62867"/>
                    <a:pt y="3402" x="63180"/>
                    <a:pt y="3402" x="63592"/>
                  </a:cubicBezTo>
                  <a:cubicBezTo>
                    <a:pt y="3402" x="63842"/>
                    <a:pt y="3367" x="64061"/>
                    <a:pt y="3296" x="64250"/>
                  </a:cubicBezTo>
                  <a:cubicBezTo>
                    <a:pt y="3225" x="64439"/>
                    <a:pt y="3117" x="64605"/>
                    <a:pt y="2971" x="64748"/>
                  </a:cubicBezTo>
                  <a:lnTo>
                    <a:pt y="3340" x="64748"/>
                  </a:lnTo>
                  <a:lnTo>
                    <a:pt y="3340" x="65337"/>
                  </a:lnTo>
                  <a:lnTo>
                    <a:pt y="936" x="65337"/>
                  </a:lnTo>
                  <a:lnTo>
                    <a:pt y="936" x="64748"/>
                  </a:lnTo>
                  <a:lnTo>
                    <a:pt y="2299" x="64748"/>
                  </a:lnTo>
                  <a:cubicBezTo>
                    <a:pt y="2534" x="64748"/>
                    <a:pt y="2719" x="64656"/>
                    <a:pt y="2855" x="64471"/>
                  </a:cubicBezTo>
                  <a:cubicBezTo>
                    <a:pt y="2991" x="64287"/>
                    <a:pt y="3059" x="64035"/>
                    <a:pt y="3059" x="63717"/>
                  </a:cubicBezTo>
                  <a:cubicBezTo>
                    <a:pt y="3059" x="63452"/>
                    <a:pt y="3002" x="63254"/>
                    <a:pt y="2888" x="63121"/>
                  </a:cubicBezTo>
                  <a:cubicBezTo>
                    <a:pt y="2774" x="62989"/>
                    <a:pt y="2604" x="62923"/>
                    <a:pt y="2376" x="62923"/>
                  </a:cubicBezTo>
                  <a:lnTo>
                    <a:pt y="936" x="62923"/>
                  </a:lnTo>
                  <a:close/>
                  <a:moveTo>
                    <a:pt y="0" x="72916"/>
                  </a:moveTo>
                  <a:lnTo>
                    <a:pt y="3340" x="72916"/>
                  </a:lnTo>
                  <a:lnTo>
                    <a:pt y="3340" x="73509"/>
                  </a:lnTo>
                  <a:lnTo>
                    <a:pt y="2979" x="73509"/>
                  </a:lnTo>
                  <a:cubicBezTo>
                    <a:pt y="3122" x="73632"/>
                    <a:pt y="3229" x="73789"/>
                    <a:pt y="3298" x="73978"/>
                  </a:cubicBezTo>
                  <a:cubicBezTo>
                    <a:pt y="3368" x="74167"/>
                    <a:pt y="3402" x="74392"/>
                    <a:pt y="3402" x="74655"/>
                  </a:cubicBezTo>
                  <a:cubicBezTo>
                    <a:pt y="3402" x="75090"/>
                    <a:pt y="3286" x="75444"/>
                    <a:pt y="3055" x="75716"/>
                  </a:cubicBezTo>
                  <a:cubicBezTo>
                    <a:pt y="2823" x="75989"/>
                    <a:pt y="2518" x="76125"/>
                    <a:pt y="2140" x="76125"/>
                  </a:cubicBezTo>
                  <a:cubicBezTo>
                    <a:pt y="1762" x="76125"/>
                    <a:pt y="1458" x="75989"/>
                    <a:pt y="1226" x="75716"/>
                  </a:cubicBezTo>
                  <a:cubicBezTo>
                    <a:pt y="994" x="75444"/>
                    <a:pt y="878" x="75090"/>
                    <a:pt y="878" x="74655"/>
                  </a:cubicBezTo>
                  <a:cubicBezTo>
                    <a:pt y="878" x="74392"/>
                    <a:pt y="913" x="74167"/>
                    <a:pt y="982" x="73978"/>
                  </a:cubicBezTo>
                  <a:cubicBezTo>
                    <a:pt y="1051" x="73789"/>
                    <a:pt y="1158" x="73632"/>
                    <a:pt y="1301" x="73509"/>
                  </a:cubicBezTo>
                  <a:lnTo>
                    <a:pt y="0" x="73509"/>
                  </a:lnTo>
                  <a:close/>
                  <a:moveTo>
                    <a:pt y="878" x="78602"/>
                  </a:moveTo>
                  <a:cubicBezTo>
                    <a:pt y="878" x="78064"/>
                    <a:pt y="994" x="77637"/>
                    <a:pt y="1225" x="77320"/>
                  </a:cubicBezTo>
                  <a:cubicBezTo>
                    <a:pt y="1456" x="77003"/>
                    <a:pt y="1768" x="76844"/>
                    <a:pt y="2162" x="76844"/>
                  </a:cubicBezTo>
                  <a:cubicBezTo>
                    <a:pt y="2542" x="76844"/>
                    <a:pt y="2844" x="77011"/>
                    <a:pt y="3067" x="77346"/>
                  </a:cubicBezTo>
                  <a:cubicBezTo>
                    <a:pt y="3291" x="77680"/>
                    <a:pt y="3402" x="78133"/>
                    <a:pt y="3402" x="78705"/>
                  </a:cubicBezTo>
                  <a:cubicBezTo>
                    <a:pt y="3402" x="78933"/>
                    <a:pt y="3386" x="79158"/>
                    <a:pt y="3355" x="79380"/>
                  </a:cubicBezTo>
                  <a:cubicBezTo>
                    <a:pt y="3324" x="79603"/>
                    <a:pt y="3278" x="79819"/>
                    <a:pt y="3218" x="80031"/>
                  </a:cubicBezTo>
                  <a:lnTo>
                    <a:pt y="2844" x="80031"/>
                  </a:lnTo>
                  <a:cubicBezTo>
                    <a:pt y="2919" x="79821"/>
                    <a:pt y="2974" x="79611"/>
                    <a:pt y="3012" x="79398"/>
                  </a:cubicBezTo>
                  <a:cubicBezTo>
                    <a:pt y="3049" x="79186"/>
                    <a:pt y="3067" x="78966"/>
                    <a:pt y="3067" x="78740"/>
                  </a:cubicBezTo>
                  <a:cubicBezTo>
                    <a:pt y="3067" x="78349"/>
                    <a:pt y="2996" x="78045"/>
                    <a:pt y="2854" x="77826"/>
                  </a:cubicBezTo>
                  <a:cubicBezTo>
                    <a:pt y="2711" x="77607"/>
                    <a:pt y="2504" x="77485"/>
                    <a:pt y="2232" x="77459"/>
                  </a:cubicBezTo>
                  <a:lnTo>
                    <a:pt y="2232" x="80168"/>
                  </a:lnTo>
                  <a:lnTo>
                    <a:pt y="2039" x="80168"/>
                  </a:lnTo>
                  <a:cubicBezTo>
                    <a:pt y="1681" x="80168"/>
                    <a:pt y="1398" x="80028"/>
                    <a:pt y="1190" x="79747"/>
                  </a:cubicBezTo>
                  <a:cubicBezTo>
                    <a:pt y="982" x="79466"/>
                    <a:pt y="878" x="79085"/>
                    <a:pt y="878" x="78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y="786550" x="222000"/>
              <a:ext cy="104450" cx="1098300"/>
            </a:xfrm>
            <a:custGeom>
              <a:pathLst>
                <a:path w="43932" extrusionOk="0" h="4178">
                  <a:moveTo>
                    <a:pt y="1136" x="15057"/>
                  </a:moveTo>
                  <a:cubicBezTo>
                    <a:pt y="1136" x="15347"/>
                    <a:pt y="1200" x="15580"/>
                    <a:pt y="1329" x="15756"/>
                  </a:cubicBezTo>
                  <a:cubicBezTo>
                    <a:pt y="1458" x="15933"/>
                    <a:pt y="1631" x="16023"/>
                    <a:pt y="1847" x="16027"/>
                  </a:cubicBezTo>
                  <a:lnTo>
                    <a:pt y="1849" x="13926"/>
                  </a:lnTo>
                  <a:cubicBezTo>
                    <a:pt y="1623" x="13956"/>
                    <a:pt y="1447" x="14070"/>
                    <a:pt y="1323" x="14267"/>
                  </a:cubicBezTo>
                  <a:cubicBezTo>
                    <a:pt y="1198" x="14465"/>
                    <a:pt y="1136" x="14728"/>
                    <a:pt y="1136" x="15057"/>
                  </a:cubicBezTo>
                  <a:close/>
                  <a:moveTo>
                    <a:pt y="2055" x="32921"/>
                  </a:moveTo>
                  <a:lnTo>
                    <a:pt y="2143" x="32921"/>
                  </a:lnTo>
                  <a:cubicBezTo>
                    <a:pt y="2400" x="32921"/>
                    <a:pt y="2607" x="32823"/>
                    <a:pt y="2762" x="32625"/>
                  </a:cubicBezTo>
                  <a:cubicBezTo>
                    <a:pt y="2917" x="32428"/>
                    <a:pt y="2995" x="32166"/>
                    <a:pt y="2995" x="31839"/>
                  </a:cubicBezTo>
                  <a:cubicBezTo>
                    <a:pt y="2995" x="31602"/>
                    <a:pt y="2954" x="31415"/>
                    <a:pt y="2872" x="31277"/>
                  </a:cubicBezTo>
                  <a:cubicBezTo>
                    <a:pt y="2789" x="31139"/>
                    <a:pt y="2678" x="31071"/>
                    <a:pt y="2538" x="31071"/>
                  </a:cubicBezTo>
                  <a:cubicBezTo>
                    <a:pt y="2362" x="31071"/>
                    <a:pt y="2237" x="31162"/>
                    <a:pt y="2164" x="31346"/>
                  </a:cubicBezTo>
                  <a:cubicBezTo>
                    <a:pt y="2091" x="31530"/>
                    <a:pt y="2055" x="31859"/>
                    <a:pt y="2055" x="32335"/>
                  </a:cubicBezTo>
                  <a:close/>
                  <a:moveTo>
                    <a:pt y="177" x="10967"/>
                  </a:moveTo>
                  <a:lnTo>
                    <a:pt y="859" x="10967"/>
                  </a:lnTo>
                  <a:lnTo>
                    <a:pt y="859" x="10535"/>
                  </a:lnTo>
                  <a:lnTo>
                    <a:pt y="1166" x="10535"/>
                  </a:lnTo>
                  <a:lnTo>
                    <a:pt y="1166" x="10967"/>
                  </a:lnTo>
                  <a:lnTo>
                    <a:pt y="2471" x="10967"/>
                  </a:lnTo>
                  <a:cubicBezTo>
                    <a:pt y="2772" x="10967"/>
                    <a:pt y="2979" x="11053"/>
                    <a:pt y="3093" x="11226"/>
                  </a:cubicBezTo>
                  <a:cubicBezTo>
                    <a:pt y="3206" x="11399"/>
                    <a:pt y="3263" x="11713"/>
                    <a:pt y="3263" x="12168"/>
                  </a:cubicBezTo>
                  <a:lnTo>
                    <a:pt y="3263" x="12773"/>
                  </a:lnTo>
                  <a:lnTo>
                    <a:pt y="2933" x="12773"/>
                  </a:lnTo>
                  <a:lnTo>
                    <a:pt y="2933" x="12168"/>
                  </a:lnTo>
                  <a:cubicBezTo>
                    <a:pt y="2933" x="11922"/>
                    <a:pt y="2905" x="11760"/>
                    <a:pt y="2849" x="11679"/>
                  </a:cubicBezTo>
                  <a:cubicBezTo>
                    <a:pt y="2793" x="11599"/>
                    <a:pt y="2667" x="11559"/>
                    <a:pt y="2471" x="11559"/>
                  </a:cubicBezTo>
                  <a:lnTo>
                    <a:pt y="1166" x="11559"/>
                  </a:lnTo>
                  <a:lnTo>
                    <a:pt y="1166" x="12773"/>
                  </a:lnTo>
                  <a:lnTo>
                    <a:pt y="859" x="12773"/>
                  </a:lnTo>
                  <a:lnTo>
                    <a:pt y="859" x="11559"/>
                  </a:lnTo>
                  <a:lnTo>
                    <a:pt y="177" x="11559"/>
                  </a:lnTo>
                  <a:close/>
                  <a:moveTo>
                    <a:pt y="801" x="19306"/>
                  </a:moveTo>
                  <a:cubicBezTo>
                    <a:pt y="801" x="19048"/>
                    <a:pt y="836" x="18825"/>
                    <a:pt y="906" x="18637"/>
                  </a:cubicBezTo>
                  <a:cubicBezTo>
                    <a:pt y="977" x="18449"/>
                    <a:pt y="1085" x="18288"/>
                    <a:pt y="1233" x="18154"/>
                  </a:cubicBezTo>
                  <a:lnTo>
                    <a:pt y="859" x="18154"/>
                  </a:lnTo>
                  <a:lnTo>
                    <a:pt y="859" x="17561"/>
                  </a:lnTo>
                  <a:lnTo>
                    <a:pt y="3263" x="17561"/>
                  </a:lnTo>
                  <a:lnTo>
                    <a:pt y="3263" x="18154"/>
                  </a:lnTo>
                  <a:lnTo>
                    <a:pt y="1905" x="18154"/>
                  </a:lnTo>
                  <a:cubicBezTo>
                    <a:pt y="1671" x="18154"/>
                    <a:pt y="1486" x="18242"/>
                    <a:pt y="1350" x="18419"/>
                  </a:cubicBezTo>
                  <a:cubicBezTo>
                    <a:pt y="1213" x="18597"/>
                    <a:pt y="1145" x="18836"/>
                    <a:pt y="1145" x="19137"/>
                  </a:cubicBezTo>
                  <a:cubicBezTo>
                    <a:pt y="1145" x="19391"/>
                    <a:pt y="1200" x="19579"/>
                    <a:pt y="1311" x="19700"/>
                  </a:cubicBezTo>
                  <a:cubicBezTo>
                    <a:pt y="1422" x="19822"/>
                    <a:pt y="1593" x="19883"/>
                    <a:pt y="1825" x="19883"/>
                  </a:cubicBezTo>
                  <a:lnTo>
                    <a:pt y="3263" x="19883"/>
                  </a:lnTo>
                  <a:lnTo>
                    <a:pt y="3263" x="20475"/>
                  </a:lnTo>
                  <a:lnTo>
                    <a:pt y="1905" x="20475"/>
                  </a:lnTo>
                  <a:cubicBezTo>
                    <a:pt y="1670" x="20475"/>
                    <a:pt y="1485" x="20564"/>
                    <a:pt y="1349" x="20741"/>
                  </a:cubicBezTo>
                  <a:cubicBezTo>
                    <a:pt y="1213" x="20918"/>
                    <a:pt y="1145" x="21159"/>
                    <a:pt y="1145" x="21465"/>
                  </a:cubicBezTo>
                  <a:cubicBezTo>
                    <a:pt y="1145" x="21714"/>
                    <a:pt y="1201" x="21900"/>
                    <a:pt y="1312" x="22022"/>
                  </a:cubicBezTo>
                  <a:cubicBezTo>
                    <a:pt y="1424" x="22143"/>
                    <a:pt y="1595" x="22204"/>
                    <a:pt y="1825" x="22204"/>
                  </a:cubicBezTo>
                  <a:lnTo>
                    <a:pt y="3263" x="22204"/>
                  </a:lnTo>
                  <a:lnTo>
                    <a:pt y="3263" x="22797"/>
                  </a:lnTo>
                  <a:lnTo>
                    <a:pt y="1812" x="22797"/>
                  </a:lnTo>
                  <a:cubicBezTo>
                    <a:pt y="1489" x="22797"/>
                    <a:pt y="1240" x="22695"/>
                    <a:pt y="1064" x="22492"/>
                  </a:cubicBezTo>
                  <a:cubicBezTo>
                    <a:pt y="889" x="22290"/>
                    <a:pt y="801" x="22001"/>
                    <a:pt y="801" x="21628"/>
                  </a:cubicBezTo>
                  <a:cubicBezTo>
                    <a:pt y="801" x="21350"/>
                    <a:pt y="843" x="21109"/>
                    <a:pt y="928" x="20904"/>
                  </a:cubicBezTo>
                  <a:cubicBezTo>
                    <a:pt y="1012" x="20699"/>
                    <a:pt y="1143" x="20523"/>
                    <a:pt y="1321" x="20376"/>
                  </a:cubicBezTo>
                  <a:cubicBezTo>
                    <a:pt y="1152" x="20288"/>
                    <a:pt y="1023" x="20153"/>
                    <a:pt y="934" x="19971"/>
                  </a:cubicBezTo>
                  <a:cubicBezTo>
                    <a:pt y="846" x="19788"/>
                    <a:pt y="801" x="19567"/>
                    <a:pt y="801" x="19306"/>
                  </a:cubicBezTo>
                  <a:close/>
                  <a:moveTo>
                    <a:pt y="177" x="28124"/>
                  </a:moveTo>
                  <a:lnTo>
                    <a:pt y="859" x="28124"/>
                  </a:lnTo>
                  <a:lnTo>
                    <a:pt y="859" x="27692"/>
                  </a:lnTo>
                  <a:lnTo>
                    <a:pt y="1166" x="27692"/>
                  </a:lnTo>
                  <a:lnTo>
                    <a:pt y="1166" x="28124"/>
                  </a:lnTo>
                  <a:lnTo>
                    <a:pt y="2471" x="28124"/>
                  </a:lnTo>
                  <a:cubicBezTo>
                    <a:pt y="2772" x="28124"/>
                    <a:pt y="2979" x="28210"/>
                    <a:pt y="3093" x="28383"/>
                  </a:cubicBezTo>
                  <a:cubicBezTo>
                    <a:pt y="3206" x="28556"/>
                    <a:pt y="3263" x="28870"/>
                    <a:pt y="3263" x="29325"/>
                  </a:cubicBezTo>
                  <a:lnTo>
                    <a:pt y="3263" x="29930"/>
                  </a:lnTo>
                  <a:lnTo>
                    <a:pt y="2933" x="29930"/>
                  </a:lnTo>
                  <a:lnTo>
                    <a:pt y="2933" x="29325"/>
                  </a:lnTo>
                  <a:cubicBezTo>
                    <a:pt y="2933" x="29079"/>
                    <a:pt y="2905" x="28917"/>
                    <a:pt y="2849" x="28836"/>
                  </a:cubicBezTo>
                  <a:cubicBezTo>
                    <a:pt y="2793" x="28756"/>
                    <a:pt y="2667" x="28716"/>
                    <a:pt y="2471" x="28716"/>
                  </a:cubicBezTo>
                  <a:lnTo>
                    <a:pt y="1166" x="28716"/>
                  </a:lnTo>
                  <a:lnTo>
                    <a:pt y="1166" x="29930"/>
                  </a:lnTo>
                  <a:lnTo>
                    <a:pt y="859" x="29930"/>
                  </a:lnTo>
                  <a:lnTo>
                    <a:pt y="859" x="28716"/>
                  </a:lnTo>
                  <a:lnTo>
                    <a:pt y="177" x="28716"/>
                  </a:lnTo>
                  <a:close/>
                  <a:moveTo>
                    <a:pt y="177" x="34715"/>
                  </a:moveTo>
                  <a:lnTo>
                    <a:pt y="859" x="34715"/>
                  </a:lnTo>
                  <a:lnTo>
                    <a:pt y="859" x="34283"/>
                  </a:lnTo>
                  <a:lnTo>
                    <a:pt y="1166" x="34283"/>
                  </a:lnTo>
                  <a:lnTo>
                    <a:pt y="1166" x="34715"/>
                  </a:lnTo>
                  <a:lnTo>
                    <a:pt y="2471" x="34715"/>
                  </a:lnTo>
                  <a:cubicBezTo>
                    <a:pt y="2772" x="34715"/>
                    <a:pt y="2979" x="34801"/>
                    <a:pt y="3093" x="34974"/>
                  </a:cubicBezTo>
                  <a:cubicBezTo>
                    <a:pt y="3206" x="35147"/>
                    <a:pt y="3263" x="35461"/>
                    <a:pt y="3263" x="35916"/>
                  </a:cubicBezTo>
                  <a:lnTo>
                    <a:pt y="3263" x="36521"/>
                  </a:lnTo>
                  <a:lnTo>
                    <a:pt y="2933" x="36521"/>
                  </a:lnTo>
                  <a:lnTo>
                    <a:pt y="2933" x="35916"/>
                  </a:lnTo>
                  <a:cubicBezTo>
                    <a:pt y="2933" x="35670"/>
                    <a:pt y="2905" x="35508"/>
                    <a:pt y="2849" x="35427"/>
                  </a:cubicBezTo>
                  <a:cubicBezTo>
                    <a:pt y="2793" x="35347"/>
                    <a:pt y="2667" x="35307"/>
                    <a:pt y="2471" x="35307"/>
                  </a:cubicBezTo>
                  <a:lnTo>
                    <a:pt y="1166" x="35307"/>
                  </a:lnTo>
                  <a:lnTo>
                    <a:pt y="1166" x="36521"/>
                  </a:lnTo>
                  <a:lnTo>
                    <a:pt y="859" x="36521"/>
                  </a:lnTo>
                  <a:lnTo>
                    <a:pt y="859" x="35307"/>
                  </a:lnTo>
                  <a:lnTo>
                    <a:pt y="177" x="35307"/>
                  </a:lnTo>
                  <a:close/>
                  <a:moveTo>
                    <a:pt y="801" x="1403"/>
                  </a:moveTo>
                  <a:cubicBezTo>
                    <a:pt y="801" x="963"/>
                    <a:pt y="863" x="623"/>
                    <a:pt y="986" x="384"/>
                  </a:cubicBezTo>
                  <a:cubicBezTo>
                    <a:pt y="1109" x="145"/>
                    <a:pt y="1283" x="26"/>
                    <a:pt y="1510" x="26"/>
                  </a:cubicBezTo>
                  <a:cubicBezTo>
                    <a:pt y="1696" x="26"/>
                    <a:pt y="1842" x="107"/>
                    <a:pt y="1949" x="269"/>
                  </a:cubicBezTo>
                  <a:cubicBezTo>
                    <a:pt y="2055" x="431"/>
                    <a:pt y="2134" x="695"/>
                    <a:pt y="2186" x="1060"/>
                  </a:cubicBezTo>
                  <a:lnTo>
                    <a:pt y="2218" x="1265"/>
                  </a:lnTo>
                  <a:cubicBezTo>
                    <a:pt y="2271" x="1630"/>
                    <a:pt y="2326" x="1866"/>
                    <a:pt y="2383" x="1974"/>
                  </a:cubicBezTo>
                  <a:cubicBezTo>
                    <a:pt y="2440" x="2082"/>
                    <a:pt y="2523" x="2136"/>
                    <a:pt y="2630" x="2136"/>
                  </a:cubicBezTo>
                  <a:cubicBezTo>
                    <a:pt y="2746" x="2136"/>
                    <a:pt y="2836" x="2061"/>
                    <a:pt y="2899" x="1912"/>
                  </a:cubicBezTo>
                  <a:cubicBezTo>
                    <a:pt y="2963" x="1762"/>
                    <a:pt y="2995" x="1549"/>
                    <a:pt y="2995" x="1271"/>
                  </a:cubicBezTo>
                  <a:cubicBezTo>
                    <a:pt y="2995" x="1064"/>
                    <a:pt y="2976" x="855"/>
                    <a:pt y="2938" x="644"/>
                  </a:cubicBezTo>
                  <a:cubicBezTo>
                    <a:pt y="2900" x="432"/>
                    <a:pt y="2843" x="218"/>
                    <a:pt y="2767" x="0"/>
                  </a:cubicBezTo>
                  <a:lnTo>
                    <a:pt y="3175" x="0"/>
                  </a:lnTo>
                  <a:cubicBezTo>
                    <a:pt y="3225" x="231"/>
                    <a:pt y="3263" x="450"/>
                    <a:pt y="3288" x="658"/>
                  </a:cubicBezTo>
                  <a:cubicBezTo>
                    <a:pt y="3313" x="866"/>
                    <a:pt y="3326" x="1066"/>
                    <a:pt y="3326" x="1258"/>
                  </a:cubicBezTo>
                  <a:cubicBezTo>
                    <a:pt y="3326" x="1720"/>
                    <a:pt y="3260" x="2082"/>
                    <a:pt y="3130" x="2346"/>
                  </a:cubicBezTo>
                  <a:cubicBezTo>
                    <a:pt y="3000" x="2609"/>
                    <a:pt y="2823" x="2741"/>
                    <a:pt y="2600" x="2741"/>
                  </a:cubicBezTo>
                  <a:cubicBezTo>
                    <a:pt y="2404" x="2741"/>
                    <a:pt y="2251" x="2653"/>
                    <a:pt y="2142" x="2477"/>
                  </a:cubicBezTo>
                  <a:cubicBezTo>
                    <a:pt y="2032" x="2301"/>
                    <a:pt y="1947" x="2003"/>
                    <a:pt y="1887" x="1585"/>
                  </a:cubicBezTo>
                  <a:lnTo>
                    <a:pt y="1857" x="1383"/>
                  </a:lnTo>
                  <a:cubicBezTo>
                    <a:pt y="1810" x="1067"/>
                    <a:pt y="1760" x="857"/>
                    <a:pt y="1708" x="753"/>
                  </a:cubicBezTo>
                  <a:cubicBezTo>
                    <a:pt y="1656" x="648"/>
                    <a:pt y="1584" x="596"/>
                    <a:pt y="1492" x="596"/>
                  </a:cubicBezTo>
                  <a:cubicBezTo>
                    <a:pt y="1372" x="596"/>
                    <a:pt y="1282" x="669"/>
                    <a:pt y="1222" x="815"/>
                  </a:cubicBezTo>
                  <a:cubicBezTo>
                    <a:pt y="1162" x="961"/>
                    <a:pt y="1132" x="1181"/>
                    <a:pt y="1132" x="1473"/>
                  </a:cubicBezTo>
                  <a:cubicBezTo>
                    <a:pt y="1132" x="1665"/>
                    <a:pt y="1146" x="1851"/>
                    <a:pt y="1175" x="2030"/>
                  </a:cubicBezTo>
                  <a:cubicBezTo>
                    <a:pt y="1203" x="2209"/>
                    <a:pt y="1246" x="2382"/>
                    <a:pt y="1304" x="2549"/>
                  </a:cubicBezTo>
                  <a:lnTo>
                    <a:pt y="930" x="2549"/>
                  </a:lnTo>
                  <a:cubicBezTo>
                    <a:pt y="887" x="2387"/>
                    <a:pt y="855" x="2209"/>
                    <a:pt y="833" x="2017"/>
                  </a:cubicBezTo>
                  <a:cubicBezTo>
                    <a:pt y="812" x="1825"/>
                    <a:pt y="801" x="1620"/>
                    <a:pt y="801" x="1403"/>
                  </a:cubicBezTo>
                  <a:close/>
                  <a:moveTo>
                    <a:pt y="801" x="8701"/>
                  </a:moveTo>
                  <a:cubicBezTo>
                    <a:pt y="801" x="8261"/>
                    <a:pt y="863" x="7921"/>
                    <a:pt y="986" x="7682"/>
                  </a:cubicBezTo>
                  <a:cubicBezTo>
                    <a:pt y="1109" x="7443"/>
                    <a:pt y="1283" x="7324"/>
                    <a:pt y="1510" x="7324"/>
                  </a:cubicBezTo>
                  <a:cubicBezTo>
                    <a:pt y="1696" x="7324"/>
                    <a:pt y="1842" x="7405"/>
                    <a:pt y="1949" x="7567"/>
                  </a:cubicBezTo>
                  <a:cubicBezTo>
                    <a:pt y="2055" x="7729"/>
                    <a:pt y="2134" x="7993"/>
                    <a:pt y="2186" x="8358"/>
                  </a:cubicBezTo>
                  <a:lnTo>
                    <a:pt y="2218" x="8563"/>
                  </a:lnTo>
                  <a:cubicBezTo>
                    <a:pt y="2271" x="8928"/>
                    <a:pt y="2326" x="9164"/>
                    <a:pt y="2383" x="9272"/>
                  </a:cubicBezTo>
                  <a:cubicBezTo>
                    <a:pt y="2440" x="9380"/>
                    <a:pt y="2523" x="9434"/>
                    <a:pt y="2630" x="9434"/>
                  </a:cubicBezTo>
                  <a:cubicBezTo>
                    <a:pt y="2746" x="9434"/>
                    <a:pt y="2836" x="9359"/>
                    <a:pt y="2899" x="9210"/>
                  </a:cubicBezTo>
                  <a:cubicBezTo>
                    <a:pt y="2963" x="9060"/>
                    <a:pt y="2995" x="8847"/>
                    <a:pt y="2995" x="8569"/>
                  </a:cubicBezTo>
                  <a:cubicBezTo>
                    <a:pt y="2995" x="8362"/>
                    <a:pt y="2976" x="8153"/>
                    <a:pt y="2938" x="7942"/>
                  </a:cubicBezTo>
                  <a:cubicBezTo>
                    <a:pt y="2900" x="7730"/>
                    <a:pt y="2843" x="7516"/>
                    <a:pt y="2767" x="7298"/>
                  </a:cubicBezTo>
                  <a:lnTo>
                    <a:pt y="3175" x="7298"/>
                  </a:lnTo>
                  <a:cubicBezTo>
                    <a:pt y="3225" x="7529"/>
                    <a:pt y="3263" x="7748"/>
                    <a:pt y="3288" x="7956"/>
                  </a:cubicBezTo>
                  <a:cubicBezTo>
                    <a:pt y="3313" x="8164"/>
                    <a:pt y="3326" x="8364"/>
                    <a:pt y="3326" x="8556"/>
                  </a:cubicBezTo>
                  <a:cubicBezTo>
                    <a:pt y="3326" x="9018"/>
                    <a:pt y="3260" x="9380"/>
                    <a:pt y="3130" x="9644"/>
                  </a:cubicBezTo>
                  <a:cubicBezTo>
                    <a:pt y="3000" x="9907"/>
                    <a:pt y="2823" x="10039"/>
                    <a:pt y="2600" x="10039"/>
                  </a:cubicBezTo>
                  <a:cubicBezTo>
                    <a:pt y="2404" x="10039"/>
                    <a:pt y="2251" x="9951"/>
                    <a:pt y="2142" x="9775"/>
                  </a:cubicBezTo>
                  <a:cubicBezTo>
                    <a:pt y="2032" x="9599"/>
                    <a:pt y="1947" x="9301"/>
                    <a:pt y="1887" x="8883"/>
                  </a:cubicBezTo>
                  <a:lnTo>
                    <a:pt y="1857" x="8681"/>
                  </a:lnTo>
                  <a:cubicBezTo>
                    <a:pt y="1810" x="8365"/>
                    <a:pt y="1760" x="8155"/>
                    <a:pt y="1708" x="8051"/>
                  </a:cubicBezTo>
                  <a:cubicBezTo>
                    <a:pt y="1656" x="7946"/>
                    <a:pt y="1584" x="7894"/>
                    <a:pt y="1492" x="7894"/>
                  </a:cubicBezTo>
                  <a:cubicBezTo>
                    <a:pt y="1372" x="7894"/>
                    <a:pt y="1282" x="7967"/>
                    <a:pt y="1222" x="8113"/>
                  </a:cubicBezTo>
                  <a:cubicBezTo>
                    <a:pt y="1162" x="8259"/>
                    <a:pt y="1132" x="8479"/>
                    <a:pt y="1132" x="8771"/>
                  </a:cubicBezTo>
                  <a:cubicBezTo>
                    <a:pt y="1132" x="8963"/>
                    <a:pt y="1146" x="9149"/>
                    <a:pt y="1175" x="9328"/>
                  </a:cubicBezTo>
                  <a:cubicBezTo>
                    <a:pt y="1203" x="9507"/>
                    <a:pt y="1246" x="9680"/>
                    <a:pt y="1304" x="9847"/>
                  </a:cubicBezTo>
                  <a:lnTo>
                    <a:pt y="930" x="9847"/>
                  </a:lnTo>
                  <a:cubicBezTo>
                    <a:pt y="887" x="9685"/>
                    <a:pt y="855" x="9507"/>
                    <a:pt y="833" x="9315"/>
                  </a:cubicBezTo>
                  <a:cubicBezTo>
                    <a:pt y="812" x="9123"/>
                    <a:pt y="801" x="8918"/>
                    <a:pt y="801" x="8701"/>
                  </a:cubicBezTo>
                  <a:close/>
                  <a:moveTo>
                    <a:pt y="801" x="15050"/>
                  </a:moveTo>
                  <a:cubicBezTo>
                    <a:pt y="801" x="14512"/>
                    <a:pt y="917" x="14085"/>
                    <a:pt y="1148" x="13768"/>
                  </a:cubicBezTo>
                  <a:cubicBezTo>
                    <a:pt y="1379" x="13451"/>
                    <a:pt y="1691" x="13292"/>
                    <a:pt y="2085" x="13292"/>
                  </a:cubicBezTo>
                  <a:cubicBezTo>
                    <a:pt y="2465" x="13292"/>
                    <a:pt y="2767" x="13459"/>
                    <a:pt y="2991" x="13794"/>
                  </a:cubicBezTo>
                  <a:cubicBezTo>
                    <a:pt y="3214" x="14128"/>
                    <a:pt y="3326" x="14581"/>
                    <a:pt y="3326" x="15153"/>
                  </a:cubicBezTo>
                  <a:cubicBezTo>
                    <a:pt y="3326" x="15381"/>
                    <a:pt y="3310" x="15606"/>
                    <a:pt y="3278" x="15828"/>
                  </a:cubicBezTo>
                  <a:cubicBezTo>
                    <a:pt y="3247" x="16051"/>
                    <a:pt y="3201" x="16267"/>
                    <a:pt y="3141" x="16479"/>
                  </a:cubicBezTo>
                  <a:lnTo>
                    <a:pt y="2767" x="16479"/>
                  </a:lnTo>
                  <a:cubicBezTo>
                    <a:pt y="2842" x="16269"/>
                    <a:pt y="2898" x="16059"/>
                    <a:pt y="2935" x="15846"/>
                  </a:cubicBezTo>
                  <a:cubicBezTo>
                    <a:pt y="2972" x="15634"/>
                    <a:pt y="2991" x="15414"/>
                    <a:pt y="2991" x="15188"/>
                  </a:cubicBezTo>
                  <a:cubicBezTo>
                    <a:pt y="2991" x="14797"/>
                    <a:pt y="2919" x="14493"/>
                    <a:pt y="2777" x="14274"/>
                  </a:cubicBezTo>
                  <a:cubicBezTo>
                    <a:pt y="2635" x="14055"/>
                    <a:pt y="2428" x="13933"/>
                    <a:pt y="2156" x="13907"/>
                  </a:cubicBezTo>
                  <a:lnTo>
                    <a:pt y="2156" x="16616"/>
                  </a:lnTo>
                  <a:lnTo>
                    <a:pt y="1963" x="16616"/>
                  </a:lnTo>
                  <a:cubicBezTo>
                    <a:pt y="1605" x="16616"/>
                    <a:pt y="1322" x="16476"/>
                    <a:pt y="1114" x="16195"/>
                  </a:cubicBezTo>
                  <a:cubicBezTo>
                    <a:pt y="905" x="15914"/>
                    <a:pt y="801" x="15533"/>
                    <a:pt y="801" x="15050"/>
                  </a:cubicBezTo>
                  <a:close/>
                  <a:moveTo>
                    <a:pt y="1" x="25464"/>
                  </a:moveTo>
                  <a:cubicBezTo>
                    <a:pt y="1" x="24941"/>
                    <a:pt y="82" x="24530"/>
                    <a:pt y="245" x="24233"/>
                  </a:cubicBezTo>
                  <a:cubicBezTo>
                    <a:pt y="408" x="23935"/>
                    <a:pt y="632" x="23786"/>
                    <a:pt y="915" x="23786"/>
                  </a:cubicBezTo>
                  <a:cubicBezTo>
                    <a:pt y="1160" x="23786"/>
                    <a:pt y="1351" x="23894"/>
                    <a:pt y="1488" x="24109"/>
                  </a:cubicBezTo>
                  <a:cubicBezTo>
                    <a:pt y="1626" x="24325"/>
                    <a:pt y="1726" x="24674"/>
                    <a:pt y="1791" x="25156"/>
                  </a:cubicBezTo>
                  <a:lnTo>
                    <a:pt y="1842" x="25550"/>
                  </a:lnTo>
                  <a:cubicBezTo>
                    <a:pt y="1887" x="25879"/>
                    <a:pt y="1953" x="26115"/>
                    <a:pt y="2042" x="26259"/>
                  </a:cubicBezTo>
                  <a:cubicBezTo>
                    <a:pt y="2131" x="26404"/>
                    <a:pt y="2254" x="26476"/>
                    <a:pt y="2411" x="26476"/>
                  </a:cubicBezTo>
                  <a:cubicBezTo>
                    <a:pt y="2591" x="26476"/>
                    <a:pt y="2730" x="26375"/>
                    <a:pt y="2828" x="26175"/>
                  </a:cubicBezTo>
                  <a:cubicBezTo>
                    <a:pt y="2925" x="25974"/>
                    <a:pt y="2973" x="25689"/>
                    <a:pt y="2973" x="25320"/>
                  </a:cubicBezTo>
                  <a:cubicBezTo>
                    <a:pt y="2973" x="25076"/>
                    <a:pt y="2948" x="24829"/>
                    <a:pt y="2898" x="24577"/>
                  </a:cubicBezTo>
                  <a:cubicBezTo>
                    <a:pt y="2848" x="24325"/>
                    <a:pt y="2774" x="24068"/>
                    <a:pt y="2675" x="23805"/>
                  </a:cubicBezTo>
                  <a:lnTo>
                    <a:pt y="3122" x="23805"/>
                  </a:lnTo>
                  <a:cubicBezTo>
                    <a:pt y="3189" x="24078"/>
                    <a:pt y="3240" x="24343"/>
                    <a:pt y="3274" x="24598"/>
                  </a:cubicBezTo>
                  <a:cubicBezTo>
                    <a:pt y="3308" x="24853"/>
                    <a:pt y="3326" x="25093"/>
                    <a:pt y="3326" x="25320"/>
                  </a:cubicBezTo>
                  <a:cubicBezTo>
                    <a:pt y="3326" x="25920"/>
                    <a:pt y="3245" x="26375"/>
                    <a:pt y="3085" x="26685"/>
                  </a:cubicBezTo>
                  <a:cubicBezTo>
                    <a:pt y="2925" x="26996"/>
                    <a:pt y="2689" x="27151"/>
                    <a:pt y="2379" x="27151"/>
                  </a:cubicBezTo>
                  <a:cubicBezTo>
                    <a:pt y="2118" x="27151"/>
                    <a:pt y="1911" x="27037"/>
                    <a:pt y="1755" x="26807"/>
                  </a:cubicBezTo>
                  <a:cubicBezTo>
                    <a:pt y="1600" x="26578"/>
                    <a:pt y="1492" x="26222"/>
                    <a:pt y="1430" x="25739"/>
                  </a:cubicBezTo>
                  <a:lnTo>
                    <a:pt y="1377" x="25349"/>
                  </a:lnTo>
                  <a:cubicBezTo>
                    <a:pt y="1332" x="24994"/>
                    <a:pt y="1274" x="24753"/>
                    <a:pt y="1202" x="24626"/>
                  </a:cubicBezTo>
                  <a:cubicBezTo>
                    <a:pt y="1129" x="24499"/>
                    <a:pt y="1022" x="24436"/>
                    <a:pt y="881" x="24436"/>
                  </a:cubicBezTo>
                  <a:cubicBezTo>
                    <a:pt y="712" x="24436"/>
                    <a:pt y="582" x="24531"/>
                    <a:pt y="490" x="24722"/>
                  </a:cubicBezTo>
                  <a:cubicBezTo>
                    <a:pt y="398" x="24914"/>
                    <a:pt y="353" x="25185"/>
                    <a:pt y="353" x="25537"/>
                  </a:cubicBezTo>
                  <a:cubicBezTo>
                    <a:pt y="353" x="25740"/>
                    <a:pt y="372" x="25950"/>
                    <a:pt y="411" x="26168"/>
                  </a:cubicBezTo>
                  <a:cubicBezTo>
                    <a:pt y="449" x="26386"/>
                    <a:pt y="508" x="26618"/>
                    <a:pt y="587" x="26863"/>
                  </a:cubicBezTo>
                  <a:lnTo>
                    <a:pt y="164" x="26863"/>
                  </a:lnTo>
                  <a:cubicBezTo>
                    <a:pt y="109" x="26620"/>
                    <a:pt y="69" x="26382"/>
                    <a:pt y="41" x="26149"/>
                  </a:cubicBezTo>
                  <a:cubicBezTo>
                    <a:pt y="14" x="25916"/>
                    <a:pt y="1" x="25688"/>
                    <a:pt y="1" x="25464"/>
                  </a:cubicBezTo>
                  <a:close/>
                  <a:moveTo>
                    <a:pt y="801" x="31964"/>
                  </a:moveTo>
                  <a:cubicBezTo>
                    <a:pt y="801" x="31772"/>
                    <a:pt y="815" x="31574"/>
                    <a:pt y="843" x="31372"/>
                  </a:cubicBezTo>
                  <a:cubicBezTo>
                    <a:pt y="871" x="31169"/>
                    <a:pt y="913" x="30960"/>
                    <a:pt y="969" x="30744"/>
                  </a:cubicBezTo>
                  <a:lnTo>
                    <a:pt y="1334" x="30744"/>
                  </a:lnTo>
                  <a:cubicBezTo>
                    <a:pt y="1268" x="30923"/>
                    <a:pt y="1218" x="31110"/>
                    <a:pt y="1185" x="31304"/>
                  </a:cubicBezTo>
                  <a:cubicBezTo>
                    <a:pt y="1153" x="31499"/>
                    <a:pt y="1136" x="31698"/>
                    <a:pt y="1136" x="31903"/>
                  </a:cubicBezTo>
                  <a:cubicBezTo>
                    <a:pt y="1136" x="32226"/>
                    <a:pt y="1186" x="32476"/>
                    <a:pt y="1285" x="32654"/>
                  </a:cubicBezTo>
                  <a:cubicBezTo>
                    <a:pt y="1385" x="32832"/>
                    <a:pt y="1525" x="32921"/>
                    <a:pt y="1707" x="32921"/>
                  </a:cubicBezTo>
                  <a:lnTo>
                    <a:pt y="1746" x="32921"/>
                  </a:lnTo>
                  <a:lnTo>
                    <a:pt y="1746" x="32095"/>
                  </a:lnTo>
                  <a:cubicBezTo>
                    <a:pt y="1746" x="31559"/>
                    <a:pt y="1814" x="31157"/>
                    <a:pt y="1952" x="30887"/>
                  </a:cubicBezTo>
                  <a:cubicBezTo>
                    <a:pt y="2089" x="30616"/>
                    <a:pt y="2293" x="30481"/>
                    <a:pt y="2564" x="30481"/>
                  </a:cubicBezTo>
                  <a:cubicBezTo>
                    <a:pt y="2795" x="30481"/>
                    <a:pt y="2980" x="30590"/>
                    <a:pt y="3118" x="30806"/>
                  </a:cubicBezTo>
                  <a:cubicBezTo>
                    <a:pt y="3256" x="31023"/>
                    <a:pt y="3326" x="31315"/>
                    <a:pt y="3326" x="31682"/>
                  </a:cubicBezTo>
                  <a:cubicBezTo>
                    <a:pt y="3326" x="31973"/>
                    <a:pt y="3291" x="32218"/>
                    <a:pt y="3221" x="32419"/>
                  </a:cubicBezTo>
                  <a:cubicBezTo>
                    <a:pt y="3152" x="32619"/>
                    <a:pt y="3044" x="32787"/>
                    <a:pt y="2898" x="32921"/>
                  </a:cubicBezTo>
                  <a:lnTo>
                    <a:pt y="3263" x="32921"/>
                  </a:lnTo>
                  <a:lnTo>
                    <a:pt y="3263" x="33511"/>
                  </a:lnTo>
                  <a:lnTo>
                    <a:pt y="1892" x="33511"/>
                  </a:lnTo>
                  <a:cubicBezTo>
                    <a:pt y="1525" x="33511"/>
                    <a:pt y="1252" x="33383"/>
                    <a:pt y="1072" x="33126"/>
                  </a:cubicBezTo>
                  <a:cubicBezTo>
                    <a:pt y="891" x="32870"/>
                    <a:pt y="801" x="32483"/>
                    <a:pt y="801" x="31964"/>
                  </a:cubicBezTo>
                  <a:close/>
                  <a:moveTo>
                    <a:pt y="859" x="37236"/>
                  </a:moveTo>
                  <a:lnTo>
                    <a:pt y="2315" x="37236"/>
                  </a:lnTo>
                  <a:cubicBezTo>
                    <a:pt y="2645" x="37236"/>
                    <a:pt y="2896" x="37342"/>
                    <a:pt y="3068" x="37556"/>
                  </a:cubicBezTo>
                  <a:cubicBezTo>
                    <a:pt y="3240" x="37769"/>
                    <a:pt y="3326" x="38082"/>
                    <a:pt y="3326" x="38494"/>
                  </a:cubicBezTo>
                  <a:cubicBezTo>
                    <a:pt y="3326" x="38744"/>
                    <a:pt y="3290" x="38963"/>
                    <a:pt y="3219" x="39152"/>
                  </a:cubicBezTo>
                  <a:cubicBezTo>
                    <a:pt y="3148" x="39341"/>
                    <a:pt y="3040" x="39507"/>
                    <a:pt y="2894" x="39650"/>
                  </a:cubicBezTo>
                  <a:lnTo>
                    <a:pt y="3263" x="39650"/>
                  </a:lnTo>
                  <a:lnTo>
                    <a:pt y="3263" x="40239"/>
                  </a:lnTo>
                  <a:lnTo>
                    <a:pt y="859" x="40239"/>
                  </a:lnTo>
                  <a:lnTo>
                    <a:pt y="859" x="39650"/>
                  </a:lnTo>
                  <a:lnTo>
                    <a:pt y="2222" x="39650"/>
                  </a:lnTo>
                  <a:cubicBezTo>
                    <a:pt y="2457" x="39650"/>
                    <a:pt y="2642" x="39558"/>
                    <a:pt y="2778" x="39373"/>
                  </a:cubicBezTo>
                  <a:cubicBezTo>
                    <a:pt y="2914" x="39189"/>
                    <a:pt y="2982" x="38937"/>
                    <a:pt y="2982" x="38619"/>
                  </a:cubicBezTo>
                  <a:cubicBezTo>
                    <a:pt y="2982" x="38354"/>
                    <a:pt y="2925" x="38156"/>
                    <a:pt y="2811" x="38023"/>
                  </a:cubicBezTo>
                  <a:cubicBezTo>
                    <a:pt y="2698" x="37891"/>
                    <a:pt y="2527" x="37825"/>
                    <a:pt y="2300" x="37825"/>
                  </a:cubicBezTo>
                  <a:lnTo>
                    <a:pt y="859" x="37825"/>
                  </a:lnTo>
                  <a:close/>
                  <a:moveTo>
                    <a:pt y="801" x="42593"/>
                  </a:moveTo>
                  <a:cubicBezTo>
                    <a:pt y="801" x="42153"/>
                    <a:pt y="863" x="41813"/>
                    <a:pt y="986" x="41574"/>
                  </a:cubicBezTo>
                  <a:cubicBezTo>
                    <a:pt y="1109" x="41335"/>
                    <a:pt y="1283" x="41216"/>
                    <a:pt y="1510" x="41216"/>
                  </a:cubicBezTo>
                  <a:cubicBezTo>
                    <a:pt y="1696" x="41216"/>
                    <a:pt y="1842" x="41297"/>
                    <a:pt y="1949" x="41459"/>
                  </a:cubicBezTo>
                  <a:cubicBezTo>
                    <a:pt y="2055" x="41621"/>
                    <a:pt y="2134" x="41885"/>
                    <a:pt y="2186" x="42250"/>
                  </a:cubicBezTo>
                  <a:lnTo>
                    <a:pt y="2218" x="42455"/>
                  </a:lnTo>
                  <a:cubicBezTo>
                    <a:pt y="2271" x="42820"/>
                    <a:pt y="2326" x="43056"/>
                    <a:pt y="2383" x="43164"/>
                  </a:cubicBezTo>
                  <a:cubicBezTo>
                    <a:pt y="2440" x="43272"/>
                    <a:pt y="2523" x="43326"/>
                    <a:pt y="2630" x="43326"/>
                  </a:cubicBezTo>
                  <a:cubicBezTo>
                    <a:pt y="2746" x="43326"/>
                    <a:pt y="2836" x="43251"/>
                    <a:pt y="2899" x="43102"/>
                  </a:cubicBezTo>
                  <a:cubicBezTo>
                    <a:pt y="2963" x="42952"/>
                    <a:pt y="2995" x="42739"/>
                    <a:pt y="2995" x="42461"/>
                  </a:cubicBezTo>
                  <a:cubicBezTo>
                    <a:pt y="2995" x="42254"/>
                    <a:pt y="2976" x="42045"/>
                    <a:pt y="2938" x="41834"/>
                  </a:cubicBezTo>
                  <a:cubicBezTo>
                    <a:pt y="2900" x="41622"/>
                    <a:pt y="2843" x="41408"/>
                    <a:pt y="2767" x="41190"/>
                  </a:cubicBezTo>
                  <a:lnTo>
                    <a:pt y="3175" x="41190"/>
                  </a:lnTo>
                  <a:cubicBezTo>
                    <a:pt y="3225" x="41421"/>
                    <a:pt y="3263" x="41640"/>
                    <a:pt y="3288" x="41848"/>
                  </a:cubicBezTo>
                  <a:cubicBezTo>
                    <a:pt y="3313" x="42056"/>
                    <a:pt y="3326" x="42256"/>
                    <a:pt y="3326" x="42448"/>
                  </a:cubicBezTo>
                  <a:cubicBezTo>
                    <a:pt y="3326" x="42910"/>
                    <a:pt y="3260" x="43272"/>
                    <a:pt y="3130" x="43536"/>
                  </a:cubicBezTo>
                  <a:cubicBezTo>
                    <a:pt y="3000" x="43799"/>
                    <a:pt y="2823" x="43931"/>
                    <a:pt y="2600" x="43931"/>
                  </a:cubicBezTo>
                  <a:cubicBezTo>
                    <a:pt y="2404" x="43931"/>
                    <a:pt y="2251" x="43843"/>
                    <a:pt y="2142" x="43667"/>
                  </a:cubicBezTo>
                  <a:cubicBezTo>
                    <a:pt y="2032" x="43491"/>
                    <a:pt y="1947" x="43193"/>
                    <a:pt y="1887" x="42775"/>
                  </a:cubicBezTo>
                  <a:lnTo>
                    <a:pt y="1857" x="42573"/>
                  </a:lnTo>
                  <a:cubicBezTo>
                    <a:pt y="1810" x="42257"/>
                    <a:pt y="1760" x="42047"/>
                    <a:pt y="1708" x="41943"/>
                  </a:cubicBezTo>
                  <a:cubicBezTo>
                    <a:pt y="1656" x="41838"/>
                    <a:pt y="1584" x="41786"/>
                    <a:pt y="1492" x="41786"/>
                  </a:cubicBezTo>
                  <a:cubicBezTo>
                    <a:pt y="1372" x="41786"/>
                    <a:pt y="1282" x="41859"/>
                    <a:pt y="1222" x="42005"/>
                  </a:cubicBezTo>
                  <a:cubicBezTo>
                    <a:pt y="1162" x="42151"/>
                    <a:pt y="1132" x="42371"/>
                    <a:pt y="1132" x="42663"/>
                  </a:cubicBezTo>
                  <a:cubicBezTo>
                    <a:pt y="1132" x="42855"/>
                    <a:pt y="1146" x="43041"/>
                    <a:pt y="1175" x="43220"/>
                  </a:cubicBezTo>
                  <a:cubicBezTo>
                    <a:pt y="1203" x="43399"/>
                    <a:pt y="1246" x="43572"/>
                    <a:pt y="1304" x="43739"/>
                  </a:cubicBezTo>
                  <a:lnTo>
                    <a:pt y="930" x="43739"/>
                  </a:lnTo>
                  <a:cubicBezTo>
                    <a:pt y="887" x="43577"/>
                    <a:pt y="855" x="43399"/>
                    <a:pt y="833" x="43207"/>
                  </a:cubicBezTo>
                  <a:cubicBezTo>
                    <a:pt y="812" x="43015"/>
                    <a:pt y="801" x="42810"/>
                    <a:pt y="801" x="42593"/>
                  </a:cubicBezTo>
                  <a:close/>
                  <a:moveTo>
                    <a:pt y="859" x="3256"/>
                  </a:moveTo>
                  <a:lnTo>
                    <a:pt y="3225" x="4706"/>
                  </a:lnTo>
                  <a:lnTo>
                    <a:pt y="3405" x="4601"/>
                  </a:lnTo>
                  <a:cubicBezTo>
                    <a:pt y="3597" x="4492"/>
                    <a:pt y="3718" x="4393"/>
                    <a:pt y="3770" x="4303"/>
                  </a:cubicBezTo>
                  <a:cubicBezTo>
                    <a:pt y="3821" x="4213"/>
                    <a:pt y="3847" x="4087"/>
                    <a:pt y="3847" x="3925"/>
                  </a:cubicBezTo>
                  <a:lnTo>
                    <a:pt y="3847" x="3579"/>
                  </a:lnTo>
                  <a:lnTo>
                    <a:pt y="4178" x="3579"/>
                  </a:lnTo>
                  <a:lnTo>
                    <a:pt y="4178" x="4050"/>
                  </a:lnTo>
                  <a:cubicBezTo>
                    <a:pt y="4178" x="4315"/>
                    <a:pt y="4134" x="4526"/>
                    <a:pt y="4047" x="4684"/>
                  </a:cubicBezTo>
                  <a:cubicBezTo>
                    <a:pt y="3959" x="4842"/>
                    <a:pt y="3773" x="5004"/>
                    <a:pt y="3487" x="5171"/>
                  </a:cubicBezTo>
                  <a:lnTo>
                    <a:pt y="859" x="6746"/>
                  </a:lnTo>
                  <a:lnTo>
                    <a:pt y="859" x="6122"/>
                  </a:lnTo>
                  <a:lnTo>
                    <a:pt y="2740" x="5001"/>
                  </a:lnTo>
                  <a:lnTo>
                    <a:pt y="859" x="3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y="938475" x="222150"/>
              <a:ext cy="106375" cx="836450"/>
            </a:xfrm>
            <a:custGeom>
              <a:pathLst>
                <a:path w="33458" extrusionOk="0" h="4255">
                  <a:moveTo>
                    <a:pt y="0" x="22181"/>
                  </a:moveTo>
                  <a:lnTo>
                    <a:pt y="500" x="22181"/>
                  </a:lnTo>
                  <a:lnTo>
                    <a:pt y="500" x="22770"/>
                  </a:lnTo>
                  <a:lnTo>
                    <a:pt y="0" x="22770"/>
                  </a:lnTo>
                  <a:close/>
                  <a:moveTo>
                    <a:pt y="1213" x="5927"/>
                  </a:moveTo>
                  <a:cubicBezTo>
                    <a:pt y="1213" x="6217"/>
                    <a:pt y="1277" x="6450"/>
                    <a:pt y="1406" x="6626"/>
                  </a:cubicBezTo>
                  <a:cubicBezTo>
                    <a:pt y="1535" x="6803"/>
                    <a:pt y="1707" x="6893"/>
                    <a:pt y="1923" x="6897"/>
                  </a:cubicBezTo>
                  <a:lnTo>
                    <a:pt y="1926" x="4796"/>
                  </a:lnTo>
                  <a:cubicBezTo>
                    <a:pt y="1699" x="4826"/>
                    <a:pt y="1524" x="4940"/>
                    <a:pt y="1400" x="5137"/>
                  </a:cubicBezTo>
                  <a:cubicBezTo>
                    <a:pt y="1275" x="5335"/>
                    <a:pt y="1213" x="5598"/>
                    <a:pt y="1213" x="5927"/>
                  </a:cubicBezTo>
                  <a:close/>
                  <a:moveTo>
                    <a:pt y="1213" x="31898"/>
                  </a:moveTo>
                  <a:cubicBezTo>
                    <a:pt y="1213" x="32188"/>
                    <a:pt y="1277" x="32421"/>
                    <a:pt y="1406" x="32597"/>
                  </a:cubicBezTo>
                  <a:cubicBezTo>
                    <a:pt y="1535" x="32774"/>
                    <a:pt y="1707" x="32864"/>
                    <a:pt y="1923" x="32868"/>
                  </a:cubicBezTo>
                  <a:lnTo>
                    <a:pt y="1926" x="30767"/>
                  </a:lnTo>
                  <a:cubicBezTo>
                    <a:pt y="1699" x="30797"/>
                    <a:pt y="1524" x="30911"/>
                    <a:pt y="1400" x="31108"/>
                  </a:cubicBezTo>
                  <a:cubicBezTo>
                    <a:pt y="1275" x="31306"/>
                    <a:pt y="1213" x="31569"/>
                    <a:pt y="1213" x="31898"/>
                  </a:cubicBezTo>
                  <a:close/>
                  <a:moveTo>
                    <a:pt y="1209" x="1611"/>
                  </a:moveTo>
                  <a:cubicBezTo>
                    <a:pt y="1209" x="1923"/>
                    <a:pt y="1291" x="2168"/>
                    <a:pt y="1457" x="2348"/>
                  </a:cubicBezTo>
                  <a:cubicBezTo>
                    <a:pt y="1622" x="2527"/>
                    <a:pt y="1850" x="2617"/>
                    <a:pt y="2140" x="2617"/>
                  </a:cubicBezTo>
                  <a:cubicBezTo>
                    <a:pt y="2431" x="2617"/>
                    <a:pt y="2659" x="2527"/>
                    <a:pt y="2824" x="2348"/>
                  </a:cubicBezTo>
                  <a:cubicBezTo>
                    <a:pt y="2989" x="2168"/>
                    <a:pt y="3072" x="1923"/>
                    <a:pt y="3072" x="1611"/>
                  </a:cubicBezTo>
                  <a:cubicBezTo>
                    <a:pt y="3072" x="1299"/>
                    <a:pt y="2989" x="1054"/>
                    <a:pt y="2824" x="876"/>
                  </a:cubicBezTo>
                  <a:cubicBezTo>
                    <a:pt y="2659" x="698"/>
                    <a:pt y="2431" x="609"/>
                    <a:pt y="2140" x="609"/>
                  </a:cubicBezTo>
                  <a:cubicBezTo>
                    <a:pt y="1850" x="609"/>
                    <a:pt y="1622" x="698"/>
                    <a:pt y="1457" x="876"/>
                  </a:cubicBezTo>
                  <a:cubicBezTo>
                    <a:pt y="1291" x="1054"/>
                    <a:pt y="1209" x="1299"/>
                    <a:pt y="1209" x="1611"/>
                  </a:cubicBezTo>
                  <a:close/>
                  <a:moveTo>
                    <a:pt y="2132" x="12490"/>
                  </a:moveTo>
                  <a:lnTo>
                    <a:pt y="2220" x="12490"/>
                  </a:lnTo>
                  <a:cubicBezTo>
                    <a:pt y="2477" x="12490"/>
                    <a:pt y="2684" x="12392"/>
                    <a:pt y="2839" x="12194"/>
                  </a:cubicBezTo>
                  <a:cubicBezTo>
                    <a:pt y="2994" x="11997"/>
                    <a:pt y="3072" x="11735"/>
                    <a:pt y="3072" x="11408"/>
                  </a:cubicBezTo>
                  <a:cubicBezTo>
                    <a:pt y="3072" x="11171"/>
                    <a:pt y="3031" x="10984"/>
                    <a:pt y="2948" x="10846"/>
                  </a:cubicBezTo>
                  <a:cubicBezTo>
                    <a:pt y="2866" x="10708"/>
                    <a:pt y="2755" x="10640"/>
                    <a:pt y="2615" x="10640"/>
                  </a:cubicBezTo>
                  <a:cubicBezTo>
                    <a:pt y="2439" x="10640"/>
                    <a:pt y="2314" x="10731"/>
                    <a:pt y="2241" x="10915"/>
                  </a:cubicBezTo>
                  <a:cubicBezTo>
                    <a:pt y="2168" x="11099"/>
                    <a:pt y="2132" x="11428"/>
                    <a:pt y="2132" x="11904"/>
                  </a:cubicBezTo>
                  <a:close/>
                  <a:moveTo>
                    <a:pt y="0" x="8454"/>
                  </a:moveTo>
                  <a:lnTo>
                    <a:pt y="3340" x="8454"/>
                  </a:lnTo>
                  <a:lnTo>
                    <a:pt y="3340" x="9043"/>
                  </a:lnTo>
                  <a:lnTo>
                    <a:pt y="0" x="9043"/>
                  </a:lnTo>
                  <a:close/>
                  <a:moveTo>
                    <a:pt y="135" x="17538"/>
                  </a:moveTo>
                  <a:lnTo>
                    <a:pt y="500" x="17538"/>
                  </a:lnTo>
                  <a:lnTo>
                    <a:pt y="500" x="19236"/>
                  </a:lnTo>
                  <a:lnTo>
                    <a:pt y="3340" x="19236"/>
                  </a:lnTo>
                  <a:lnTo>
                    <a:pt y="3340" x="19886"/>
                  </a:lnTo>
                  <a:lnTo>
                    <a:pt y="500" x="19886"/>
                  </a:lnTo>
                  <a:lnTo>
                    <a:pt y="500" x="21583"/>
                  </a:lnTo>
                  <a:lnTo>
                    <a:pt y="135" x="21583"/>
                  </a:lnTo>
                  <a:close/>
                  <a:moveTo>
                    <a:pt y="936" x="22181"/>
                  </a:moveTo>
                  <a:lnTo>
                    <a:pt y="3340" x="22181"/>
                  </a:lnTo>
                  <a:lnTo>
                    <a:pt y="3340" x="22770"/>
                  </a:lnTo>
                  <a:lnTo>
                    <a:pt y="936" x="22770"/>
                  </a:lnTo>
                  <a:close/>
                  <a:moveTo>
                    <a:pt y="878" x="25724"/>
                  </a:moveTo>
                  <a:cubicBezTo>
                    <a:pt y="878" x="25466"/>
                    <a:pt y="913" x="25243"/>
                    <a:pt y="983" x="25055"/>
                  </a:cubicBezTo>
                  <a:cubicBezTo>
                    <a:pt y="1053" x="24867"/>
                    <a:pt y="1162" x="24706"/>
                    <a:pt y="1310" x="24572"/>
                  </a:cubicBezTo>
                  <a:lnTo>
                    <a:pt y="936" x="24572"/>
                  </a:lnTo>
                  <a:lnTo>
                    <a:pt y="936" x="23979"/>
                  </a:lnTo>
                  <a:lnTo>
                    <a:pt y="3340" x="23979"/>
                  </a:lnTo>
                  <a:lnTo>
                    <a:pt y="3340" x="24572"/>
                  </a:lnTo>
                  <a:lnTo>
                    <a:pt y="1981" x="24572"/>
                  </a:lnTo>
                  <a:cubicBezTo>
                    <a:pt y="1748" x="24572"/>
                    <a:pt y="1563" x="24660"/>
                    <a:pt y="1427" x="24837"/>
                  </a:cubicBezTo>
                  <a:cubicBezTo>
                    <a:pt y="1290" x="25015"/>
                    <a:pt y="1222" x="25254"/>
                    <a:pt y="1222" x="25555"/>
                  </a:cubicBezTo>
                  <a:cubicBezTo>
                    <a:pt y="1222" x="25809"/>
                    <a:pt y="1277" x="25997"/>
                    <a:pt y="1388" x="26118"/>
                  </a:cubicBezTo>
                  <a:cubicBezTo>
                    <a:pt y="1499" x="26240"/>
                    <a:pt y="1670" x="26301"/>
                    <a:pt y="1902" x="26301"/>
                  </a:cubicBezTo>
                  <a:lnTo>
                    <a:pt y="3340" x="26301"/>
                  </a:lnTo>
                  <a:lnTo>
                    <a:pt y="3340" x="26893"/>
                  </a:lnTo>
                  <a:lnTo>
                    <a:pt y="1981" x="26893"/>
                  </a:lnTo>
                  <a:cubicBezTo>
                    <a:pt y="1747" x="26893"/>
                    <a:pt y="1561" x="26982"/>
                    <a:pt y="1425" x="27159"/>
                  </a:cubicBezTo>
                  <a:cubicBezTo>
                    <a:pt y="1290" x="27336"/>
                    <a:pt y="1222" x="27577"/>
                    <a:pt y="1222" x="27883"/>
                  </a:cubicBezTo>
                  <a:cubicBezTo>
                    <a:pt y="1222" x="28132"/>
                    <a:pt y="1277" x="28318"/>
                    <a:pt y="1389" x="28440"/>
                  </a:cubicBezTo>
                  <a:cubicBezTo>
                    <a:pt y="1501" x="28561"/>
                    <a:pt y="1672" x="28622"/>
                    <a:pt y="1902" x="28622"/>
                  </a:cubicBezTo>
                  <a:lnTo>
                    <a:pt y="3340" x="28622"/>
                  </a:lnTo>
                  <a:lnTo>
                    <a:pt y="3340" x="29215"/>
                  </a:lnTo>
                  <a:lnTo>
                    <a:pt y="1889" x="29215"/>
                  </a:lnTo>
                  <a:cubicBezTo>
                    <a:pt y="1566" x="29215"/>
                    <a:pt y="1316" x="29113"/>
                    <a:pt y="1141" x="28910"/>
                  </a:cubicBezTo>
                  <a:cubicBezTo>
                    <a:pt y="966" x="28708"/>
                    <a:pt y="878" x="28419"/>
                    <a:pt y="878" x="28046"/>
                  </a:cubicBezTo>
                  <a:cubicBezTo>
                    <a:pt y="878" x="27768"/>
                    <a:pt y="920" x="27527"/>
                    <a:pt y="1005" x="27322"/>
                  </a:cubicBezTo>
                  <a:cubicBezTo>
                    <a:pt y="1089" x="27117"/>
                    <a:pt y="1220" x="26941"/>
                    <a:pt y="1398" x="26794"/>
                  </a:cubicBezTo>
                  <a:cubicBezTo>
                    <a:pt y="1229" x="26706"/>
                    <a:pt y="1100" x="26571"/>
                    <a:pt y="1011" x="26389"/>
                  </a:cubicBezTo>
                  <a:cubicBezTo>
                    <a:pt y="922" x="26206"/>
                    <a:pt y="878" x="25985"/>
                    <a:pt y="878" x="25724"/>
                  </a:cubicBezTo>
                  <a:close/>
                  <a:moveTo>
                    <a:pt y="0" x="2617"/>
                  </a:moveTo>
                  <a:lnTo>
                    <a:pt y="1301" x="2617"/>
                  </a:lnTo>
                  <a:cubicBezTo>
                    <a:pt y="1158" x="2493"/>
                    <a:pt y="1052" x="2336"/>
                    <a:pt y="982" x="2147"/>
                  </a:cubicBezTo>
                  <a:cubicBezTo>
                    <a:pt y="913" x="1959"/>
                    <a:pt y="878" x="1732"/>
                    <a:pt y="878" x="1467"/>
                  </a:cubicBezTo>
                  <a:cubicBezTo>
                    <a:pt y="878" x="1034"/>
                    <a:pt y="994" x="681"/>
                    <a:pt y="1226" x="409"/>
                  </a:cubicBezTo>
                  <a:cubicBezTo>
                    <a:pt y="1458" x="137"/>
                    <a:pt y="1762" x="0"/>
                    <a:pt y="2140" x="0"/>
                  </a:cubicBezTo>
                  <a:cubicBezTo>
                    <a:pt y="2518" x="0"/>
                    <a:pt y="2823" x="137"/>
                    <a:pt y="3055" x="409"/>
                  </a:cubicBezTo>
                  <a:cubicBezTo>
                    <a:pt y="3286" x="681"/>
                    <a:pt y="3402" x="1034"/>
                    <a:pt y="3402" x="1467"/>
                  </a:cubicBezTo>
                  <a:cubicBezTo>
                    <a:pt y="3402" x="1732"/>
                    <a:pt y="3368" x="1959"/>
                    <a:pt y="3298" x="2147"/>
                  </a:cubicBezTo>
                  <a:cubicBezTo>
                    <a:pt y="3229" x="2336"/>
                    <a:pt y="3123" x="2493"/>
                    <a:pt y="2980" x="2617"/>
                  </a:cubicBezTo>
                  <a:lnTo>
                    <a:pt y="3340" x="2617"/>
                  </a:lnTo>
                  <a:lnTo>
                    <a:pt y="3340" x="3206"/>
                  </a:lnTo>
                  <a:lnTo>
                    <a:pt y="0" x="3206"/>
                  </a:lnTo>
                  <a:close/>
                  <a:moveTo>
                    <a:pt y="878" x="5920"/>
                  </a:moveTo>
                  <a:cubicBezTo>
                    <a:pt y="878" x="5382"/>
                    <a:pt y="994" x="4955"/>
                    <a:pt y="1225" x="4638"/>
                  </a:cubicBezTo>
                  <a:cubicBezTo>
                    <a:pt y="1456" x="4321"/>
                    <a:pt y="1768" x="4162"/>
                    <a:pt y="2162" x="4162"/>
                  </a:cubicBezTo>
                  <a:cubicBezTo>
                    <a:pt y="2542" x="4162"/>
                    <a:pt y="2844" x="4329"/>
                    <a:pt y="3068" x="4664"/>
                  </a:cubicBezTo>
                  <a:cubicBezTo>
                    <a:pt y="3291" x="4998"/>
                    <a:pt y="3402" x="5451"/>
                    <a:pt y="3402" x="6023"/>
                  </a:cubicBezTo>
                  <a:cubicBezTo>
                    <a:pt y="3402" x="6251"/>
                    <a:pt y="3387" x="6476"/>
                    <a:pt y="3355" x="6698"/>
                  </a:cubicBezTo>
                  <a:cubicBezTo>
                    <a:pt y="3324" x="6921"/>
                    <a:pt y="3278" x="7137"/>
                    <a:pt y="3218" x="7349"/>
                  </a:cubicBezTo>
                  <a:lnTo>
                    <a:pt y="2844" x="7349"/>
                  </a:lnTo>
                  <a:cubicBezTo>
                    <a:pt y="2919" x="7139"/>
                    <a:pt y="2975" x="6929"/>
                    <a:pt y="3012" x="6716"/>
                  </a:cubicBezTo>
                  <a:cubicBezTo>
                    <a:pt y="3049" x="6504"/>
                    <a:pt y="3068" x="6284"/>
                    <a:pt y="3068" x="6058"/>
                  </a:cubicBezTo>
                  <a:cubicBezTo>
                    <a:pt y="3068" x="5667"/>
                    <a:pt y="2996" x="5363"/>
                    <a:pt y="2854" x="5144"/>
                  </a:cubicBezTo>
                  <a:cubicBezTo>
                    <a:pt y="2712" x="4925"/>
                    <a:pt y="2504" x="4803"/>
                    <a:pt y="2233" x="4777"/>
                  </a:cubicBezTo>
                  <a:lnTo>
                    <a:pt y="2233" x="7486"/>
                  </a:lnTo>
                  <a:lnTo>
                    <a:pt y="2039" x="7486"/>
                  </a:lnTo>
                  <a:cubicBezTo>
                    <a:pt y="1682" x="7486"/>
                    <a:pt y="1399" x="7346"/>
                    <a:pt y="1190" x="7065"/>
                  </a:cubicBezTo>
                  <a:cubicBezTo>
                    <a:pt y="982" x="6784"/>
                    <a:pt y="878" x="6403"/>
                    <a:pt y="878" x="5920"/>
                  </a:cubicBezTo>
                  <a:close/>
                  <a:moveTo>
                    <a:pt y="878" x="11533"/>
                  </a:moveTo>
                  <a:cubicBezTo>
                    <a:pt y="878" x="11341"/>
                    <a:pt y="892" x="11143"/>
                    <a:pt y="920" x="10941"/>
                  </a:cubicBezTo>
                  <a:cubicBezTo>
                    <a:pt y="948" x="10738"/>
                    <a:pt y="990" x="10529"/>
                    <a:pt y="1046" x="10313"/>
                  </a:cubicBezTo>
                  <a:lnTo>
                    <a:pt y="1410" x="10313"/>
                  </a:lnTo>
                  <a:cubicBezTo>
                    <a:pt y="1345" x="10492"/>
                    <a:pt y="1295" x="10679"/>
                    <a:pt y="1262" x="10873"/>
                  </a:cubicBezTo>
                  <a:cubicBezTo>
                    <a:pt y="1229" x="11068"/>
                    <a:pt y="1213" x="11267"/>
                    <a:pt y="1213" x="11472"/>
                  </a:cubicBezTo>
                  <a:cubicBezTo>
                    <a:pt y="1213" x="11795"/>
                    <a:pt y="1263" x="12045"/>
                    <a:pt y="1362" x="12223"/>
                  </a:cubicBezTo>
                  <a:cubicBezTo>
                    <a:pt y="1462" x="12401"/>
                    <a:pt y="1602" x="12490"/>
                    <a:pt y="1784" x="12490"/>
                  </a:cubicBezTo>
                  <a:lnTo>
                    <a:pt y="1823" x="12490"/>
                  </a:lnTo>
                  <a:lnTo>
                    <a:pt y="1823" x="11664"/>
                  </a:lnTo>
                  <a:cubicBezTo>
                    <a:pt y="1823" x="11128"/>
                    <a:pt y="1891" x="10726"/>
                    <a:pt y="2029" x="10456"/>
                  </a:cubicBezTo>
                  <a:cubicBezTo>
                    <a:pt y="2166" x="10185"/>
                    <a:pt y="2370" x="10050"/>
                    <a:pt y="2640" x="10050"/>
                  </a:cubicBezTo>
                  <a:cubicBezTo>
                    <a:pt y="2872" x="10050"/>
                    <a:pt y="3057" x="10159"/>
                    <a:pt y="3195" x="10375"/>
                  </a:cubicBezTo>
                  <a:cubicBezTo>
                    <a:pt y="3333" x="10592"/>
                    <a:pt y="3402" x="10884"/>
                    <a:pt y="3402" x="11251"/>
                  </a:cubicBezTo>
                  <a:cubicBezTo>
                    <a:pt y="3402" x="11542"/>
                    <a:pt y="3368" x="11787"/>
                    <a:pt y="3298" x="11988"/>
                  </a:cubicBezTo>
                  <a:cubicBezTo>
                    <a:pt y="3229" x="12188"/>
                    <a:pt y="3121" x="12356"/>
                    <a:pt y="2975" x="12490"/>
                  </a:cubicBezTo>
                  <a:lnTo>
                    <a:pt y="3340" x="12490"/>
                  </a:lnTo>
                  <a:lnTo>
                    <a:pt y="3340" x="13080"/>
                  </a:lnTo>
                  <a:lnTo>
                    <a:pt y="1969" x="13080"/>
                  </a:lnTo>
                  <a:cubicBezTo>
                    <a:pt y="1602" x="13080"/>
                    <a:pt y="1329" x="12952"/>
                    <a:pt y="1149" x="12695"/>
                  </a:cubicBezTo>
                  <a:cubicBezTo>
                    <a:pt y="968" x="12439"/>
                    <a:pt y="878" x="12052"/>
                    <a:pt y="878" x="11533"/>
                  </a:cubicBezTo>
                  <a:close/>
                  <a:moveTo>
                    <a:pt y="878" x="31891"/>
                  </a:moveTo>
                  <a:cubicBezTo>
                    <a:pt y="878" x="31353"/>
                    <a:pt y="994" x="30926"/>
                    <a:pt y="1225" x="30609"/>
                  </a:cubicBezTo>
                  <a:cubicBezTo>
                    <a:pt y="1456" x="30292"/>
                    <a:pt y="1768" x="30133"/>
                    <a:pt y="2162" x="30133"/>
                  </a:cubicBezTo>
                  <a:cubicBezTo>
                    <a:pt y="2542" x="30133"/>
                    <a:pt y="2844" x="30300"/>
                    <a:pt y="3068" x="30635"/>
                  </a:cubicBezTo>
                  <a:cubicBezTo>
                    <a:pt y="3291" x="30969"/>
                    <a:pt y="3402" x="31422"/>
                    <a:pt y="3402" x="31994"/>
                  </a:cubicBezTo>
                  <a:cubicBezTo>
                    <a:pt y="3402" x="32222"/>
                    <a:pt y="3387" x="32447"/>
                    <a:pt y="3355" x="32669"/>
                  </a:cubicBezTo>
                  <a:cubicBezTo>
                    <a:pt y="3324" x="32892"/>
                    <a:pt y="3278" x="33108"/>
                    <a:pt y="3218" x="33320"/>
                  </a:cubicBezTo>
                  <a:lnTo>
                    <a:pt y="2844" x="33320"/>
                  </a:lnTo>
                  <a:cubicBezTo>
                    <a:pt y="2919" x="33110"/>
                    <a:pt y="2975" x="32900"/>
                    <a:pt y="3012" x="32687"/>
                  </a:cubicBezTo>
                  <a:cubicBezTo>
                    <a:pt y="3049" x="32475"/>
                    <a:pt y="3068" x="32255"/>
                    <a:pt y="3068" x="32029"/>
                  </a:cubicBezTo>
                  <a:cubicBezTo>
                    <a:pt y="3068" x="31638"/>
                    <a:pt y="2996" x="31334"/>
                    <a:pt y="2854" x="31115"/>
                  </a:cubicBezTo>
                  <a:cubicBezTo>
                    <a:pt y="2712" x="30896"/>
                    <a:pt y="2504" x="30774"/>
                    <a:pt y="2233" x="30748"/>
                  </a:cubicBezTo>
                  <a:lnTo>
                    <a:pt y="2233" x="33457"/>
                  </a:lnTo>
                  <a:lnTo>
                    <a:pt y="2039" x="33457"/>
                  </a:lnTo>
                  <a:cubicBezTo>
                    <a:pt y="1682" x="33457"/>
                    <a:pt y="1399" x="33317"/>
                    <a:pt y="1190" x="33036"/>
                  </a:cubicBezTo>
                  <a:cubicBezTo>
                    <a:pt y="982" x="32755"/>
                    <a:pt y="878" x="32374"/>
                    <a:pt y="878" x="31891"/>
                  </a:cubicBezTo>
                  <a:close/>
                  <a:moveTo>
                    <a:pt y="936" x="13871"/>
                  </a:moveTo>
                  <a:lnTo>
                    <a:pt y="3301" x="15321"/>
                  </a:lnTo>
                  <a:lnTo>
                    <a:pt y="3482" x="15216"/>
                  </a:lnTo>
                  <a:cubicBezTo>
                    <a:pt y="3674" x="15107"/>
                    <a:pt y="3795" x="15008"/>
                    <a:pt y="3847" x="14918"/>
                  </a:cubicBezTo>
                  <a:cubicBezTo>
                    <a:pt y="3898" x="14828"/>
                    <a:pt y="3924" x="14702"/>
                    <a:pt y="3924" x="14540"/>
                  </a:cubicBezTo>
                  <a:lnTo>
                    <a:pt y="3924" x="14194"/>
                  </a:lnTo>
                  <a:lnTo>
                    <a:pt y="4255" x="14194"/>
                  </a:lnTo>
                  <a:lnTo>
                    <a:pt y="4255" x="14665"/>
                  </a:lnTo>
                  <a:cubicBezTo>
                    <a:pt y="4255" x="14930"/>
                    <a:pt y="4211" x="15141"/>
                    <a:pt y="4124" x="15299"/>
                  </a:cubicBezTo>
                  <a:cubicBezTo>
                    <a:pt y="4036" x="15457"/>
                    <a:pt y="3850" x="15619"/>
                    <a:pt y="3563" x="15786"/>
                  </a:cubicBezTo>
                  <a:lnTo>
                    <a:pt y="936" x="17361"/>
                  </a:lnTo>
                  <a:lnTo>
                    <a:pt y="936" x="16737"/>
                  </a:lnTo>
                  <a:lnTo>
                    <a:pt y="2816" x="15616"/>
                  </a:lnTo>
                  <a:lnTo>
                    <a:pt y="936" x="14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y="1081325" x="217500"/>
              <a:ext cy="106375" cx="1478800"/>
            </a:xfrm>
            <a:custGeom>
              <a:pathLst>
                <a:path w="59152" extrusionOk="0" h="4255">
                  <a:moveTo>
                    <a:pt y="1213" x="4523"/>
                  </a:moveTo>
                  <a:cubicBezTo>
                    <a:pt y="1213" x="4813"/>
                    <a:pt y="1278" x="5046"/>
                    <a:pt y="1406" x="5222"/>
                  </a:cubicBezTo>
                  <a:cubicBezTo>
                    <a:pt y="1535" x="5399"/>
                    <a:pt y="1708" x="5489"/>
                    <a:pt y="1924" x="5493"/>
                  </a:cubicBezTo>
                  <a:lnTo>
                    <a:pt y="1926" x="3392"/>
                  </a:lnTo>
                  <a:cubicBezTo>
                    <a:pt y="1700" x="3422"/>
                    <a:pt y="1524" x="3536"/>
                    <a:pt y="1400" x="3733"/>
                  </a:cubicBezTo>
                  <a:cubicBezTo>
                    <a:pt y="1275" x="3931"/>
                    <a:pt y="1213" x="4194"/>
                    <a:pt y="1213" x="4523"/>
                  </a:cubicBezTo>
                  <a:close/>
                  <a:moveTo>
                    <a:pt y="1213" x="10379"/>
                  </a:moveTo>
                  <a:cubicBezTo>
                    <a:pt y="1213" x="10669"/>
                    <a:pt y="1278" x="10902"/>
                    <a:pt y="1406" x="11078"/>
                  </a:cubicBezTo>
                  <a:cubicBezTo>
                    <a:pt y="1535" x="11255"/>
                    <a:pt y="1708" x="11345"/>
                    <a:pt y="1924" x="11349"/>
                  </a:cubicBezTo>
                  <a:lnTo>
                    <a:pt y="1926" x="9248"/>
                  </a:lnTo>
                  <a:cubicBezTo>
                    <a:pt y="1700" x="9278"/>
                    <a:pt y="1524" x="9392"/>
                    <a:pt y="1400" x="9589"/>
                  </a:cubicBezTo>
                  <a:cubicBezTo>
                    <a:pt y="1275" x="9787"/>
                    <a:pt y="1213" x="10050"/>
                    <a:pt y="1213" x="10379"/>
                  </a:cubicBezTo>
                  <a:close/>
                  <a:moveTo>
                    <a:pt y="1213" x="30901"/>
                  </a:moveTo>
                  <a:cubicBezTo>
                    <a:pt y="1213" x="31191"/>
                    <a:pt y="1278" x="31424"/>
                    <a:pt y="1406" x="31600"/>
                  </a:cubicBezTo>
                  <a:cubicBezTo>
                    <a:pt y="1535" x="31777"/>
                    <a:pt y="1708" x="31867"/>
                    <a:pt y="1924" x="31871"/>
                  </a:cubicBezTo>
                  <a:lnTo>
                    <a:pt y="1926" x="29770"/>
                  </a:lnTo>
                  <a:cubicBezTo>
                    <a:pt y="1700" x="29800"/>
                    <a:pt y="1524" x="29914"/>
                    <a:pt y="1400" x="30111"/>
                  </a:cubicBezTo>
                  <a:cubicBezTo>
                    <a:pt y="1275" x="30309"/>
                    <a:pt y="1213" x="30572"/>
                    <a:pt y="1213" x="30901"/>
                  </a:cubicBezTo>
                  <a:close/>
                  <a:moveTo>
                    <a:pt y="1213" x="54547"/>
                  </a:moveTo>
                  <a:cubicBezTo>
                    <a:pt y="1213" x="54837"/>
                    <a:pt y="1278" x="55070"/>
                    <a:pt y="1406" x="55246"/>
                  </a:cubicBezTo>
                  <a:cubicBezTo>
                    <a:pt y="1535" x="55423"/>
                    <a:pt y="1708" x="55513"/>
                    <a:pt y="1924" x="55517"/>
                  </a:cubicBezTo>
                  <a:lnTo>
                    <a:pt y="1926" x="53416"/>
                  </a:lnTo>
                  <a:cubicBezTo>
                    <a:pt y="1700" x="53446"/>
                    <a:pt y="1524" x="53560"/>
                    <a:pt y="1400" x="53757"/>
                  </a:cubicBezTo>
                  <a:cubicBezTo>
                    <a:pt y="1275" x="53955"/>
                    <a:pt y="1213" x="54218"/>
                    <a:pt y="1213" x="54547"/>
                  </a:cubicBezTo>
                  <a:close/>
                  <a:moveTo>
                    <a:pt y="1213" x="22613"/>
                  </a:moveTo>
                  <a:cubicBezTo>
                    <a:pt y="1213" x="22927"/>
                    <a:pt y="1297" x="23176"/>
                    <a:pt y="1463" x="23359"/>
                  </a:cubicBezTo>
                  <a:cubicBezTo>
                    <a:pt y="1630" x="23543"/>
                    <a:pt y="1856" x="23635"/>
                    <a:pt y="2141" x="23635"/>
                  </a:cubicBezTo>
                  <a:cubicBezTo>
                    <a:pt y="2427" x="23635"/>
                    <a:pt y="2653" x="23543"/>
                    <a:pt y="2819" x="23359"/>
                  </a:cubicBezTo>
                  <a:cubicBezTo>
                    <a:pt y="2985" x="23176"/>
                    <a:pt y="3068" x="22927"/>
                    <a:pt y="3068" x="22613"/>
                  </a:cubicBezTo>
                  <a:cubicBezTo>
                    <a:pt y="3068" x="22295"/>
                    <a:pt y="2985" x="22045"/>
                    <a:pt y="2820" x="21862"/>
                  </a:cubicBezTo>
                  <a:cubicBezTo>
                    <a:pt y="2655" x="21680"/>
                    <a:pt y="2428" x="21589"/>
                    <a:pt y="2141" x="21589"/>
                  </a:cubicBezTo>
                  <a:cubicBezTo>
                    <a:pt y="1853" x="21589"/>
                    <a:pt y="1626" x="21680"/>
                    <a:pt y="1461" x="21864"/>
                  </a:cubicBezTo>
                  <a:cubicBezTo>
                    <a:pt y="1296" x="22048"/>
                    <a:pt y="1213" x="22297"/>
                    <a:pt y="1213" x="22613"/>
                  </a:cubicBezTo>
                  <a:close/>
                  <a:moveTo>
                    <a:pt y="1209" x="14478"/>
                  </a:moveTo>
                  <a:cubicBezTo>
                    <a:pt y="1209" x="14789"/>
                    <a:pt y="1292" x="15034"/>
                    <a:pt y="1457" x="15213"/>
                  </a:cubicBezTo>
                  <a:cubicBezTo>
                    <a:pt y="1622" x="15391"/>
                    <a:pt y="1850" x="15480"/>
                    <a:pt y="2141" x="15480"/>
                  </a:cubicBezTo>
                  <a:cubicBezTo>
                    <a:pt y="2431" x="15480"/>
                    <a:pt y="2659" x="15391"/>
                    <a:pt y="2824" x="15213"/>
                  </a:cubicBezTo>
                  <a:cubicBezTo>
                    <a:pt y="2989" x="15034"/>
                    <a:pt y="3072" x="14789"/>
                    <a:pt y="3072" x="14478"/>
                  </a:cubicBezTo>
                  <a:cubicBezTo>
                    <a:pt y="3072" x="14166"/>
                    <a:pt y="2989" x="13921"/>
                    <a:pt y="2824" x="13743"/>
                  </a:cubicBezTo>
                  <a:cubicBezTo>
                    <a:pt y="2659" x="13565"/>
                    <a:pt y="2431" x="13476"/>
                    <a:pt y="2141" x="13476"/>
                  </a:cubicBezTo>
                  <a:cubicBezTo>
                    <a:pt y="1850" x="13476"/>
                    <a:pt y="1622" x="13565"/>
                    <a:pt y="1457" x="13743"/>
                  </a:cubicBezTo>
                  <a:cubicBezTo>
                    <a:pt y="1292" x="13921"/>
                    <a:pt y="1209" x="14166"/>
                    <a:pt y="1209" x="14478"/>
                  </a:cubicBezTo>
                  <a:close/>
                  <a:moveTo>
                    <a:pt y="1209" x="50449"/>
                  </a:moveTo>
                  <a:cubicBezTo>
                    <a:pt y="1209" x="50760"/>
                    <a:pt y="1292" x="51005"/>
                    <a:pt y="1457" x="51184"/>
                  </a:cubicBezTo>
                  <a:cubicBezTo>
                    <a:pt y="1622" x="51362"/>
                    <a:pt y="1850" x="51451"/>
                    <a:pt y="2141" x="51451"/>
                  </a:cubicBezTo>
                  <a:cubicBezTo>
                    <a:pt y="2431" x="51451"/>
                    <a:pt y="2659" x="51362"/>
                    <a:pt y="2824" x="51184"/>
                  </a:cubicBezTo>
                  <a:cubicBezTo>
                    <a:pt y="2989" x="51005"/>
                    <a:pt y="3072" x="50760"/>
                    <a:pt y="3072" x="50449"/>
                  </a:cubicBezTo>
                  <a:cubicBezTo>
                    <a:pt y="3072" x="50137"/>
                    <a:pt y="2989" x="49892"/>
                    <a:pt y="2824" x="49714"/>
                  </a:cubicBezTo>
                  <a:cubicBezTo>
                    <a:pt y="2659" x="49536"/>
                    <a:pt y="2431" x="49447"/>
                    <a:pt y="2141" x="49447"/>
                  </a:cubicBezTo>
                  <a:cubicBezTo>
                    <a:pt y="1850" x="49447"/>
                    <a:pt y="1622" x="49536"/>
                    <a:pt y="1457" x="49714"/>
                  </a:cubicBezTo>
                  <a:cubicBezTo>
                    <a:pt y="1292" x="49892"/>
                    <a:pt y="1209" x="50137"/>
                    <a:pt y="1209" x="50449"/>
                  </a:cubicBezTo>
                  <a:close/>
                  <a:moveTo>
                    <a:pt y="254" x="433"/>
                  </a:moveTo>
                  <a:lnTo>
                    <a:pt y="936" x="433"/>
                  </a:lnTo>
                  <a:lnTo>
                    <a:pt y="936" x="1"/>
                  </a:lnTo>
                  <a:lnTo>
                    <a:pt y="1243" x="1"/>
                  </a:lnTo>
                  <a:lnTo>
                    <a:pt y="1243" x="433"/>
                  </a:lnTo>
                  <a:lnTo>
                    <a:pt y="2548" x="433"/>
                  </a:lnTo>
                  <a:cubicBezTo>
                    <a:pt y="2849" x="433"/>
                    <a:pt y="3056" x="519"/>
                    <a:pt y="3170" x="692"/>
                  </a:cubicBezTo>
                  <a:cubicBezTo>
                    <a:pt y="3284" x="865"/>
                    <a:pt y="3340" x="1179"/>
                    <a:pt y="3340" x="1634"/>
                  </a:cubicBezTo>
                  <a:lnTo>
                    <a:pt y="3340" x="2239"/>
                  </a:lnTo>
                  <a:lnTo>
                    <a:pt y="3010" x="2239"/>
                  </a:lnTo>
                  <a:lnTo>
                    <a:pt y="3010" x="1634"/>
                  </a:lnTo>
                  <a:cubicBezTo>
                    <a:pt y="3010" x="1388"/>
                    <a:pt y="2982" x="1226"/>
                    <a:pt y="2926" x="1145"/>
                  </a:cubicBezTo>
                  <a:cubicBezTo>
                    <a:pt y="2870" x="1065"/>
                    <a:pt y="2744" x="1025"/>
                    <a:pt y="2548" x="1025"/>
                  </a:cubicBezTo>
                  <a:lnTo>
                    <a:pt y="1243" x="1025"/>
                  </a:lnTo>
                  <a:lnTo>
                    <a:pt y="1243" x="2239"/>
                  </a:lnTo>
                  <a:lnTo>
                    <a:pt y="936" x="2239"/>
                  </a:lnTo>
                  <a:lnTo>
                    <a:pt y="936" x="1025"/>
                  </a:lnTo>
                  <a:lnTo>
                    <a:pt y="254" x="1025"/>
                  </a:lnTo>
                  <a:close/>
                  <a:moveTo>
                    <a:pt y="0" x="7050"/>
                  </a:moveTo>
                  <a:lnTo>
                    <a:pt y="3340" x="7050"/>
                  </a:lnTo>
                  <a:lnTo>
                    <a:pt y="3340" x="7639"/>
                  </a:lnTo>
                  <a:lnTo>
                    <a:pt y="0" x="7639"/>
                  </a:lnTo>
                  <a:close/>
                  <a:moveTo>
                    <a:pt y="0" x="17045"/>
                  </a:moveTo>
                  <a:lnTo>
                    <a:pt y="3340" x="17045"/>
                  </a:lnTo>
                  <a:lnTo>
                    <a:pt y="3340" x="17638"/>
                  </a:lnTo>
                  <a:lnTo>
                    <a:pt y="1982" x="17638"/>
                  </a:lnTo>
                  <a:cubicBezTo>
                    <a:pt y="1747" x="17638"/>
                    <a:pt y="1562" x="17729"/>
                    <a:pt y="1426" x="17913"/>
                  </a:cubicBezTo>
                  <a:cubicBezTo>
                    <a:pt y="1290" x="18097"/>
                    <a:pt y="1222" x="18347"/>
                    <a:pt y="1222" x="18665"/>
                  </a:cubicBezTo>
                  <a:cubicBezTo>
                    <a:pt y="1222" x="18930"/>
                    <a:pt y="1278" x="19129"/>
                    <a:pt y="1391" x="19261"/>
                  </a:cubicBezTo>
                  <a:cubicBezTo>
                    <a:pt y="1504" x="19393"/>
                    <a:pt y="1675" x="19460"/>
                    <a:pt y="1902" x="19460"/>
                  </a:cubicBezTo>
                  <a:lnTo>
                    <a:pt y="3340" x="19460"/>
                  </a:lnTo>
                  <a:lnTo>
                    <a:pt y="3340" x="20049"/>
                  </a:lnTo>
                  <a:lnTo>
                    <a:pt y="1889" x="20049"/>
                  </a:lnTo>
                  <a:cubicBezTo>
                    <a:pt y="1557" x="20049"/>
                    <a:pt y="1306" x="19943"/>
                    <a:pt y="1135" x="19732"/>
                  </a:cubicBezTo>
                  <a:cubicBezTo>
                    <a:pt y="964" x="19520"/>
                    <a:pt y="878" x="19209"/>
                    <a:pt y="878" x="18797"/>
                  </a:cubicBezTo>
                  <a:cubicBezTo>
                    <a:pt y="878" x="18547"/>
                    <a:pt y="914" x="18327"/>
                    <a:pt y="986" x="18135"/>
                  </a:cubicBezTo>
                  <a:cubicBezTo>
                    <a:pt y="1057" x="17944"/>
                    <a:pt y="1165" x="17778"/>
                    <a:pt y="1310" x="17638"/>
                  </a:cubicBezTo>
                  <a:lnTo>
                    <a:pt y="0" x="17638"/>
                  </a:lnTo>
                  <a:close/>
                  <a:moveTo>
                    <a:pt y="878" x="26966"/>
                  </a:moveTo>
                  <a:cubicBezTo>
                    <a:pt y="878" x="26716"/>
                    <a:pt y="914" x="26496"/>
                    <a:pt y="986" x="26304"/>
                  </a:cubicBezTo>
                  <a:cubicBezTo>
                    <a:pt y="1057" x="26113"/>
                    <a:pt y="1165" x="25947"/>
                    <a:pt y="1310" x="25807"/>
                  </a:cubicBezTo>
                  <a:lnTo>
                    <a:pt y="936" x="25807"/>
                  </a:lnTo>
                  <a:lnTo>
                    <a:pt y="936" x="25214"/>
                  </a:lnTo>
                  <a:lnTo>
                    <a:pt y="3340" x="25214"/>
                  </a:lnTo>
                  <a:lnTo>
                    <a:pt y="3340" x="25807"/>
                  </a:lnTo>
                  <a:lnTo>
                    <a:pt y="1982" x="25807"/>
                  </a:lnTo>
                  <a:cubicBezTo>
                    <a:pt y="1747" x="25807"/>
                    <a:pt y="1562" x="25898"/>
                    <a:pt y="1426" x="26082"/>
                  </a:cubicBezTo>
                  <a:cubicBezTo>
                    <a:pt y="1290" x="26266"/>
                    <a:pt y="1222" x="26516"/>
                    <a:pt y="1222" x="26834"/>
                  </a:cubicBezTo>
                  <a:cubicBezTo>
                    <a:pt y="1222" x="27099"/>
                    <a:pt y="1278" x="27298"/>
                    <a:pt y="1391" x="27430"/>
                  </a:cubicBezTo>
                  <a:cubicBezTo>
                    <a:pt y="1504" x="27562"/>
                    <a:pt y="1675" x="27629"/>
                    <a:pt y="1902" x="27629"/>
                  </a:cubicBezTo>
                  <a:lnTo>
                    <a:pt y="3340" x="27629"/>
                  </a:lnTo>
                  <a:lnTo>
                    <a:pt y="3340" x="28218"/>
                  </a:lnTo>
                  <a:lnTo>
                    <a:pt y="1889" x="28218"/>
                  </a:lnTo>
                  <a:cubicBezTo>
                    <a:pt y="1557" x="28218"/>
                    <a:pt y="1306" x="28112"/>
                    <a:pt y="1135" x="27901"/>
                  </a:cubicBezTo>
                  <a:cubicBezTo>
                    <a:pt y="964" x="27689"/>
                    <a:pt y="878" x="27378"/>
                    <a:pt y="878" x="26966"/>
                  </a:cubicBezTo>
                  <a:close/>
                  <a:moveTo>
                    <a:pt y="136" x="33453"/>
                  </a:moveTo>
                  <a:lnTo>
                    <a:pt y="3340" x="33453"/>
                  </a:lnTo>
                  <a:lnTo>
                    <a:pt y="3340" x="34081"/>
                  </a:lnTo>
                  <a:lnTo>
                    <a:pt y="659" x="34081"/>
                  </a:lnTo>
                  <a:lnTo>
                    <a:pt y="3340" x="36201"/>
                  </a:lnTo>
                  <a:lnTo>
                    <a:pt y="3340" x="37072"/>
                  </a:lnTo>
                  <a:lnTo>
                    <a:pt y="136" x="37072"/>
                  </a:lnTo>
                  <a:lnTo>
                    <a:pt y="136" x="36444"/>
                  </a:lnTo>
                  <a:lnTo>
                    <a:pt y="2817" x="36444"/>
                  </a:lnTo>
                  <a:lnTo>
                    <a:pt y="136" x="34324"/>
                  </a:lnTo>
                  <a:close/>
                  <a:moveTo>
                    <a:pt y="878" x="44211"/>
                  </a:moveTo>
                  <a:cubicBezTo>
                    <a:pt y="878" x="43953"/>
                    <a:pt y="913" x="43730"/>
                    <a:pt y="984" x="43542"/>
                  </a:cubicBezTo>
                  <a:cubicBezTo>
                    <a:pt y="1054" x="43354"/>
                    <a:pt y="1162" x="43193"/>
                    <a:pt y="1310" x="43059"/>
                  </a:cubicBezTo>
                  <a:lnTo>
                    <a:pt y="936" x="43059"/>
                  </a:lnTo>
                  <a:lnTo>
                    <a:pt y="936" x="42466"/>
                  </a:lnTo>
                  <a:lnTo>
                    <a:pt y="3340" x="42466"/>
                  </a:lnTo>
                  <a:lnTo>
                    <a:pt y="3340" x="43059"/>
                  </a:lnTo>
                  <a:lnTo>
                    <a:pt y="1982" x="43059"/>
                  </a:lnTo>
                  <a:cubicBezTo>
                    <a:pt y="1748" x="43059"/>
                    <a:pt y="1563" x="43147"/>
                    <a:pt y="1427" x="43324"/>
                  </a:cubicBezTo>
                  <a:cubicBezTo>
                    <a:pt y="1290" x="43502"/>
                    <a:pt y="1222" x="43741"/>
                    <a:pt y="1222" x="44042"/>
                  </a:cubicBezTo>
                  <a:cubicBezTo>
                    <a:pt y="1222" x="44296"/>
                    <a:pt y="1277" x="44484"/>
                    <a:pt y="1388" x="44605"/>
                  </a:cubicBezTo>
                  <a:cubicBezTo>
                    <a:pt y="1499" x="44727"/>
                    <a:pt y="1670" x="44788"/>
                    <a:pt y="1902" x="44788"/>
                  </a:cubicBezTo>
                  <a:lnTo>
                    <a:pt y="3340" x="44788"/>
                  </a:lnTo>
                  <a:lnTo>
                    <a:pt y="3340" x="45380"/>
                  </a:lnTo>
                  <a:lnTo>
                    <a:pt y="1982" x="45380"/>
                  </a:lnTo>
                  <a:cubicBezTo>
                    <a:pt y="1747" x="45380"/>
                    <a:pt y="1562" x="45469"/>
                    <a:pt y="1426" x="45646"/>
                  </a:cubicBezTo>
                  <a:cubicBezTo>
                    <a:pt y="1290" x="45823"/>
                    <a:pt y="1222" x="46064"/>
                    <a:pt y="1222" x="46370"/>
                  </a:cubicBezTo>
                  <a:cubicBezTo>
                    <a:pt y="1222" x="46619"/>
                    <a:pt y="1278" x="46805"/>
                    <a:pt y="1389" x="46927"/>
                  </a:cubicBezTo>
                  <a:cubicBezTo>
                    <a:pt y="1501" x="47048"/>
                    <a:pt y="1672" x="47109"/>
                    <a:pt y="1902" x="47109"/>
                  </a:cubicBezTo>
                  <a:lnTo>
                    <a:pt y="3340" x="47109"/>
                  </a:lnTo>
                  <a:lnTo>
                    <a:pt y="3340" x="47702"/>
                  </a:lnTo>
                  <a:lnTo>
                    <a:pt y="1889" x="47702"/>
                  </a:lnTo>
                  <a:cubicBezTo>
                    <a:pt y="1566" x="47702"/>
                    <a:pt y="1317" x="47600"/>
                    <a:pt y="1141" x="47397"/>
                  </a:cubicBezTo>
                  <a:cubicBezTo>
                    <a:pt y="966" x="47195"/>
                    <a:pt y="878" x="46906"/>
                    <a:pt y="878" x="46533"/>
                  </a:cubicBezTo>
                  <a:cubicBezTo>
                    <a:pt y="878" x="46255"/>
                    <a:pt y="921" x="46014"/>
                    <a:pt y="1005" x="45809"/>
                  </a:cubicBezTo>
                  <a:cubicBezTo>
                    <a:pt y="1089" x="45604"/>
                    <a:pt y="1220" x="45428"/>
                    <a:pt y="1398" x="45281"/>
                  </a:cubicBezTo>
                  <a:cubicBezTo>
                    <a:pt y="1229" x="45193"/>
                    <a:pt y="1100" x="45058"/>
                    <a:pt y="1011" x="44876"/>
                  </a:cubicBezTo>
                  <a:cubicBezTo>
                    <a:pt y="923" x="44693"/>
                    <a:pt y="878" x="44472"/>
                    <a:pt y="878" x="44211"/>
                  </a:cubicBezTo>
                  <a:close/>
                  <a:moveTo>
                    <a:pt y="878" x="58851"/>
                  </a:moveTo>
                  <a:cubicBezTo>
                    <a:pt y="878" x="58567"/>
                    <a:pt y="914" x="58326"/>
                    <a:pt y="985" x="58127"/>
                  </a:cubicBezTo>
                  <a:cubicBezTo>
                    <a:pt y="1055" x="57929"/>
                    <a:pt y="1164" x="57767"/>
                    <a:pt y="1310" x="57644"/>
                  </a:cubicBezTo>
                  <a:lnTo>
                    <a:pt y="936" x="57644"/>
                  </a:lnTo>
                  <a:lnTo>
                    <a:pt y="936" x="57051"/>
                  </a:lnTo>
                  <a:lnTo>
                    <a:pt y="3340" x="57051"/>
                  </a:lnTo>
                  <a:lnTo>
                    <a:pt y="3340" x="57644"/>
                  </a:lnTo>
                  <a:lnTo>
                    <a:pt y="2074" x="57644"/>
                  </a:lnTo>
                  <a:cubicBezTo>
                    <a:pt y="1802" x="57644"/>
                    <a:pt y="1594" x="57733"/>
                    <a:pt y="1448" x="57911"/>
                  </a:cubicBezTo>
                  <a:cubicBezTo>
                    <a:pt y="1303" x="58089"/>
                    <a:pt y="1230" x="58345"/>
                    <a:pt y="1230" x="58678"/>
                  </a:cubicBezTo>
                  <a:cubicBezTo>
                    <a:pt y="1230" x="58772"/>
                    <a:pt y="1236" x="58858"/>
                    <a:pt y="1249" x="58936"/>
                  </a:cubicBezTo>
                  <a:cubicBezTo>
                    <a:pt y="1261" x="59014"/>
                    <a:pt y="1280" x="59086"/>
                    <a:pt y="1306" x="59152"/>
                  </a:cubicBezTo>
                  <a:lnTo>
                    <a:pt y="900" x="59149"/>
                  </a:lnTo>
                  <a:cubicBezTo>
                    <a:pt y="893" x="59089"/>
                    <a:pt y="887" x="59034"/>
                    <a:pt y="884" x="58985"/>
                  </a:cubicBezTo>
                  <a:cubicBezTo>
                    <a:pt y="880" x="58936"/>
                    <a:pt y="878" x="58891"/>
                    <a:pt y="878" x="58851"/>
                  </a:cubicBezTo>
                  <a:close/>
                  <a:moveTo>
                    <a:pt y="878" x="4516"/>
                  </a:moveTo>
                  <a:cubicBezTo>
                    <a:pt y="878" x="3978"/>
                    <a:pt y="994" x="3551"/>
                    <a:pt y="1225" x="3234"/>
                  </a:cubicBezTo>
                  <a:cubicBezTo>
                    <a:pt y="1456" x="2917"/>
                    <a:pt y="1768" x="2758"/>
                    <a:pt y="2162" x="2758"/>
                  </a:cubicBezTo>
                  <a:cubicBezTo>
                    <a:pt y="2543" x="2758"/>
                    <a:pt y="2845" x="2925"/>
                    <a:pt y="3068" x="3260"/>
                  </a:cubicBezTo>
                  <a:cubicBezTo>
                    <a:pt y="3291" x="3594"/>
                    <a:pt y="3403" x="4047"/>
                    <a:pt y="3403" x="4619"/>
                  </a:cubicBezTo>
                  <a:cubicBezTo>
                    <a:pt y="3403" x="4847"/>
                    <a:pt y="3387" x="5072"/>
                    <a:pt y="3355" x="5294"/>
                  </a:cubicBezTo>
                  <a:cubicBezTo>
                    <a:pt y="3324" x="5517"/>
                    <a:pt y="3278" x="5733"/>
                    <a:pt y="3218" x="5945"/>
                  </a:cubicBezTo>
                  <a:lnTo>
                    <a:pt y="2845" x="5945"/>
                  </a:lnTo>
                  <a:cubicBezTo>
                    <a:pt y="2919" x="5735"/>
                    <a:pt y="2975" x="5525"/>
                    <a:pt y="3012" x="5312"/>
                  </a:cubicBezTo>
                  <a:cubicBezTo>
                    <a:pt y="3049" x="5100"/>
                    <a:pt y="3068" x="4880"/>
                    <a:pt y="3068" x="4654"/>
                  </a:cubicBezTo>
                  <a:cubicBezTo>
                    <a:pt y="3068" x="4263"/>
                    <a:pt y="2997" x="3959"/>
                    <a:pt y="2854" x="3740"/>
                  </a:cubicBezTo>
                  <a:cubicBezTo>
                    <a:pt y="2712" x="3521"/>
                    <a:pt y="2505" x="3399"/>
                    <a:pt y="2233" x="3373"/>
                  </a:cubicBezTo>
                  <a:lnTo>
                    <a:pt y="2233" x="6082"/>
                  </a:lnTo>
                  <a:lnTo>
                    <a:pt y="2040" x="6082"/>
                  </a:lnTo>
                  <a:cubicBezTo>
                    <a:pt y="1682" x="6082"/>
                    <a:pt y="1399" x="5942"/>
                    <a:pt y="1191" x="5661"/>
                  </a:cubicBezTo>
                  <a:cubicBezTo>
                    <a:pt y="982" x="5380"/>
                    <a:pt y="878" x="4999"/>
                    <a:pt y="878" x="4516"/>
                  </a:cubicBezTo>
                  <a:close/>
                  <a:moveTo>
                    <a:pt y="878" x="10372"/>
                  </a:moveTo>
                  <a:cubicBezTo>
                    <a:pt y="878" x="9834"/>
                    <a:pt y="994" x="9407"/>
                    <a:pt y="1225" x="9090"/>
                  </a:cubicBezTo>
                  <a:cubicBezTo>
                    <a:pt y="1456" x="8773"/>
                    <a:pt y="1768" x="8614"/>
                    <a:pt y="2162" x="8614"/>
                  </a:cubicBezTo>
                  <a:cubicBezTo>
                    <a:pt y="2543" x="8614"/>
                    <a:pt y="2845" x="8781"/>
                    <a:pt y="3068" x="9116"/>
                  </a:cubicBezTo>
                  <a:cubicBezTo>
                    <a:pt y="3291" x="9450"/>
                    <a:pt y="3403" x="9903"/>
                    <a:pt y="3403" x="10475"/>
                  </a:cubicBezTo>
                  <a:cubicBezTo>
                    <a:pt y="3403" x="10703"/>
                    <a:pt y="3387" x="10928"/>
                    <a:pt y="3355" x="11150"/>
                  </a:cubicBezTo>
                  <a:cubicBezTo>
                    <a:pt y="3324" x="11373"/>
                    <a:pt y="3278" x="11589"/>
                    <a:pt y="3218" x="11801"/>
                  </a:cubicBezTo>
                  <a:lnTo>
                    <a:pt y="2845" x="11801"/>
                  </a:lnTo>
                  <a:cubicBezTo>
                    <a:pt y="2919" x="11591"/>
                    <a:pt y="2975" x="11381"/>
                    <a:pt y="3012" x="11168"/>
                  </a:cubicBezTo>
                  <a:cubicBezTo>
                    <a:pt y="3049" x="10956"/>
                    <a:pt y="3068" x="10736"/>
                    <a:pt y="3068" x="10510"/>
                  </a:cubicBezTo>
                  <a:cubicBezTo>
                    <a:pt y="3068" x="10119"/>
                    <a:pt y="2997" x="9815"/>
                    <a:pt y="2854" x="9596"/>
                  </a:cubicBezTo>
                  <a:cubicBezTo>
                    <a:pt y="2712" x="9377"/>
                    <a:pt y="2505" x="9255"/>
                    <a:pt y="2233" x="9229"/>
                  </a:cubicBezTo>
                  <a:lnTo>
                    <a:pt y="2233" x="11938"/>
                  </a:lnTo>
                  <a:lnTo>
                    <a:pt y="2040" x="11938"/>
                  </a:lnTo>
                  <a:cubicBezTo>
                    <a:pt y="1682" x="11938"/>
                    <a:pt y="1399" x="11798"/>
                    <a:pt y="1191" x="11517"/>
                  </a:cubicBezTo>
                  <a:cubicBezTo>
                    <a:pt y="982" x="11236"/>
                    <a:pt y="878" x="10855"/>
                    <a:pt y="878" x="10372"/>
                  </a:cubicBezTo>
                  <a:close/>
                  <a:moveTo>
                    <a:pt y="878" x="22613"/>
                  </a:moveTo>
                  <a:cubicBezTo>
                    <a:pt y="878" x="22099"/>
                    <a:pt y="990" x="21696"/>
                    <a:pt y="1213" x="21405"/>
                  </a:cubicBezTo>
                  <a:cubicBezTo>
                    <a:pt y="1436" x="21113"/>
                    <a:pt y="1746" x="20967"/>
                    <a:pt y="2141" x="20967"/>
                  </a:cubicBezTo>
                  <a:cubicBezTo>
                    <a:pt y="2534" x="20967"/>
                    <a:pt y="2843" x="21113"/>
                    <a:pt y="3067" x="21405"/>
                  </a:cubicBezTo>
                  <a:cubicBezTo>
                    <a:pt y="3291" x="21696"/>
                    <a:pt y="3403" x="22099"/>
                    <a:pt y="3403" x="22613"/>
                  </a:cubicBezTo>
                  <a:cubicBezTo>
                    <a:pt y="3403" x="23126"/>
                    <a:pt y="3291" x="23528"/>
                    <a:pt y="3067" x="23820"/>
                  </a:cubicBezTo>
                  <a:cubicBezTo>
                    <a:pt y="2843" x="24113"/>
                    <a:pt y="2534" x="24259"/>
                    <a:pt y="2141" x="24259"/>
                  </a:cubicBezTo>
                  <a:cubicBezTo>
                    <a:pt y="1746" x="24259"/>
                    <a:pt y="1436" x="24113"/>
                    <a:pt y="1213" x="23820"/>
                  </a:cubicBezTo>
                  <a:cubicBezTo>
                    <a:pt y="990" x="23528"/>
                    <a:pt y="878" x="23126"/>
                    <a:pt y="878" x="22613"/>
                  </a:cubicBezTo>
                  <a:close/>
                  <a:moveTo>
                    <a:pt y="878" x="30894"/>
                  </a:moveTo>
                  <a:cubicBezTo>
                    <a:pt y="878" x="30356"/>
                    <a:pt y="994" x="29929"/>
                    <a:pt y="1225" x="29612"/>
                  </a:cubicBezTo>
                  <a:cubicBezTo>
                    <a:pt y="1456" x="29295"/>
                    <a:pt y="1768" x="29136"/>
                    <a:pt y="2162" x="29136"/>
                  </a:cubicBezTo>
                  <a:cubicBezTo>
                    <a:pt y="2543" x="29136"/>
                    <a:pt y="2845" x="29303"/>
                    <a:pt y="3068" x="29638"/>
                  </a:cubicBezTo>
                  <a:cubicBezTo>
                    <a:pt y="3291" x="29972"/>
                    <a:pt y="3403" x="30425"/>
                    <a:pt y="3403" x="30997"/>
                  </a:cubicBezTo>
                  <a:cubicBezTo>
                    <a:pt y="3403" x="31225"/>
                    <a:pt y="3387" x="31450"/>
                    <a:pt y="3355" x="31672"/>
                  </a:cubicBezTo>
                  <a:cubicBezTo>
                    <a:pt y="3324" x="31895"/>
                    <a:pt y="3278" x="32111"/>
                    <a:pt y="3218" x="32323"/>
                  </a:cubicBezTo>
                  <a:lnTo>
                    <a:pt y="2845" x="32323"/>
                  </a:lnTo>
                  <a:cubicBezTo>
                    <a:pt y="2919" x="32113"/>
                    <a:pt y="2975" x="31903"/>
                    <a:pt y="3012" x="31690"/>
                  </a:cubicBezTo>
                  <a:cubicBezTo>
                    <a:pt y="3049" x="31478"/>
                    <a:pt y="3068" x="31258"/>
                    <a:pt y="3068" x="31032"/>
                  </a:cubicBezTo>
                  <a:cubicBezTo>
                    <a:pt y="3068" x="30641"/>
                    <a:pt y="2997" x="30337"/>
                    <a:pt y="2854" x="30118"/>
                  </a:cubicBezTo>
                  <a:cubicBezTo>
                    <a:pt y="2712" x="29899"/>
                    <a:pt y="2505" x="29777"/>
                    <a:pt y="2233" x="29751"/>
                  </a:cubicBezTo>
                  <a:lnTo>
                    <a:pt y="2233" x="32460"/>
                  </a:lnTo>
                  <a:lnTo>
                    <a:pt y="2040" x="32460"/>
                  </a:lnTo>
                  <a:cubicBezTo>
                    <a:pt y="1682" x="32460"/>
                    <a:pt y="1399" x="32320"/>
                    <a:pt y="1191" x="32039"/>
                  </a:cubicBezTo>
                  <a:cubicBezTo>
                    <a:pt y="982" x="31758"/>
                    <a:pt y="878" x="31377"/>
                    <a:pt y="878" x="30894"/>
                  </a:cubicBezTo>
                  <a:close/>
                  <a:moveTo>
                    <a:pt y="936" x="38272"/>
                  </a:moveTo>
                  <a:lnTo>
                    <a:pt y="2392" x="38272"/>
                  </a:lnTo>
                  <a:cubicBezTo>
                    <a:pt y="2722" x="38272"/>
                    <a:pt y="2973" x="38378"/>
                    <a:pt y="3145" x="38592"/>
                  </a:cubicBezTo>
                  <a:cubicBezTo>
                    <a:pt y="3317" x="38805"/>
                    <a:pt y="3403" x="39118"/>
                    <a:pt y="3403" x="39530"/>
                  </a:cubicBezTo>
                  <a:cubicBezTo>
                    <a:pt y="3403" x="39780"/>
                    <a:pt y="3367" x="39999"/>
                    <a:pt y="3296" x="40188"/>
                  </a:cubicBezTo>
                  <a:cubicBezTo>
                    <a:pt y="3226" x="40377"/>
                    <a:pt y="3117" x="40543"/>
                    <a:pt y="2971" x="40686"/>
                  </a:cubicBezTo>
                  <a:lnTo>
                    <a:pt y="3340" x="40686"/>
                  </a:lnTo>
                  <a:lnTo>
                    <a:pt y="3340" x="41275"/>
                  </a:lnTo>
                  <a:lnTo>
                    <a:pt y="936" x="41275"/>
                  </a:lnTo>
                  <a:lnTo>
                    <a:pt y="936" x="40686"/>
                  </a:lnTo>
                  <a:lnTo>
                    <a:pt y="2299" x="40686"/>
                  </a:lnTo>
                  <a:cubicBezTo>
                    <a:pt y="2534" x="40686"/>
                    <a:pt y="2719" x="40594"/>
                    <a:pt y="2855" x="40409"/>
                  </a:cubicBezTo>
                  <a:cubicBezTo>
                    <a:pt y="2991" x="40225"/>
                    <a:pt y="3059" x="39973"/>
                    <a:pt y="3059" x="39655"/>
                  </a:cubicBezTo>
                  <a:cubicBezTo>
                    <a:pt y="3059" x="39390"/>
                    <a:pt y="3002" x="39192"/>
                    <a:pt y="2889" x="39059"/>
                  </a:cubicBezTo>
                  <a:cubicBezTo>
                    <a:pt y="2775" x="38927"/>
                    <a:pt y="2604" x="38861"/>
                    <a:pt y="2377" x="38861"/>
                  </a:cubicBezTo>
                  <a:lnTo>
                    <a:pt y="936" x="38861"/>
                  </a:lnTo>
                  <a:close/>
                  <a:moveTo>
                    <a:pt y="0" x="48854"/>
                  </a:moveTo>
                  <a:lnTo>
                    <a:pt y="3340" x="48854"/>
                  </a:lnTo>
                  <a:lnTo>
                    <a:pt y="3340" x="49447"/>
                  </a:lnTo>
                  <a:lnTo>
                    <a:pt y="2980" x="49447"/>
                  </a:lnTo>
                  <a:cubicBezTo>
                    <a:pt y="3123" x="49570"/>
                    <a:pt y="3229" x="49727"/>
                    <a:pt y="3299" x="49916"/>
                  </a:cubicBezTo>
                  <a:cubicBezTo>
                    <a:pt y="3368" x="50105"/>
                    <a:pt y="3403" x="50330"/>
                    <a:pt y="3403" x="50593"/>
                  </a:cubicBezTo>
                  <a:cubicBezTo>
                    <a:pt y="3403" x="51028"/>
                    <a:pt y="3287" x="51382"/>
                    <a:pt y="3055" x="51654"/>
                  </a:cubicBezTo>
                  <a:cubicBezTo>
                    <a:pt y="2823" x="51927"/>
                    <a:pt y="2518" x="52063"/>
                    <a:pt y="2141" x="52063"/>
                  </a:cubicBezTo>
                  <a:cubicBezTo>
                    <a:pt y="1763" x="52063"/>
                    <a:pt y="1458" x="51927"/>
                    <a:pt y="1226" x="51654"/>
                  </a:cubicBezTo>
                  <a:cubicBezTo>
                    <a:pt y="994" x="51382"/>
                    <a:pt y="878" x="51028"/>
                    <a:pt y="878" x="50593"/>
                  </a:cubicBezTo>
                  <a:cubicBezTo>
                    <a:pt y="878" x="50330"/>
                    <a:pt y="913" x="50105"/>
                    <a:pt y="983" x="49916"/>
                  </a:cubicBezTo>
                  <a:cubicBezTo>
                    <a:pt y="1052" x="49727"/>
                    <a:pt y="1158" x="49570"/>
                    <a:pt y="1301" x="49447"/>
                  </a:cubicBezTo>
                  <a:lnTo>
                    <a:pt y="0" x="49447"/>
                  </a:lnTo>
                  <a:close/>
                  <a:moveTo>
                    <a:pt y="878" x="54540"/>
                  </a:moveTo>
                  <a:cubicBezTo>
                    <a:pt y="878" x="54002"/>
                    <a:pt y="994" x="53575"/>
                    <a:pt y="1225" x="53258"/>
                  </a:cubicBezTo>
                  <a:cubicBezTo>
                    <a:pt y="1456" x="52941"/>
                    <a:pt y="1768" x="52782"/>
                    <a:pt y="2162" x="52782"/>
                  </a:cubicBezTo>
                  <a:cubicBezTo>
                    <a:pt y="2543" x="52782"/>
                    <a:pt y="2845" x="52949"/>
                    <a:pt y="3068" x="53284"/>
                  </a:cubicBezTo>
                  <a:cubicBezTo>
                    <a:pt y="3291" x="53618"/>
                    <a:pt y="3403" x="54071"/>
                    <a:pt y="3403" x="54643"/>
                  </a:cubicBezTo>
                  <a:cubicBezTo>
                    <a:pt y="3403" x="54871"/>
                    <a:pt y="3387" x="55096"/>
                    <a:pt y="3355" x="55318"/>
                  </a:cubicBezTo>
                  <a:cubicBezTo>
                    <a:pt y="3324" x="55541"/>
                    <a:pt y="3278" x="55757"/>
                    <a:pt y="3218" x="55969"/>
                  </a:cubicBezTo>
                  <a:lnTo>
                    <a:pt y="2845" x="55969"/>
                  </a:lnTo>
                  <a:cubicBezTo>
                    <a:pt y="2919" x="55759"/>
                    <a:pt y="2975" x="55549"/>
                    <a:pt y="3012" x="55336"/>
                  </a:cubicBezTo>
                  <a:cubicBezTo>
                    <a:pt y="3049" x="55124"/>
                    <a:pt y="3068" x="54904"/>
                    <a:pt y="3068" x="54678"/>
                  </a:cubicBezTo>
                  <a:cubicBezTo>
                    <a:pt y="3068" x="54287"/>
                    <a:pt y="2997" x="53983"/>
                    <a:pt y="2854" x="53764"/>
                  </a:cubicBezTo>
                  <a:cubicBezTo>
                    <a:pt y="2712" x="53545"/>
                    <a:pt y="2505" x="53423"/>
                    <a:pt y="2233" x="53397"/>
                  </a:cubicBezTo>
                  <a:lnTo>
                    <a:pt y="2233" x="56106"/>
                  </a:lnTo>
                  <a:lnTo>
                    <a:pt y="2040" x="56106"/>
                  </a:lnTo>
                  <a:cubicBezTo>
                    <a:pt y="1682" x="56106"/>
                    <a:pt y="1399" x="55966"/>
                    <a:pt y="1191" x="55685"/>
                  </a:cubicBezTo>
                  <a:cubicBezTo>
                    <a:pt y="982" x="55404"/>
                    <a:pt y="878" x="55023"/>
                    <a:pt y="878" x="54540"/>
                  </a:cubicBezTo>
                  <a:close/>
                  <a:moveTo>
                    <a:pt y="878" x="14622"/>
                  </a:moveTo>
                  <a:cubicBezTo>
                    <a:pt y="878" x="14359"/>
                    <a:pt y="913" x="14134"/>
                    <a:pt y="983" x="13945"/>
                  </a:cubicBezTo>
                  <a:cubicBezTo>
                    <a:pt y="1052" x="13756"/>
                    <a:pt y="1158" x="13599"/>
                    <a:pt y="1301" x="13476"/>
                  </a:cubicBezTo>
                  <a:lnTo>
                    <a:pt y="936" x="13476"/>
                  </a:lnTo>
                  <a:lnTo>
                    <a:pt y="936" x="12883"/>
                  </a:lnTo>
                  <a:lnTo>
                    <a:pt y="4255" x="12883"/>
                  </a:lnTo>
                  <a:lnTo>
                    <a:pt y="4255" x="13476"/>
                  </a:lnTo>
                  <a:lnTo>
                    <a:pt y="2980" x="13476"/>
                  </a:lnTo>
                  <a:cubicBezTo>
                    <a:pt y="3123" x="13599"/>
                    <a:pt y="3229" x="13756"/>
                    <a:pt y="3299" x="13945"/>
                  </a:cubicBezTo>
                  <a:cubicBezTo>
                    <a:pt y="3368" x="14134"/>
                    <a:pt y="3403" x="14359"/>
                    <a:pt y="3403" x="14622"/>
                  </a:cubicBezTo>
                  <a:cubicBezTo>
                    <a:pt y="3403" x="15057"/>
                    <a:pt y="3287" x="15411"/>
                    <a:pt y="3055" x="15683"/>
                  </a:cubicBezTo>
                  <a:cubicBezTo>
                    <a:pt y="2823" x="15956"/>
                    <a:pt y="2518" x="16092"/>
                    <a:pt y="2141" x="16092"/>
                  </a:cubicBezTo>
                  <a:cubicBezTo>
                    <a:pt y="1763" x="16092"/>
                    <a:pt y="1458" x="15956"/>
                    <a:pt y="1226" x="15683"/>
                  </a:cubicBezTo>
                  <a:cubicBezTo>
                    <a:pt y="994" x="15411"/>
                    <a:pt y="878" x="15057"/>
                    <a:pt y="878" x="14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y="1224175" x="228000"/>
              <a:ext cy="85075" cx="1324400"/>
            </a:xfrm>
            <a:custGeom>
              <a:pathLst>
                <a:path w="52976" extrusionOk="0" h="3403">
                  <a:moveTo>
                    <a:pt y="492" x="24634"/>
                  </a:moveTo>
                  <a:cubicBezTo>
                    <a:pt y="492" x="24935"/>
                    <a:pt y="545" x="25168"/>
                    <a:pt y="649" x="25332"/>
                  </a:cubicBezTo>
                  <a:cubicBezTo>
                    <a:pt y="753" x="25497"/>
                    <a:pt y="902" x="25579"/>
                    <a:pt y="1093" x="25579"/>
                  </a:cubicBezTo>
                  <a:cubicBezTo>
                    <a:pt y="1287" x="25579"/>
                    <a:pt y="1435" x="25497"/>
                    <a:pt y="1540" x="25332"/>
                  </a:cubicBezTo>
                  <a:cubicBezTo>
                    <a:pt y="1644" x="25168"/>
                    <a:pt y="1696" x="24935"/>
                    <a:pt y="1696" x="24634"/>
                  </a:cubicBezTo>
                  <a:lnTo>
                    <a:pt y="1696" x="23821"/>
                  </a:lnTo>
                  <a:lnTo>
                    <a:pt y="492" x="23821"/>
                  </a:lnTo>
                  <a:close/>
                  <a:moveTo>
                    <a:pt y="1214" x="17926"/>
                  </a:moveTo>
                  <a:cubicBezTo>
                    <a:pt y="1214" x="18216"/>
                    <a:pt y="1278" x="18449"/>
                    <a:pt y="1407" x="18625"/>
                  </a:cubicBezTo>
                  <a:cubicBezTo>
                    <a:pt y="1536" x="18802"/>
                    <a:pt y="1708" x="18892"/>
                    <a:pt y="1924" x="18896"/>
                  </a:cubicBezTo>
                  <a:lnTo>
                    <a:pt y="1926" x="16795"/>
                  </a:lnTo>
                  <a:cubicBezTo>
                    <a:pt y="1700" x="16825"/>
                    <a:pt y="1525" x="16939"/>
                    <a:pt y="1400" x="17136"/>
                  </a:cubicBezTo>
                  <a:cubicBezTo>
                    <a:pt y="1276" x="17334"/>
                    <a:pt y="1214" x="17597"/>
                    <a:pt y="1214" x="17926"/>
                  </a:cubicBezTo>
                  <a:close/>
                  <a:moveTo>
                    <a:pt y="1214" x="44707"/>
                  </a:moveTo>
                  <a:cubicBezTo>
                    <a:pt y="1214" x="45021"/>
                    <a:pt y="1297" x="45270"/>
                    <a:pt y="1464" x="45453"/>
                  </a:cubicBezTo>
                  <a:cubicBezTo>
                    <a:pt y="1630" x="45637"/>
                    <a:pt y="1856" x="45729"/>
                    <a:pt y="2141" x="45729"/>
                  </a:cubicBezTo>
                  <a:cubicBezTo>
                    <a:pt y="2427" x="45729"/>
                    <a:pt y="2653" x="45637"/>
                    <a:pt y="2819" x="45453"/>
                  </a:cubicBezTo>
                  <a:cubicBezTo>
                    <a:pt y="2985" x="45270"/>
                    <a:pt y="3068" x="45021"/>
                    <a:pt y="3068" x="44707"/>
                  </a:cubicBezTo>
                  <a:cubicBezTo>
                    <a:pt y="3068" x="44389"/>
                    <a:pt y="2985" x="44139"/>
                    <a:pt y="2820" x="43956"/>
                  </a:cubicBezTo>
                  <a:cubicBezTo>
                    <a:pt y="2655" x="43774"/>
                    <a:pt y="2428" x="43683"/>
                    <a:pt y="2141" x="43683"/>
                  </a:cubicBezTo>
                  <a:cubicBezTo>
                    <a:pt y="1853" x="43683"/>
                    <a:pt y="1627" x="43774"/>
                    <a:pt y="1461" x="43958"/>
                  </a:cubicBezTo>
                  <a:cubicBezTo>
                    <a:pt y="1296" x="44142"/>
                    <a:pt y="1214" x="44391"/>
                    <a:pt y="1214" x="44707"/>
                  </a:cubicBezTo>
                  <a:close/>
                  <a:moveTo>
                    <a:pt y="2132" x="8626"/>
                  </a:moveTo>
                  <a:lnTo>
                    <a:pt y="2220" x="8626"/>
                  </a:lnTo>
                  <a:cubicBezTo>
                    <a:pt y="2478" x="8626"/>
                    <a:pt y="2684" x="8528"/>
                    <a:pt y="2839" x="8330"/>
                  </a:cubicBezTo>
                  <a:cubicBezTo>
                    <a:pt y="2995" x="8133"/>
                    <a:pt y="3072" x="7871"/>
                    <a:pt y="3072" x="7544"/>
                  </a:cubicBezTo>
                  <a:cubicBezTo>
                    <a:pt y="3072" x="7307"/>
                    <a:pt y="3031" x="7120"/>
                    <a:pt y="2949" x="6982"/>
                  </a:cubicBezTo>
                  <a:cubicBezTo>
                    <a:pt y="2867" x="6844"/>
                    <a:pt y="2755" x="6776"/>
                    <a:pt y="2615" x="6776"/>
                  </a:cubicBezTo>
                  <a:cubicBezTo>
                    <a:pt y="2439" x="6776"/>
                    <a:pt y="2315" x="6867"/>
                    <a:pt y="2242" x="7051"/>
                  </a:cubicBezTo>
                  <a:cubicBezTo>
                    <a:pt y="2169" x="7235"/>
                    <a:pt y="2132" x="7564"/>
                    <a:pt y="2132" x="8040"/>
                  </a:cubicBezTo>
                  <a:close/>
                  <a:moveTo>
                    <a:pt y="2132" x="29319"/>
                  </a:moveTo>
                  <a:lnTo>
                    <a:pt y="2220" x="29319"/>
                  </a:lnTo>
                  <a:cubicBezTo>
                    <a:pt y="2478" x="29319"/>
                    <a:pt y="2684" x="29221"/>
                    <a:pt y="2839" x="29023"/>
                  </a:cubicBezTo>
                  <a:cubicBezTo>
                    <a:pt y="2995" x="28826"/>
                    <a:pt y="3072" x="28564"/>
                    <a:pt y="3072" x="28237"/>
                  </a:cubicBezTo>
                  <a:cubicBezTo>
                    <a:pt y="3072" x="28000"/>
                    <a:pt y="3031" x="27813"/>
                    <a:pt y="2949" x="27675"/>
                  </a:cubicBezTo>
                  <a:cubicBezTo>
                    <a:pt y="2867" x="27537"/>
                    <a:pt y="2755" x="27469"/>
                    <a:pt y="2615" x="27469"/>
                  </a:cubicBezTo>
                  <a:cubicBezTo>
                    <a:pt y="2439" x="27469"/>
                    <a:pt y="2315" x="27560"/>
                    <a:pt y="2242" x="27744"/>
                  </a:cubicBezTo>
                  <a:cubicBezTo>
                    <a:pt y="2169" x="27928"/>
                    <a:pt y="2132" x="28257"/>
                    <a:pt y="2132" x="28733"/>
                  </a:cubicBezTo>
                  <a:close/>
                  <a:moveTo>
                    <a:pt y="1209" x="51381"/>
                  </a:moveTo>
                  <a:cubicBezTo>
                    <a:pt y="1209" x="51693"/>
                    <a:pt y="1292" x="51938"/>
                    <a:pt y="1457" x="52118"/>
                  </a:cubicBezTo>
                  <a:cubicBezTo>
                    <a:pt y="1622" x="52297"/>
                    <a:pt y="1850" x="52387"/>
                    <a:pt y="2141" x="52387"/>
                  </a:cubicBezTo>
                  <a:cubicBezTo>
                    <a:pt y="2431" x="52387"/>
                    <a:pt y="2659" x="52297"/>
                    <a:pt y="2824" x="52118"/>
                  </a:cubicBezTo>
                  <a:cubicBezTo>
                    <a:pt y="2990" x="51938"/>
                    <a:pt y="3072" x="51693"/>
                    <a:pt y="3072" x="51381"/>
                  </a:cubicBezTo>
                  <a:cubicBezTo>
                    <a:pt y="3072" x="51069"/>
                    <a:pt y="2990" x="50824"/>
                    <a:pt y="2824" x="50646"/>
                  </a:cubicBezTo>
                  <a:cubicBezTo>
                    <a:pt y="2659" x="50468"/>
                    <a:pt y="2431" x="50379"/>
                    <a:pt y="2141" x="50379"/>
                  </a:cubicBezTo>
                  <a:cubicBezTo>
                    <a:pt y="1850" x="50379"/>
                    <a:pt y="1622" x="50468"/>
                    <a:pt y="1457" x="50646"/>
                  </a:cubicBezTo>
                  <a:cubicBezTo>
                    <a:pt y="1292" x="50824"/>
                    <a:pt y="1209" x="51069"/>
                    <a:pt y="1209" x="51381"/>
                  </a:cubicBezTo>
                  <a:close/>
                  <a:moveTo>
                    <a:pt y="879" x="1745"/>
                  </a:moveTo>
                  <a:cubicBezTo>
                    <a:pt y="879" x="1487"/>
                    <a:pt y="914" x="1264"/>
                    <a:pt y="984" x="1076"/>
                  </a:cubicBezTo>
                  <a:cubicBezTo>
                    <a:pt y="1054" x="888"/>
                    <a:pt y="1163" x="727"/>
                    <a:pt y="1310" x="593"/>
                  </a:cubicBezTo>
                  <a:lnTo>
                    <a:pt y="937" x="593"/>
                  </a:lnTo>
                  <a:lnTo>
                    <a:pt y="937" x="0"/>
                  </a:lnTo>
                  <a:lnTo>
                    <a:pt y="3341" x="0"/>
                  </a:lnTo>
                  <a:lnTo>
                    <a:pt y="3341" x="593"/>
                  </a:lnTo>
                  <a:lnTo>
                    <a:pt y="1982" x="593"/>
                  </a:lnTo>
                  <a:cubicBezTo>
                    <a:pt y="1749" x="593"/>
                    <a:pt y="1564" x="681"/>
                    <a:pt y="1427" x="858"/>
                  </a:cubicBezTo>
                  <a:cubicBezTo>
                    <a:pt y="1290" x="1036"/>
                    <a:pt y="1222" x="1275"/>
                    <a:pt y="1222" x="1576"/>
                  </a:cubicBezTo>
                  <a:cubicBezTo>
                    <a:pt y="1222" x="1830"/>
                    <a:pt y="1278" x="2018"/>
                    <a:pt y="1388" x="2139"/>
                  </a:cubicBezTo>
                  <a:cubicBezTo>
                    <a:pt y="1499" x="2261"/>
                    <a:pt y="1671" x="2322"/>
                    <a:pt y="1903" x="2322"/>
                  </a:cubicBezTo>
                  <a:lnTo>
                    <a:pt y="3341" x="2322"/>
                  </a:lnTo>
                  <a:lnTo>
                    <a:pt y="3341" x="2914"/>
                  </a:lnTo>
                  <a:lnTo>
                    <a:pt y="1982" x="2914"/>
                  </a:lnTo>
                  <a:cubicBezTo>
                    <a:pt y="1747" x="2914"/>
                    <a:pt y="1562" x="3003"/>
                    <a:pt y="1426" x="3180"/>
                  </a:cubicBezTo>
                  <a:cubicBezTo>
                    <a:pt y="1290" x="3357"/>
                    <a:pt y="1222" x="3598"/>
                    <a:pt y="1222" x="3904"/>
                  </a:cubicBezTo>
                  <a:cubicBezTo>
                    <a:pt y="1222" x="4153"/>
                    <a:pt y="1278" x="4339"/>
                    <a:pt y="1390" x="4461"/>
                  </a:cubicBezTo>
                  <a:cubicBezTo>
                    <a:pt y="1501" x="4582"/>
                    <a:pt y="1672" x="4643"/>
                    <a:pt y="1903" x="4643"/>
                  </a:cubicBezTo>
                  <a:lnTo>
                    <a:pt y="3341" x="4643"/>
                  </a:lnTo>
                  <a:lnTo>
                    <a:pt y="3341" x="5236"/>
                  </a:lnTo>
                  <a:lnTo>
                    <a:pt y="1890" x="5236"/>
                  </a:lnTo>
                  <a:cubicBezTo>
                    <a:pt y="1566" x="5236"/>
                    <a:pt y="1317" x="5134"/>
                    <a:pt y="1142" x="4931"/>
                  </a:cubicBezTo>
                  <a:cubicBezTo>
                    <a:pt y="966" x="4729"/>
                    <a:pt y="879" x="4440"/>
                    <a:pt y="879" x="4067"/>
                  </a:cubicBezTo>
                  <a:cubicBezTo>
                    <a:pt y="879" x="3789"/>
                    <a:pt y="921" x="3548"/>
                    <a:pt y="1005" x="3343"/>
                  </a:cubicBezTo>
                  <a:cubicBezTo>
                    <a:pt y="1090" x="3138"/>
                    <a:pt y="1221" x="2962"/>
                    <a:pt y="1398" x="2815"/>
                  </a:cubicBezTo>
                  <a:cubicBezTo>
                    <a:pt y="1229" x="2727"/>
                    <a:pt y="1100" x="2592"/>
                    <a:pt y="1012" x="2410"/>
                  </a:cubicBezTo>
                  <a:cubicBezTo>
                    <a:pt y="923" x="2227"/>
                    <a:pt y="879" x="2006"/>
                    <a:pt y="879" x="1745"/>
                  </a:cubicBezTo>
                  <a:close/>
                  <a:moveTo>
                    <a:pt y="254" x="13836"/>
                  </a:moveTo>
                  <a:lnTo>
                    <a:pt y="937" x="13836"/>
                  </a:lnTo>
                  <a:lnTo>
                    <a:pt y="937" x="13404"/>
                  </a:lnTo>
                  <a:lnTo>
                    <a:pt y="1244" x="13404"/>
                  </a:lnTo>
                  <a:lnTo>
                    <a:pt y="1244" x="13836"/>
                  </a:lnTo>
                  <a:lnTo>
                    <a:pt y="2549" x="13836"/>
                  </a:lnTo>
                  <a:cubicBezTo>
                    <a:pt y="2849" x="13836"/>
                    <a:pt y="3056" x="13922"/>
                    <a:pt y="3170" x="14095"/>
                  </a:cubicBezTo>
                  <a:cubicBezTo>
                    <a:pt y="3284" x="14268"/>
                    <a:pt y="3341" x="14582"/>
                    <a:pt y="3341" x="15037"/>
                  </a:cubicBezTo>
                  <a:lnTo>
                    <a:pt y="3341" x="15642"/>
                  </a:lnTo>
                  <a:lnTo>
                    <a:pt y="3010" x="15642"/>
                  </a:lnTo>
                  <a:lnTo>
                    <a:pt y="3010" x="15037"/>
                  </a:lnTo>
                  <a:cubicBezTo>
                    <a:pt y="3010" x="14791"/>
                    <a:pt y="2982" x="14629"/>
                    <a:pt y="2926" x="14548"/>
                  </a:cubicBezTo>
                  <a:cubicBezTo>
                    <a:pt y="2871" x="14468"/>
                    <a:pt y="2745" x="14428"/>
                    <a:pt y="2549" x="14428"/>
                  </a:cubicBezTo>
                  <a:lnTo>
                    <a:pt y="1244" x="14428"/>
                  </a:lnTo>
                  <a:lnTo>
                    <a:pt y="1244" x="15642"/>
                  </a:lnTo>
                  <a:lnTo>
                    <a:pt y="937" x="15642"/>
                  </a:lnTo>
                  <a:lnTo>
                    <a:pt y="937" x="14428"/>
                  </a:lnTo>
                  <a:lnTo>
                    <a:pt y="254" x="14428"/>
                  </a:lnTo>
                  <a:close/>
                  <a:moveTo>
                    <a:pt y="879" x="22230"/>
                  </a:moveTo>
                  <a:cubicBezTo>
                    <a:pt y="879" x="21946"/>
                    <a:pt y="914" x="21705"/>
                    <a:pt y="985" x="21506"/>
                  </a:cubicBezTo>
                  <a:cubicBezTo>
                    <a:pt y="1056" x="21308"/>
                    <a:pt y="1164" x="21146"/>
                    <a:pt y="1310" x="21023"/>
                  </a:cubicBezTo>
                  <a:lnTo>
                    <a:pt y="937" x="21023"/>
                  </a:lnTo>
                  <a:lnTo>
                    <a:pt y="937" x="20430"/>
                  </a:lnTo>
                  <a:lnTo>
                    <a:pt y="3341" x="20430"/>
                  </a:lnTo>
                  <a:lnTo>
                    <a:pt y="3341" x="21023"/>
                  </a:lnTo>
                  <a:lnTo>
                    <a:pt y="2074" x="21023"/>
                  </a:lnTo>
                  <a:cubicBezTo>
                    <a:pt y="1802" x="21023"/>
                    <a:pt y="1594" x="21112"/>
                    <a:pt y="1449" x="21290"/>
                  </a:cubicBezTo>
                  <a:cubicBezTo>
                    <a:pt y="1303" x="21468"/>
                    <a:pt y="1231" x="21724"/>
                    <a:pt y="1231" x="22057"/>
                  </a:cubicBezTo>
                  <a:cubicBezTo>
                    <a:pt y="1231" x="22151"/>
                    <a:pt y="1237" x="22237"/>
                    <a:pt y="1249" x="22315"/>
                  </a:cubicBezTo>
                  <a:cubicBezTo>
                    <a:pt y="1261" x="22393"/>
                    <a:pt y="1280" x="22465"/>
                    <a:pt y="1306" x="22531"/>
                  </a:cubicBezTo>
                  <a:lnTo>
                    <a:pt y="900" x="22528"/>
                  </a:lnTo>
                  <a:cubicBezTo>
                    <a:pt y="893" x="22468"/>
                    <a:pt y="888" x="22413"/>
                    <a:pt y="884" x="22364"/>
                  </a:cubicBezTo>
                  <a:cubicBezTo>
                    <a:pt y="880" x="22315"/>
                    <a:pt y="879" x="22270"/>
                    <a:pt y="879" x="22230"/>
                  </a:cubicBezTo>
                  <a:close/>
                  <a:moveTo>
                    <a:pt y="136" x="23174"/>
                  </a:moveTo>
                  <a:lnTo>
                    <a:pt y="3341" x="23174"/>
                  </a:lnTo>
                  <a:lnTo>
                    <a:pt y="3341" x="23821"/>
                  </a:lnTo>
                  <a:lnTo>
                    <a:pt y="2053" x="23821"/>
                  </a:lnTo>
                  <a:lnTo>
                    <a:pt y="2053" x="24634"/>
                  </a:lnTo>
                  <a:cubicBezTo>
                    <a:pt y="2053" x="25170"/>
                    <a:pt y="1972" x="25575"/>
                    <a:pt y="1810" x="25850"/>
                  </a:cubicBezTo>
                  <a:cubicBezTo>
                    <a:pt y="1649" x="26124"/>
                    <a:pt y="1410" x="26261"/>
                    <a:pt y="1093" x="26261"/>
                  </a:cubicBezTo>
                  <a:cubicBezTo>
                    <a:pt y="780" x="26261"/>
                    <a:pt y="542" x="26124"/>
                    <a:pt y="380" x="25850"/>
                  </a:cubicBezTo>
                  <a:cubicBezTo>
                    <a:pt y="217" x="25575"/>
                    <a:pt y="136" x="25170"/>
                    <a:pt y="136" x="24634"/>
                  </a:cubicBezTo>
                  <a:close/>
                  <a:moveTo>
                    <a:pt y="937" x="37612"/>
                  </a:moveTo>
                  <a:lnTo>
                    <a:pt y="3341" x="38550"/>
                  </a:lnTo>
                  <a:lnTo>
                    <a:pt y="3341" x="39245"/>
                  </a:lnTo>
                  <a:lnTo>
                    <a:pt y="1370" x="40020"/>
                  </a:lnTo>
                  <a:lnTo>
                    <a:pt y="3341" x="40792"/>
                  </a:lnTo>
                  <a:lnTo>
                    <a:pt y="3341" x="41487"/>
                  </a:lnTo>
                  <a:lnTo>
                    <a:pt y="937" x="42425"/>
                  </a:lnTo>
                  <a:lnTo>
                    <a:pt y="937" x="41836"/>
                  </a:lnTo>
                  <a:lnTo>
                    <a:pt y="2813" x="41102"/>
                  </a:lnTo>
                  <a:lnTo>
                    <a:pt y="937" x="40366"/>
                  </a:lnTo>
                  <a:lnTo>
                    <a:pt y="937" x="39671"/>
                  </a:lnTo>
                  <a:lnTo>
                    <a:pt y="2813" x="38938"/>
                  </a:lnTo>
                  <a:lnTo>
                    <a:pt y="937" x="38201"/>
                  </a:lnTo>
                  <a:close/>
                  <a:moveTo>
                    <a:pt y="879" x="49108"/>
                  </a:moveTo>
                  <a:cubicBezTo>
                    <a:pt y="879" x="48824"/>
                    <a:pt y="914" x="48583"/>
                    <a:pt y="985" x="48384"/>
                  </a:cubicBezTo>
                  <a:cubicBezTo>
                    <a:pt y="1056" x="48186"/>
                    <a:pt y="1164" x="48024"/>
                    <a:pt y="1310" x="47901"/>
                  </a:cubicBezTo>
                  <a:lnTo>
                    <a:pt y="937" x="47901"/>
                  </a:lnTo>
                  <a:lnTo>
                    <a:pt y="937" x="47308"/>
                  </a:lnTo>
                  <a:lnTo>
                    <a:pt y="3341" x="47308"/>
                  </a:lnTo>
                  <a:lnTo>
                    <a:pt y="3341" x="47901"/>
                  </a:lnTo>
                  <a:lnTo>
                    <a:pt y="2074" x="47901"/>
                  </a:lnTo>
                  <a:cubicBezTo>
                    <a:pt y="1802" x="47901"/>
                    <a:pt y="1594" x="47990"/>
                    <a:pt y="1449" x="48168"/>
                  </a:cubicBezTo>
                  <a:cubicBezTo>
                    <a:pt y="1303" x="48346"/>
                    <a:pt y="1231" x="48602"/>
                    <a:pt y="1231" x="48935"/>
                  </a:cubicBezTo>
                  <a:cubicBezTo>
                    <a:pt y="1231" x="49029"/>
                    <a:pt y="1237" x="49115"/>
                    <a:pt y="1249" x="49193"/>
                  </a:cubicBezTo>
                  <a:cubicBezTo>
                    <a:pt y="1261" x="49271"/>
                    <a:pt y="1280" x="49343"/>
                    <a:pt y="1306" x="49409"/>
                  </a:cubicBezTo>
                  <a:lnTo>
                    <a:pt y="900" x="49406"/>
                  </a:lnTo>
                  <a:cubicBezTo>
                    <a:pt y="893" x="49346"/>
                    <a:pt y="888" x="49291"/>
                    <a:pt y="884" x="49242"/>
                  </a:cubicBezTo>
                  <a:cubicBezTo>
                    <a:pt y="880" x="49193"/>
                    <a:pt y="879" x="49148"/>
                    <a:pt y="879" x="49108"/>
                  </a:cubicBezTo>
                  <a:close/>
                  <a:moveTo>
                    <a:pt y="879" x="7669"/>
                  </a:moveTo>
                  <a:cubicBezTo>
                    <a:pt y="879" x="7477"/>
                    <a:pt y="893" x="7279"/>
                    <a:pt y="921" x="7077"/>
                  </a:cubicBezTo>
                  <a:cubicBezTo>
                    <a:pt y="948" x="6874"/>
                    <a:pt y="990" x="6665"/>
                    <a:pt y="1046" x="6449"/>
                  </a:cubicBezTo>
                  <a:lnTo>
                    <a:pt y="1411" x="6449"/>
                  </a:lnTo>
                  <a:cubicBezTo>
                    <a:pt y="1345" x="6628"/>
                    <a:pt y="1296" x="6815"/>
                    <a:pt y="1263" x="7009"/>
                  </a:cubicBezTo>
                  <a:cubicBezTo>
                    <a:pt y="1230" x="7204"/>
                    <a:pt y="1214" x="7403"/>
                    <a:pt y="1214" x="7608"/>
                  </a:cubicBezTo>
                  <a:cubicBezTo>
                    <a:pt y="1214" x="7931"/>
                    <a:pt y="1263" x="8181"/>
                    <a:pt y="1363" x="8359"/>
                  </a:cubicBezTo>
                  <a:cubicBezTo>
                    <a:pt y="1462" x="8537"/>
                    <a:pt y="1603" x="8626"/>
                    <a:pt y="1784" x="8626"/>
                  </a:cubicBezTo>
                  <a:lnTo>
                    <a:pt y="1823" x="8626"/>
                  </a:lnTo>
                  <a:lnTo>
                    <a:pt y="1823" x="7800"/>
                  </a:lnTo>
                  <a:cubicBezTo>
                    <a:pt y="1823" x="7264"/>
                    <a:pt y="1892" x="6862"/>
                    <a:pt y="2029" x="6592"/>
                  </a:cubicBezTo>
                  <a:cubicBezTo>
                    <a:pt y="2167" x="6321"/>
                    <a:pt y="2370" x="6186"/>
                    <a:pt y="2641" x="6186"/>
                  </a:cubicBezTo>
                  <a:cubicBezTo>
                    <a:pt y="2873" x="6186"/>
                    <a:pt y="3058" x="6295"/>
                    <a:pt y="3196" x="6511"/>
                  </a:cubicBezTo>
                  <a:cubicBezTo>
                    <a:pt y="3334" x="6728"/>
                    <a:pt y="3403" x="7020"/>
                    <a:pt y="3403" x="7387"/>
                  </a:cubicBezTo>
                  <a:cubicBezTo>
                    <a:pt y="3403" x="7678"/>
                    <a:pt y="3368" x="7923"/>
                    <a:pt y="3299" x="8124"/>
                  </a:cubicBezTo>
                  <a:cubicBezTo>
                    <a:pt y="3229" x="8324"/>
                    <a:pt y="3122" x="8492"/>
                    <a:pt y="2976" x="8626"/>
                  </a:cubicBezTo>
                  <a:lnTo>
                    <a:pt y="3341" x="8626"/>
                  </a:lnTo>
                  <a:lnTo>
                    <a:pt y="3341" x="9216"/>
                  </a:lnTo>
                  <a:lnTo>
                    <a:pt y="1969" x="9216"/>
                  </a:lnTo>
                  <a:cubicBezTo>
                    <a:pt y="1603" x="9216"/>
                    <a:pt y="1329" x="9088"/>
                    <a:pt y="1149" x="8831"/>
                  </a:cubicBezTo>
                  <a:cubicBezTo>
                    <a:pt y="969" x="8575"/>
                    <a:pt y="879" x="8188"/>
                    <a:pt y="879" x="7669"/>
                  </a:cubicBezTo>
                  <a:close/>
                  <a:moveTo>
                    <a:pt y="879" x="11570"/>
                  </a:moveTo>
                  <a:cubicBezTo>
                    <a:pt y="879" x="11130"/>
                    <a:pt y="940" x="10790"/>
                    <a:pt y="1063" x="10551"/>
                  </a:cubicBezTo>
                  <a:cubicBezTo>
                    <a:pt y="1186" x="10312"/>
                    <a:pt y="1361" x="10193"/>
                    <a:pt y="1587" x="10193"/>
                  </a:cubicBezTo>
                  <a:cubicBezTo>
                    <a:pt y="1773" x="10193"/>
                    <a:pt y="1919" x="10274"/>
                    <a:pt y="2026" x="10436"/>
                  </a:cubicBezTo>
                  <a:cubicBezTo>
                    <a:pt y="2133" x="10598"/>
                    <a:pt y="2212" x="10862"/>
                    <a:pt y="2263" x="11227"/>
                  </a:cubicBezTo>
                  <a:lnTo>
                    <a:pt y="2295" x="11432"/>
                  </a:lnTo>
                  <a:cubicBezTo>
                    <a:pt y="2348" x="11797"/>
                    <a:pt y="2403" x="12033"/>
                    <a:pt y="2461" x="12141"/>
                  </a:cubicBezTo>
                  <a:cubicBezTo>
                    <a:pt y="2518" x="12249"/>
                    <a:pt y="2600" x="12303"/>
                    <a:pt y="2707" x="12303"/>
                  </a:cubicBezTo>
                  <a:cubicBezTo>
                    <a:pt y="2823" x="12303"/>
                    <a:pt y="2913" x="12228"/>
                    <a:pt y="2977" x="12079"/>
                  </a:cubicBezTo>
                  <a:cubicBezTo>
                    <a:pt y="3041" x="11929"/>
                    <a:pt y="3072" x="11716"/>
                    <a:pt y="3072" x="11438"/>
                  </a:cubicBezTo>
                  <a:cubicBezTo>
                    <a:pt y="3072" x="11231"/>
                    <a:pt y="3053" x="11022"/>
                    <a:pt y="3016" x="10811"/>
                  </a:cubicBezTo>
                  <a:cubicBezTo>
                    <a:pt y="2978" x="10599"/>
                    <a:pt y="2921" x="10385"/>
                    <a:pt y="2845" x="10167"/>
                  </a:cubicBezTo>
                  <a:lnTo>
                    <a:pt y="3253" x="10167"/>
                  </a:lnTo>
                  <a:cubicBezTo>
                    <a:pt y="3303" x="10398"/>
                    <a:pt y="3340" x="10617"/>
                    <a:pt y="3365" x="10825"/>
                  </a:cubicBezTo>
                  <a:cubicBezTo>
                    <a:pt y="3390" x="11033"/>
                    <a:pt y="3403" x="11233"/>
                    <a:pt y="3403" x="11425"/>
                  </a:cubicBezTo>
                  <a:cubicBezTo>
                    <a:pt y="3403" x="11887"/>
                    <a:pt y="3338" x="12249"/>
                    <a:pt y="3208" x="12513"/>
                  </a:cubicBezTo>
                  <a:cubicBezTo>
                    <a:pt y="3077" x="12776"/>
                    <a:pt y="2901" x="12908"/>
                    <a:pt y="2677" x="12908"/>
                  </a:cubicBezTo>
                  <a:cubicBezTo>
                    <a:pt y="2481" x="12908"/>
                    <a:pt y="2329" x="12820"/>
                    <a:pt y="2219" x="12644"/>
                  </a:cubicBezTo>
                  <a:cubicBezTo>
                    <a:pt y="2110" x="12468"/>
                    <a:pt y="2025" x="12170"/>
                    <a:pt y="1965" x="11752"/>
                  </a:cubicBezTo>
                  <a:lnTo>
                    <a:pt y="1935" x="11550"/>
                  </a:lnTo>
                  <a:cubicBezTo>
                    <a:pt y="1888" x="11234"/>
                    <a:pt y="1838" x="11024"/>
                    <a:pt y="1786" x="10920"/>
                  </a:cubicBezTo>
                  <a:cubicBezTo>
                    <a:pt y="1733" x="10815"/>
                    <a:pt y="1661" x="10763"/>
                    <a:pt y="1570" x="10763"/>
                  </a:cubicBezTo>
                  <a:cubicBezTo>
                    <a:pt y="1450" x="10763"/>
                    <a:pt y="1359" x="10836"/>
                    <a:pt y="1299" x="10982"/>
                  </a:cubicBezTo>
                  <a:cubicBezTo>
                    <a:pt y="1239" x="11128"/>
                    <a:pt y="1209" x="11348"/>
                    <a:pt y="1209" x="11640"/>
                  </a:cubicBezTo>
                  <a:cubicBezTo>
                    <a:pt y="1209" x="11832"/>
                    <a:pt y="1224" x="12018"/>
                    <a:pt y="1252" x="12197"/>
                  </a:cubicBezTo>
                  <a:cubicBezTo>
                    <a:pt y="1281" x="12376"/>
                    <a:pt y="1324" x="12549"/>
                    <a:pt y="1381" x="12716"/>
                  </a:cubicBezTo>
                  <a:lnTo>
                    <a:pt y="1007" x="12716"/>
                  </a:lnTo>
                  <a:cubicBezTo>
                    <a:pt y="965" x="12554"/>
                    <a:pt y="932" x="12376"/>
                    <a:pt y="911" x="12184"/>
                  </a:cubicBezTo>
                  <a:cubicBezTo>
                    <a:pt y="889" x="11992"/>
                    <a:pt y="879" x="11787"/>
                    <a:pt y="879" x="11570"/>
                  </a:cubicBezTo>
                  <a:close/>
                  <a:moveTo>
                    <a:pt y="879" x="17919"/>
                  </a:moveTo>
                  <a:cubicBezTo>
                    <a:pt y="879" x="17381"/>
                    <a:pt y="994" x="16954"/>
                    <a:pt y="1225" x="16637"/>
                  </a:cubicBezTo>
                  <a:cubicBezTo>
                    <a:pt y="1456" x="16320"/>
                    <a:pt y="1769" x="16161"/>
                    <a:pt y="2162" x="16161"/>
                  </a:cubicBezTo>
                  <a:cubicBezTo>
                    <a:pt y="2543" x="16161"/>
                    <a:pt y="2845" x="16328"/>
                    <a:pt y="3068" x="16663"/>
                  </a:cubicBezTo>
                  <a:cubicBezTo>
                    <a:pt y="3291" x="16997"/>
                    <a:pt y="3403" x="17450"/>
                    <a:pt y="3403" x="18022"/>
                  </a:cubicBezTo>
                  <a:cubicBezTo>
                    <a:pt y="3403" x="18250"/>
                    <a:pt y="3387" x="18475"/>
                    <a:pt y="3356" x="18697"/>
                  </a:cubicBezTo>
                  <a:cubicBezTo>
                    <a:pt y="3324" x="18920"/>
                    <a:pt y="3278" x="19136"/>
                    <a:pt y="3218" x="19348"/>
                  </a:cubicBezTo>
                  <a:lnTo>
                    <a:pt y="2845" x="19348"/>
                  </a:lnTo>
                  <a:cubicBezTo>
                    <a:pt y="2919" x="19138"/>
                    <a:pt y="2975" x="18928"/>
                    <a:pt y="3012" x="18715"/>
                  </a:cubicBezTo>
                  <a:cubicBezTo>
                    <a:pt y="3049" x="18503"/>
                    <a:pt y="3068" x="18283"/>
                    <a:pt y="3068" x="18057"/>
                  </a:cubicBezTo>
                  <a:cubicBezTo>
                    <a:pt y="3068" x="17666"/>
                    <a:pt y="2997" x="17362"/>
                    <a:pt y="2855" x="17143"/>
                  </a:cubicBezTo>
                  <a:cubicBezTo>
                    <a:pt y="2712" x="16924"/>
                    <a:pt y="2505" x="16802"/>
                    <a:pt y="2233" x="16776"/>
                  </a:cubicBezTo>
                  <a:lnTo>
                    <a:pt y="2233" x="19485"/>
                  </a:lnTo>
                  <a:lnTo>
                    <a:pt y="2040" x="19485"/>
                  </a:lnTo>
                  <a:cubicBezTo>
                    <a:pt y="1682" x="19485"/>
                    <a:pt y="1399" x="19345"/>
                    <a:pt y="1191" x="19064"/>
                  </a:cubicBezTo>
                  <a:cubicBezTo>
                    <a:pt y="983" x="18783"/>
                    <a:pt y="879" x="18402"/>
                    <a:pt y="879" x="17919"/>
                  </a:cubicBezTo>
                  <a:close/>
                  <a:moveTo>
                    <a:pt y="879" x="28362"/>
                  </a:moveTo>
                  <a:cubicBezTo>
                    <a:pt y="879" x="28170"/>
                    <a:pt y="893" x="27972"/>
                    <a:pt y="921" x="27770"/>
                  </a:cubicBezTo>
                  <a:cubicBezTo>
                    <a:pt y="948" x="27567"/>
                    <a:pt y="990" x="27358"/>
                    <a:pt y="1046" x="27142"/>
                  </a:cubicBezTo>
                  <a:lnTo>
                    <a:pt y="1411" x="27142"/>
                  </a:lnTo>
                  <a:cubicBezTo>
                    <a:pt y="1345" x="27321"/>
                    <a:pt y="1296" x="27508"/>
                    <a:pt y="1263" x="27702"/>
                  </a:cubicBezTo>
                  <a:cubicBezTo>
                    <a:pt y="1230" x="27897"/>
                    <a:pt y="1214" x="28096"/>
                    <a:pt y="1214" x="28301"/>
                  </a:cubicBezTo>
                  <a:cubicBezTo>
                    <a:pt y="1214" x="28624"/>
                    <a:pt y="1263" x="28874"/>
                    <a:pt y="1363" x="29052"/>
                  </a:cubicBezTo>
                  <a:cubicBezTo>
                    <a:pt y="1462" x="29230"/>
                    <a:pt y="1603" x="29319"/>
                    <a:pt y="1784" x="29319"/>
                  </a:cubicBezTo>
                  <a:lnTo>
                    <a:pt y="1823" x="29319"/>
                  </a:lnTo>
                  <a:lnTo>
                    <a:pt y="1823" x="28493"/>
                  </a:lnTo>
                  <a:cubicBezTo>
                    <a:pt y="1823" x="27957"/>
                    <a:pt y="1892" x="27555"/>
                    <a:pt y="2029" x="27285"/>
                  </a:cubicBezTo>
                  <a:cubicBezTo>
                    <a:pt y="2167" x="27014"/>
                    <a:pt y="2370" x="26879"/>
                    <a:pt y="2641" x="26879"/>
                  </a:cubicBezTo>
                  <a:cubicBezTo>
                    <a:pt y="2873" x="26879"/>
                    <a:pt y="3058" x="26988"/>
                    <a:pt y="3196" x="27204"/>
                  </a:cubicBezTo>
                  <a:cubicBezTo>
                    <a:pt y="3334" x="27421"/>
                    <a:pt y="3403" x="27713"/>
                    <a:pt y="3403" x="28080"/>
                  </a:cubicBezTo>
                  <a:cubicBezTo>
                    <a:pt y="3403" x="28371"/>
                    <a:pt y="3368" x="28616"/>
                    <a:pt y="3299" x="28817"/>
                  </a:cubicBezTo>
                  <a:cubicBezTo>
                    <a:pt y="3229" x="29017"/>
                    <a:pt y="3122" x="29185"/>
                    <a:pt y="2976" x="29319"/>
                  </a:cubicBezTo>
                  <a:lnTo>
                    <a:pt y="3341" x="29319"/>
                  </a:lnTo>
                  <a:lnTo>
                    <a:pt y="3341" x="29909"/>
                  </a:lnTo>
                  <a:lnTo>
                    <a:pt y="1969" x="29909"/>
                  </a:lnTo>
                  <a:cubicBezTo>
                    <a:pt y="1603" x="29909"/>
                    <a:pt y="1329" x="29781"/>
                    <a:pt y="1149" x="29524"/>
                  </a:cubicBezTo>
                  <a:cubicBezTo>
                    <a:pt y="969" x="29268"/>
                    <a:pt y="879" x="28881"/>
                    <a:pt y="879" x="28362"/>
                  </a:cubicBezTo>
                  <a:close/>
                  <a:moveTo>
                    <a:pt y="879" x="32263"/>
                  </a:moveTo>
                  <a:cubicBezTo>
                    <a:pt y="879" x="31823"/>
                    <a:pt y="940" x="31483"/>
                    <a:pt y="1063" x="31244"/>
                  </a:cubicBezTo>
                  <a:cubicBezTo>
                    <a:pt y="1186" x="31005"/>
                    <a:pt y="1361" x="30886"/>
                    <a:pt y="1587" x="30886"/>
                  </a:cubicBezTo>
                  <a:cubicBezTo>
                    <a:pt y="1773" x="30886"/>
                    <a:pt y="1919" x="30967"/>
                    <a:pt y="2026" x="31129"/>
                  </a:cubicBezTo>
                  <a:cubicBezTo>
                    <a:pt y="2133" x="31291"/>
                    <a:pt y="2212" x="31555"/>
                    <a:pt y="2263" x="31920"/>
                  </a:cubicBezTo>
                  <a:lnTo>
                    <a:pt y="2295" x="32125"/>
                  </a:lnTo>
                  <a:cubicBezTo>
                    <a:pt y="2348" x="32490"/>
                    <a:pt y="2403" x="32726"/>
                    <a:pt y="2461" x="32834"/>
                  </a:cubicBezTo>
                  <a:cubicBezTo>
                    <a:pt y="2518" x="32942"/>
                    <a:pt y="2600" x="32996"/>
                    <a:pt y="2707" x="32996"/>
                  </a:cubicBezTo>
                  <a:cubicBezTo>
                    <a:pt y="2823" x="32996"/>
                    <a:pt y="2913" x="32921"/>
                    <a:pt y="2977" x="32772"/>
                  </a:cubicBezTo>
                  <a:cubicBezTo>
                    <a:pt y="3041" x="32622"/>
                    <a:pt y="3072" x="32409"/>
                    <a:pt y="3072" x="32131"/>
                  </a:cubicBezTo>
                  <a:cubicBezTo>
                    <a:pt y="3072" x="31924"/>
                    <a:pt y="3053" x="31715"/>
                    <a:pt y="3016" x="31504"/>
                  </a:cubicBezTo>
                  <a:cubicBezTo>
                    <a:pt y="2978" x="31292"/>
                    <a:pt y="2921" x="31078"/>
                    <a:pt y="2845" x="30860"/>
                  </a:cubicBezTo>
                  <a:lnTo>
                    <a:pt y="3253" x="30860"/>
                  </a:lnTo>
                  <a:cubicBezTo>
                    <a:pt y="3303" x="31091"/>
                    <a:pt y="3340" x="31310"/>
                    <a:pt y="3365" x="31518"/>
                  </a:cubicBezTo>
                  <a:cubicBezTo>
                    <a:pt y="3390" x="31726"/>
                    <a:pt y="3403" x="31926"/>
                    <a:pt y="3403" x="32118"/>
                  </a:cubicBezTo>
                  <a:cubicBezTo>
                    <a:pt y="3403" x="32580"/>
                    <a:pt y="3338" x="32942"/>
                    <a:pt y="3208" x="33206"/>
                  </a:cubicBezTo>
                  <a:cubicBezTo>
                    <a:pt y="3077" x="33469"/>
                    <a:pt y="2901" x="33601"/>
                    <a:pt y="2677" x="33601"/>
                  </a:cubicBezTo>
                  <a:cubicBezTo>
                    <a:pt y="2481" x="33601"/>
                    <a:pt y="2329" x="33513"/>
                    <a:pt y="2219" x="33337"/>
                  </a:cubicBezTo>
                  <a:cubicBezTo>
                    <a:pt y="2110" x="33161"/>
                    <a:pt y="2025" x="32863"/>
                    <a:pt y="1965" x="32445"/>
                  </a:cubicBezTo>
                  <a:lnTo>
                    <a:pt y="1935" x="32243"/>
                  </a:lnTo>
                  <a:cubicBezTo>
                    <a:pt y="1888" x="31927"/>
                    <a:pt y="1838" x="31717"/>
                    <a:pt y="1786" x="31613"/>
                  </a:cubicBezTo>
                  <a:cubicBezTo>
                    <a:pt y="1733" x="31508"/>
                    <a:pt y="1661" x="31456"/>
                    <a:pt y="1570" x="31456"/>
                  </a:cubicBezTo>
                  <a:cubicBezTo>
                    <a:pt y="1450" x="31456"/>
                    <a:pt y="1359" x="31529"/>
                    <a:pt y="1299" x="31675"/>
                  </a:cubicBezTo>
                  <a:cubicBezTo>
                    <a:pt y="1239" x="31821"/>
                    <a:pt y="1209" x="32041"/>
                    <a:pt y="1209" x="32333"/>
                  </a:cubicBezTo>
                  <a:cubicBezTo>
                    <a:pt y="1209" x="32525"/>
                    <a:pt y="1224" x="32711"/>
                    <a:pt y="1252" x="32890"/>
                  </a:cubicBezTo>
                  <a:cubicBezTo>
                    <a:pt y="1281" x="33069"/>
                    <a:pt y="1324" x="33242"/>
                    <a:pt y="1381" x="33409"/>
                  </a:cubicBezTo>
                  <a:lnTo>
                    <a:pt y="1007" x="33409"/>
                  </a:lnTo>
                  <a:cubicBezTo>
                    <a:pt y="965" x="33247"/>
                    <a:pt y="932" x="33069"/>
                    <a:pt y="911" x="32877"/>
                  </a:cubicBezTo>
                  <a:cubicBezTo>
                    <a:pt y="889" x="32685"/>
                    <a:pt y="879" x="32480"/>
                    <a:pt y="879" x="32263"/>
                  </a:cubicBezTo>
                  <a:close/>
                  <a:moveTo>
                    <a:pt y="879" x="35679"/>
                  </a:moveTo>
                  <a:cubicBezTo>
                    <a:pt y="879" x="35239"/>
                    <a:pt y="940" x="34899"/>
                    <a:pt y="1063" x="34660"/>
                  </a:cubicBezTo>
                  <a:cubicBezTo>
                    <a:pt y="1186" x="34421"/>
                    <a:pt y="1361" x="34302"/>
                    <a:pt y="1587" x="34302"/>
                  </a:cubicBezTo>
                  <a:cubicBezTo>
                    <a:pt y="1773" x="34302"/>
                    <a:pt y="1919" x="34383"/>
                    <a:pt y="2026" x="34545"/>
                  </a:cubicBezTo>
                  <a:cubicBezTo>
                    <a:pt y="2133" x="34707"/>
                    <a:pt y="2212" x="34971"/>
                    <a:pt y="2263" x="35336"/>
                  </a:cubicBezTo>
                  <a:lnTo>
                    <a:pt y="2295" x="35541"/>
                  </a:lnTo>
                  <a:cubicBezTo>
                    <a:pt y="2348" x="35906"/>
                    <a:pt y="2403" x="36142"/>
                    <a:pt y="2461" x="36250"/>
                  </a:cubicBezTo>
                  <a:cubicBezTo>
                    <a:pt y="2518" x="36358"/>
                    <a:pt y="2600" x="36412"/>
                    <a:pt y="2707" x="36412"/>
                  </a:cubicBezTo>
                  <a:cubicBezTo>
                    <a:pt y="2823" x="36412"/>
                    <a:pt y="2913" x="36337"/>
                    <a:pt y="2977" x="36188"/>
                  </a:cubicBezTo>
                  <a:cubicBezTo>
                    <a:pt y="3041" x="36038"/>
                    <a:pt y="3072" x="35825"/>
                    <a:pt y="3072" x="35547"/>
                  </a:cubicBezTo>
                  <a:cubicBezTo>
                    <a:pt y="3072" x="35340"/>
                    <a:pt y="3053" x="35131"/>
                    <a:pt y="3016" x="34920"/>
                  </a:cubicBezTo>
                  <a:cubicBezTo>
                    <a:pt y="2978" x="34708"/>
                    <a:pt y="2921" x="34494"/>
                    <a:pt y="2845" x="34276"/>
                  </a:cubicBezTo>
                  <a:lnTo>
                    <a:pt y="3253" x="34276"/>
                  </a:lnTo>
                  <a:cubicBezTo>
                    <a:pt y="3303" x="34507"/>
                    <a:pt y="3340" x="34726"/>
                    <a:pt y="3365" x="34934"/>
                  </a:cubicBezTo>
                  <a:cubicBezTo>
                    <a:pt y="3390" x="35142"/>
                    <a:pt y="3403" x="35342"/>
                    <a:pt y="3403" x="35534"/>
                  </a:cubicBezTo>
                  <a:cubicBezTo>
                    <a:pt y="3403" x="35996"/>
                    <a:pt y="3338" x="36358"/>
                    <a:pt y="3208" x="36622"/>
                  </a:cubicBezTo>
                  <a:cubicBezTo>
                    <a:pt y="3077" x="36885"/>
                    <a:pt y="2901" x="37017"/>
                    <a:pt y="2677" x="37017"/>
                  </a:cubicBezTo>
                  <a:cubicBezTo>
                    <a:pt y="2481" x="37017"/>
                    <a:pt y="2329" x="36929"/>
                    <a:pt y="2219" x="36753"/>
                  </a:cubicBezTo>
                  <a:cubicBezTo>
                    <a:pt y="2110" x="36577"/>
                    <a:pt y="2025" x="36279"/>
                    <a:pt y="1965" x="35861"/>
                  </a:cubicBezTo>
                  <a:lnTo>
                    <a:pt y="1935" x="35659"/>
                  </a:lnTo>
                  <a:cubicBezTo>
                    <a:pt y="1888" x="35343"/>
                    <a:pt y="1838" x="35133"/>
                    <a:pt y="1786" x="35029"/>
                  </a:cubicBezTo>
                  <a:cubicBezTo>
                    <a:pt y="1733" x="34924"/>
                    <a:pt y="1661" x="34872"/>
                    <a:pt y="1570" x="34872"/>
                  </a:cubicBezTo>
                  <a:cubicBezTo>
                    <a:pt y="1450" x="34872"/>
                    <a:pt y="1359" x="34945"/>
                    <a:pt y="1299" x="35091"/>
                  </a:cubicBezTo>
                  <a:cubicBezTo>
                    <a:pt y="1239" x="35237"/>
                    <a:pt y="1209" x="35457"/>
                    <a:pt y="1209" x="35749"/>
                  </a:cubicBezTo>
                  <a:cubicBezTo>
                    <a:pt y="1209" x="35941"/>
                    <a:pt y="1224" x="36127"/>
                    <a:pt y="1252" x="36306"/>
                  </a:cubicBezTo>
                  <a:cubicBezTo>
                    <a:pt y="1281" x="36485"/>
                    <a:pt y="1324" x="36658"/>
                    <a:pt y="1381" x="36825"/>
                  </a:cubicBezTo>
                  <a:lnTo>
                    <a:pt y="1007" x="36825"/>
                  </a:lnTo>
                  <a:cubicBezTo>
                    <a:pt y="965" x="36663"/>
                    <a:pt y="932" x="36485"/>
                    <a:pt y="911" x="36293"/>
                  </a:cubicBezTo>
                  <a:cubicBezTo>
                    <a:pt y="889" x="36101"/>
                    <a:pt y="879" x="35896"/>
                    <a:pt y="879" x="35679"/>
                  </a:cubicBezTo>
                  <a:close/>
                  <a:moveTo>
                    <a:pt y="879" x="44707"/>
                  </a:moveTo>
                  <a:cubicBezTo>
                    <a:pt y="879" x="44193"/>
                    <a:pt y="990" x="43790"/>
                    <a:pt y="1214" x="43499"/>
                  </a:cubicBezTo>
                  <a:cubicBezTo>
                    <a:pt y="1437" x="43207"/>
                    <a:pt y="1746" x="43061"/>
                    <a:pt y="2141" x="43061"/>
                  </a:cubicBezTo>
                  <a:cubicBezTo>
                    <a:pt y="2534" x="43061"/>
                    <a:pt y="2843" x="43207"/>
                    <a:pt y="3067" x="43499"/>
                  </a:cubicBezTo>
                  <a:cubicBezTo>
                    <a:pt y="3291" x="43790"/>
                    <a:pt y="3403" x="44193"/>
                    <a:pt y="3403" x="44707"/>
                  </a:cubicBezTo>
                  <a:cubicBezTo>
                    <a:pt y="3403" x="45220"/>
                    <a:pt y="3291" x="45622"/>
                    <a:pt y="3067" x="45915"/>
                  </a:cubicBezTo>
                  <a:cubicBezTo>
                    <a:pt y="2843" x="46207"/>
                    <a:pt y="2534" x="46353"/>
                    <a:pt y="2141" x="46353"/>
                  </a:cubicBezTo>
                  <a:cubicBezTo>
                    <a:pt y="1746" x="46353"/>
                    <a:pt y="1437" x="46207"/>
                    <a:pt y="1214" x="45915"/>
                  </a:cubicBezTo>
                  <a:cubicBezTo>
                    <a:pt y="990" x="45622"/>
                    <a:pt y="879" x="45220"/>
                    <a:pt y="879" x="44707"/>
                  </a:cubicBezTo>
                  <a:close/>
                  <a:moveTo>
                    <a:pt y="1" x="52387"/>
                  </a:moveTo>
                  <a:lnTo>
                    <a:pt y="1302" x="52387"/>
                  </a:lnTo>
                  <a:cubicBezTo>
                    <a:pt y="1158" x="52263"/>
                    <a:pt y="1052" x="52106"/>
                    <a:pt y="983" x="51917"/>
                  </a:cubicBezTo>
                  <a:cubicBezTo>
                    <a:pt y="913" x="51729"/>
                    <a:pt y="879" x="51502"/>
                    <a:pt y="879" x="51237"/>
                  </a:cubicBezTo>
                  <a:cubicBezTo>
                    <a:pt y="879" x="50804"/>
                    <a:pt y="995" x="50451"/>
                    <a:pt y="1226" x="50179"/>
                  </a:cubicBezTo>
                  <a:cubicBezTo>
                    <a:pt y="1458" x="49907"/>
                    <a:pt y="1763" x="49770"/>
                    <a:pt y="2141" x="49770"/>
                  </a:cubicBezTo>
                  <a:cubicBezTo>
                    <a:pt y="2519" x="49770"/>
                    <a:pt y="2823" x="49907"/>
                    <a:pt y="3055" x="50179"/>
                  </a:cubicBezTo>
                  <a:cubicBezTo>
                    <a:pt y="3287" x="50451"/>
                    <a:pt y="3403" x="50804"/>
                    <a:pt y="3403" x="51237"/>
                  </a:cubicBezTo>
                  <a:cubicBezTo>
                    <a:pt y="3403" x="51502"/>
                    <a:pt y="3368" x="51729"/>
                    <a:pt y="3299" x="51917"/>
                  </a:cubicBezTo>
                  <a:cubicBezTo>
                    <a:pt y="3229" x="52106"/>
                    <a:pt y="3123" x="52263"/>
                    <a:pt y="2980" x="52387"/>
                  </a:cubicBezTo>
                  <a:lnTo>
                    <a:pt y="3341" x="52387"/>
                  </a:lnTo>
                  <a:lnTo>
                    <a:pt y="3341" x="52976"/>
                  </a:lnTo>
                  <a:lnTo>
                    <a:pt y="1" x="529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y="1378025" x="217500"/>
              <a:ext cy="106375" cx="1618325"/>
            </a:xfrm>
            <a:custGeom>
              <a:pathLst>
                <a:path w="64733" extrusionOk="0" h="4255">
                  <a:moveTo>
                    <a:pt y="492" x="36391"/>
                  </a:moveTo>
                  <a:cubicBezTo>
                    <a:pt y="492" x="36692"/>
                    <a:pt y="544" x="36925"/>
                    <a:pt y="649" x="37089"/>
                  </a:cubicBezTo>
                  <a:cubicBezTo>
                    <a:pt y="753" x="37254"/>
                    <a:pt y="901" x="37336"/>
                    <a:pt y="1093" x="37336"/>
                  </a:cubicBezTo>
                  <a:cubicBezTo>
                    <a:pt y="1286" x="37336"/>
                    <a:pt y="1435" x="37254"/>
                    <a:pt y="1540" x="37089"/>
                  </a:cubicBezTo>
                  <a:cubicBezTo>
                    <a:pt y="1644" x="36925"/>
                    <a:pt y="1696" x="36692"/>
                    <a:pt y="1696" x="36391"/>
                  </a:cubicBezTo>
                  <a:lnTo>
                    <a:pt y="1696" x="35578"/>
                  </a:lnTo>
                  <a:lnTo>
                    <a:pt y="492" x="35578"/>
                  </a:lnTo>
                  <a:close/>
                  <a:moveTo>
                    <a:pt y="1213" x="4523"/>
                  </a:moveTo>
                  <a:cubicBezTo>
                    <a:pt y="1213" x="4813"/>
                    <a:pt y="1278" x="5046"/>
                    <a:pt y="1407" x="5222"/>
                  </a:cubicBezTo>
                  <a:cubicBezTo>
                    <a:pt y="1535" x="5399"/>
                    <a:pt y="1708" x="5489"/>
                    <a:pt y="1924" x="5493"/>
                  </a:cubicBezTo>
                  <a:lnTo>
                    <a:pt y="1926" x="3392"/>
                  </a:lnTo>
                  <a:cubicBezTo>
                    <a:pt y="1700" x="3422"/>
                    <a:pt y="1525" x="3536"/>
                    <a:pt y="1400" x="3733"/>
                  </a:cubicBezTo>
                  <a:cubicBezTo>
                    <a:pt y="1276" x="3931"/>
                    <a:pt y="1213" x="4194"/>
                    <a:pt y="1213" x="4523"/>
                  </a:cubicBezTo>
                  <a:close/>
                  <a:moveTo>
                    <a:pt y="1213" x="18989"/>
                  </a:moveTo>
                  <a:cubicBezTo>
                    <a:pt y="1213" x="19303"/>
                    <a:pt y="1297" x="19552"/>
                    <a:pt y="1463" x="19735"/>
                  </a:cubicBezTo>
                  <a:cubicBezTo>
                    <a:pt y="1630" x="19919"/>
                    <a:pt y="1856" x="20011"/>
                    <a:pt y="2141" x="20011"/>
                  </a:cubicBezTo>
                  <a:cubicBezTo>
                    <a:pt y="2427" x="20011"/>
                    <a:pt y="2653" x="19919"/>
                    <a:pt y="2819" x="19735"/>
                  </a:cubicBezTo>
                  <a:cubicBezTo>
                    <a:pt y="2985" x="19552"/>
                    <a:pt y="3068" x="19303"/>
                    <a:pt y="3068" x="18989"/>
                  </a:cubicBezTo>
                  <a:cubicBezTo>
                    <a:pt y="3068" x="18671"/>
                    <a:pt y="2985" x="18421"/>
                    <a:pt y="2820" x="18238"/>
                  </a:cubicBezTo>
                  <a:cubicBezTo>
                    <a:pt y="2655" x="18056"/>
                    <a:pt y="2428" x="17965"/>
                    <a:pt y="2141" x="17965"/>
                  </a:cubicBezTo>
                  <a:cubicBezTo>
                    <a:pt y="1853" x="17965"/>
                    <a:pt y="1627" x="18056"/>
                    <a:pt y="1461" x="18240"/>
                  </a:cubicBezTo>
                  <a:cubicBezTo>
                    <a:pt y="1296" x="18424"/>
                    <a:pt y="1213" x="18673"/>
                    <a:pt y="1213" x="18989"/>
                  </a:cubicBezTo>
                  <a:close/>
                  <a:moveTo>
                    <a:pt y="1213" x="56464"/>
                  </a:moveTo>
                  <a:cubicBezTo>
                    <a:pt y="1213" x="56778"/>
                    <a:pt y="1297" x="57027"/>
                    <a:pt y="1463" x="57210"/>
                  </a:cubicBezTo>
                  <a:cubicBezTo>
                    <a:pt y="1630" x="57394"/>
                    <a:pt y="1856" x="57486"/>
                    <a:pt y="2141" x="57486"/>
                  </a:cubicBezTo>
                  <a:cubicBezTo>
                    <a:pt y="2427" x="57486"/>
                    <a:pt y="2653" x="57394"/>
                    <a:pt y="2819" x="57210"/>
                  </a:cubicBezTo>
                  <a:cubicBezTo>
                    <a:pt y="2985" x="57027"/>
                    <a:pt y="3068" x="56778"/>
                    <a:pt y="3068" x="56464"/>
                  </a:cubicBezTo>
                  <a:cubicBezTo>
                    <a:pt y="3068" x="56146"/>
                    <a:pt y="2985" x="55896"/>
                    <a:pt y="2820" x="55713"/>
                  </a:cubicBezTo>
                  <a:cubicBezTo>
                    <a:pt y="2655" x="55531"/>
                    <a:pt y="2428" x="55440"/>
                    <a:pt y="2141" x="55440"/>
                  </a:cubicBezTo>
                  <a:cubicBezTo>
                    <a:pt y="1853" x="55440"/>
                    <a:pt y="1627" x="55531"/>
                    <a:pt y="1461" x="55715"/>
                  </a:cubicBezTo>
                  <a:cubicBezTo>
                    <a:pt y="1296" x="55899"/>
                    <a:pt y="1213" x="56148"/>
                    <a:pt y="1213" x="56464"/>
                  </a:cubicBezTo>
                  <a:close/>
                  <a:moveTo>
                    <a:pt y="1209" x="15010"/>
                  </a:moveTo>
                  <a:cubicBezTo>
                    <a:pt y="1209" x="15321"/>
                    <a:pt y="1292" x="15566"/>
                    <a:pt y="1457" x="15745"/>
                  </a:cubicBezTo>
                  <a:cubicBezTo>
                    <a:pt y="1622" x="15923"/>
                    <a:pt y="1850" x="16012"/>
                    <a:pt y="2141" x="16012"/>
                  </a:cubicBezTo>
                  <a:cubicBezTo>
                    <a:pt y="2431" x="16012"/>
                    <a:pt y="2659" x="15923"/>
                    <a:pt y="2824" x="15745"/>
                  </a:cubicBezTo>
                  <a:cubicBezTo>
                    <a:pt y="2990" x="15566"/>
                    <a:pt y="3072" x="15321"/>
                    <a:pt y="3072" x="15010"/>
                  </a:cubicBezTo>
                  <a:cubicBezTo>
                    <a:pt y="3072" x="14698"/>
                    <a:pt y="2990" x="14453"/>
                    <a:pt y="2824" x="14275"/>
                  </a:cubicBezTo>
                  <a:cubicBezTo>
                    <a:pt y="2659" x="14097"/>
                    <a:pt y="2431" x="14008"/>
                    <a:pt y="2141" x="14008"/>
                  </a:cubicBezTo>
                  <a:cubicBezTo>
                    <a:pt y="1850" x="14008"/>
                    <a:pt y="1622" x="14097"/>
                    <a:pt y="1457" x="14275"/>
                  </a:cubicBezTo>
                  <a:cubicBezTo>
                    <a:pt y="1292" x="14453"/>
                    <a:pt y="1209" x="14698"/>
                    <a:pt y="1209" x="15010"/>
                  </a:cubicBezTo>
                  <a:close/>
                  <a:moveTo>
                    <a:pt y="2132" x="26524"/>
                  </a:moveTo>
                  <a:lnTo>
                    <a:pt y="2220" x="26524"/>
                  </a:lnTo>
                  <a:cubicBezTo>
                    <a:pt y="2478" x="26524"/>
                    <a:pt y="2684" x="26426"/>
                    <a:pt y="2839" x="26228"/>
                  </a:cubicBezTo>
                  <a:cubicBezTo>
                    <a:pt y="2995" x="26031"/>
                    <a:pt y="3072" x="25769"/>
                    <a:pt y="3072" x="25442"/>
                  </a:cubicBezTo>
                  <a:cubicBezTo>
                    <a:pt y="3072" x="25205"/>
                    <a:pt y="3031" x="25018"/>
                    <a:pt y="2949" x="24880"/>
                  </a:cubicBezTo>
                  <a:cubicBezTo>
                    <a:pt y="2867" x="24742"/>
                    <a:pt y="2755" x="24674"/>
                    <a:pt y="2615" x="24674"/>
                  </a:cubicBezTo>
                  <a:cubicBezTo>
                    <a:pt y="2439" x="24674"/>
                    <a:pt y="2315" x="24765"/>
                    <a:pt y="2242" x="24949"/>
                  </a:cubicBezTo>
                  <a:cubicBezTo>
                    <a:pt y="2169" x="25133"/>
                    <a:pt y="2132" x="25462"/>
                    <a:pt y="2132" x="25938"/>
                  </a:cubicBezTo>
                  <a:close/>
                  <a:moveTo>
                    <a:pt y="2132" x="41076"/>
                  </a:moveTo>
                  <a:lnTo>
                    <a:pt y="2220" x="41076"/>
                  </a:lnTo>
                  <a:cubicBezTo>
                    <a:pt y="2478" x="41076"/>
                    <a:pt y="2684" x="40978"/>
                    <a:pt y="2839" x="40780"/>
                  </a:cubicBezTo>
                  <a:cubicBezTo>
                    <a:pt y="2995" x="40583"/>
                    <a:pt y="3072" x="40321"/>
                    <a:pt y="3072" x="39994"/>
                  </a:cubicBezTo>
                  <a:cubicBezTo>
                    <a:pt y="3072" x="39757"/>
                    <a:pt y="3031" x="39570"/>
                    <a:pt y="2949" x="39432"/>
                  </a:cubicBezTo>
                  <a:cubicBezTo>
                    <a:pt y="2867" x="39294"/>
                    <a:pt y="2755" x="39226"/>
                    <a:pt y="2615" x="39226"/>
                  </a:cubicBezTo>
                  <a:cubicBezTo>
                    <a:pt y="2439" x="39226"/>
                    <a:pt y="2315" x="39317"/>
                    <a:pt y="2242" x="39501"/>
                  </a:cubicBezTo>
                  <a:cubicBezTo>
                    <a:pt y="2169" x="39685"/>
                    <a:pt y="2132" x="40014"/>
                    <a:pt y="2132" x="40490"/>
                  </a:cubicBezTo>
                  <a:close/>
                  <a:moveTo>
                    <a:pt y="1209" x="63138"/>
                  </a:moveTo>
                  <a:cubicBezTo>
                    <a:pt y="1209" x="63450"/>
                    <a:pt y="1292" x="63695"/>
                    <a:pt y="1457" x="63875"/>
                  </a:cubicBezTo>
                  <a:cubicBezTo>
                    <a:pt y="1622" x="64054"/>
                    <a:pt y="1850" x="64144"/>
                    <a:pt y="2141" x="64144"/>
                  </a:cubicBezTo>
                  <a:cubicBezTo>
                    <a:pt y="2431" x="64144"/>
                    <a:pt y="2659" x="64054"/>
                    <a:pt y="2824" x="63875"/>
                  </a:cubicBezTo>
                  <a:cubicBezTo>
                    <a:pt y="2990" x="63695"/>
                    <a:pt y="3072" x="63450"/>
                    <a:pt y="3072" x="63138"/>
                  </a:cubicBezTo>
                  <a:cubicBezTo>
                    <a:pt y="3072" x="62826"/>
                    <a:pt y="2990" x="62581"/>
                    <a:pt y="2824" x="62403"/>
                  </a:cubicBezTo>
                  <a:cubicBezTo>
                    <a:pt y="2659" x="62225"/>
                    <a:pt y="2431" x="62136"/>
                    <a:pt y="2141" x="62136"/>
                  </a:cubicBezTo>
                  <a:cubicBezTo>
                    <a:pt y="1850" x="62136"/>
                    <a:pt y="1622" x="62225"/>
                    <a:pt y="1457" x="62403"/>
                  </a:cubicBezTo>
                  <a:cubicBezTo>
                    <a:pt y="1292" x="62581"/>
                    <a:pt y="1209" x="62826"/>
                    <a:pt y="1209" x="63138"/>
                  </a:cubicBezTo>
                  <a:close/>
                  <a:moveTo>
                    <a:pt y="254" x="433"/>
                  </a:moveTo>
                  <a:lnTo>
                    <a:pt y="936" x="433"/>
                  </a:lnTo>
                  <a:lnTo>
                    <a:pt y="936" x="1"/>
                  </a:lnTo>
                  <a:lnTo>
                    <a:pt y="1243" x="1"/>
                  </a:lnTo>
                  <a:lnTo>
                    <a:pt y="1243" x="433"/>
                  </a:lnTo>
                  <a:lnTo>
                    <a:pt y="2548" x="433"/>
                  </a:lnTo>
                  <a:cubicBezTo>
                    <a:pt y="2849" x="433"/>
                    <a:pt y="3056" x="519"/>
                    <a:pt y="3170" x="692"/>
                  </a:cubicBezTo>
                  <a:cubicBezTo>
                    <a:pt y="3284" x="865"/>
                    <a:pt y="3341" x="1179"/>
                    <a:pt y="3341" x="1634"/>
                  </a:cubicBezTo>
                  <a:lnTo>
                    <a:pt y="3341" x="2239"/>
                  </a:lnTo>
                  <a:lnTo>
                    <a:pt y="3010" x="2239"/>
                  </a:lnTo>
                  <a:lnTo>
                    <a:pt y="3010" x="1634"/>
                  </a:lnTo>
                  <a:cubicBezTo>
                    <a:pt y="3010" x="1388"/>
                    <a:pt y="2982" x="1226"/>
                    <a:pt y="2926" x="1145"/>
                  </a:cubicBezTo>
                  <a:cubicBezTo>
                    <a:pt y="2870" x="1065"/>
                    <a:pt y="2745" x="1025"/>
                    <a:pt y="2548" x="1025"/>
                  </a:cubicBezTo>
                  <a:lnTo>
                    <a:pt y="1243" x="1025"/>
                  </a:lnTo>
                  <a:lnTo>
                    <a:pt y="1243" x="2239"/>
                  </a:lnTo>
                  <a:lnTo>
                    <a:pt y="936" x="2239"/>
                  </a:lnTo>
                  <a:lnTo>
                    <a:pt y="936" x="1025"/>
                  </a:lnTo>
                  <a:lnTo>
                    <a:pt y="254" x="1025"/>
                  </a:lnTo>
                  <a:close/>
                  <a:moveTo>
                    <a:pt y="879" x="8772"/>
                  </a:moveTo>
                  <a:cubicBezTo>
                    <a:pt y="879" x="8514"/>
                    <a:pt y="914" x="8291"/>
                    <a:pt y="984" x="8103"/>
                  </a:cubicBezTo>
                  <a:cubicBezTo>
                    <a:pt y="1054" x="7915"/>
                    <a:pt y="1163" x="7754"/>
                    <a:pt y="1310" x="7620"/>
                  </a:cubicBezTo>
                  <a:lnTo>
                    <a:pt y="936" x="7620"/>
                  </a:lnTo>
                  <a:lnTo>
                    <a:pt y="936" x="7027"/>
                  </a:lnTo>
                  <a:lnTo>
                    <a:pt y="3341" x="7027"/>
                  </a:lnTo>
                  <a:lnTo>
                    <a:pt y="3341" x="7620"/>
                  </a:lnTo>
                  <a:lnTo>
                    <a:pt y="1982" x="7620"/>
                  </a:lnTo>
                  <a:cubicBezTo>
                    <a:pt y="1749" x="7620"/>
                    <a:pt y="1564" x="7708"/>
                    <a:pt y="1427" x="7885"/>
                  </a:cubicBezTo>
                  <a:cubicBezTo>
                    <a:pt y="1290" x="8063"/>
                    <a:pt y="1222" x="8302"/>
                    <a:pt y="1222" x="8603"/>
                  </a:cubicBezTo>
                  <a:cubicBezTo>
                    <a:pt y="1222" x="8857"/>
                    <a:pt y="1277" x="9045"/>
                    <a:pt y="1388" x="9166"/>
                  </a:cubicBezTo>
                  <a:cubicBezTo>
                    <a:pt y="1499" x="9288"/>
                    <a:pt y="1671" x="9349"/>
                    <a:pt y="1902" x="9349"/>
                  </a:cubicBezTo>
                  <a:lnTo>
                    <a:pt y="3341" x="9349"/>
                  </a:lnTo>
                  <a:lnTo>
                    <a:pt y="3341" x="9941"/>
                  </a:lnTo>
                  <a:lnTo>
                    <a:pt y="1982" x="9941"/>
                  </a:lnTo>
                  <a:cubicBezTo>
                    <a:pt y="1747" x="9941"/>
                    <a:pt y="1562" x="10030"/>
                    <a:pt y="1426" x="10207"/>
                  </a:cubicBezTo>
                  <a:cubicBezTo>
                    <a:pt y="1290" x="10384"/>
                    <a:pt y="1222" x="10625"/>
                    <a:pt y="1222" x="10931"/>
                  </a:cubicBezTo>
                  <a:cubicBezTo>
                    <a:pt y="1222" x="11180"/>
                    <a:pt y="1278" x="11366"/>
                    <a:pt y="1389" x="11488"/>
                  </a:cubicBezTo>
                  <a:cubicBezTo>
                    <a:pt y="1501" x="11609"/>
                    <a:pt y="1672" x="11670"/>
                    <a:pt y="1902" x="11670"/>
                  </a:cubicBezTo>
                  <a:lnTo>
                    <a:pt y="3341" x="11670"/>
                  </a:lnTo>
                  <a:lnTo>
                    <a:pt y="3341" x="12263"/>
                  </a:lnTo>
                  <a:lnTo>
                    <a:pt y="1890" x="12263"/>
                  </a:lnTo>
                  <a:cubicBezTo>
                    <a:pt y="1566" x="12263"/>
                    <a:pt y="1317" x="12161"/>
                    <a:pt y="1141" x="11958"/>
                  </a:cubicBezTo>
                  <a:cubicBezTo>
                    <a:pt y="966" x="11756"/>
                    <a:pt y="879" x="11467"/>
                    <a:pt y="879" x="11094"/>
                  </a:cubicBezTo>
                  <a:cubicBezTo>
                    <a:pt y="879" x="10816"/>
                    <a:pt y="921" x="10575"/>
                    <a:pt y="1005" x="10370"/>
                  </a:cubicBezTo>
                  <a:cubicBezTo>
                    <a:pt y="1090" x="10165"/>
                    <a:pt y="1221" x="9989"/>
                    <a:pt y="1398" x="9842"/>
                  </a:cubicBezTo>
                  <a:cubicBezTo>
                    <a:pt y="1229" x="9754"/>
                    <a:pt y="1100" x="9619"/>
                    <a:pt y="1012" x="9437"/>
                  </a:cubicBezTo>
                  <a:cubicBezTo>
                    <a:pt y="923" x="9254"/>
                    <a:pt y="879" x="9033"/>
                    <a:pt y="879" x="8772"/>
                  </a:cubicBezTo>
                  <a:close/>
                  <a:moveTo>
                    <a:pt y="879" x="23390"/>
                  </a:moveTo>
                  <a:cubicBezTo>
                    <a:pt y="879" x="23106"/>
                    <a:pt y="914" x="22865"/>
                    <a:pt y="985" x="22666"/>
                  </a:cubicBezTo>
                  <a:cubicBezTo>
                    <a:pt y="1056" x="22468"/>
                    <a:pt y="1164" x="22306"/>
                    <a:pt y="1310" x="22183"/>
                  </a:cubicBezTo>
                  <a:lnTo>
                    <a:pt y="936" x="22183"/>
                  </a:lnTo>
                  <a:lnTo>
                    <a:pt y="936" x="21590"/>
                  </a:lnTo>
                  <a:lnTo>
                    <a:pt y="3341" x="21590"/>
                  </a:lnTo>
                  <a:lnTo>
                    <a:pt y="3341" x="22183"/>
                  </a:lnTo>
                  <a:lnTo>
                    <a:pt y="2074" x="22183"/>
                  </a:lnTo>
                  <a:cubicBezTo>
                    <a:pt y="1802" x="22183"/>
                    <a:pt y="1594" x="22272"/>
                    <a:pt y="1448" x="22450"/>
                  </a:cubicBezTo>
                  <a:cubicBezTo>
                    <a:pt y="1303" x="22628"/>
                    <a:pt y="1231" x="22884"/>
                    <a:pt y="1231" x="23217"/>
                  </a:cubicBezTo>
                  <a:cubicBezTo>
                    <a:pt y="1231" x="23311"/>
                    <a:pt y="1237" x="23397"/>
                    <a:pt y="1249" x="23475"/>
                  </a:cubicBezTo>
                  <a:cubicBezTo>
                    <a:pt y="1261" x="23553"/>
                    <a:pt y="1280" x="23625"/>
                    <a:pt y="1306" x="23691"/>
                  </a:cubicBezTo>
                  <a:lnTo>
                    <a:pt y="900" x="23688"/>
                  </a:lnTo>
                  <a:cubicBezTo>
                    <a:pt y="893" x="23628"/>
                    <a:pt y="887" x="23573"/>
                    <a:pt y="884" x="23524"/>
                  </a:cubicBezTo>
                  <a:cubicBezTo>
                    <a:pt y="880" x="23475"/>
                    <a:pt y="879" x="23430"/>
                    <a:pt y="879" x="23390"/>
                  </a:cubicBezTo>
                  <a:close/>
                  <a:moveTo>
                    <a:pt y="879" x="30105"/>
                  </a:moveTo>
                  <a:cubicBezTo>
                    <a:pt y="879" x="29821"/>
                    <a:pt y="914" x="29580"/>
                    <a:pt y="985" x="29381"/>
                  </a:cubicBezTo>
                  <a:cubicBezTo>
                    <a:pt y="1056" x="29183"/>
                    <a:pt y="1164" x="29021"/>
                    <a:pt y="1310" x="28898"/>
                  </a:cubicBezTo>
                  <a:lnTo>
                    <a:pt y="936" x="28898"/>
                  </a:lnTo>
                  <a:lnTo>
                    <a:pt y="936" x="28305"/>
                  </a:lnTo>
                  <a:lnTo>
                    <a:pt y="3341" x="28305"/>
                  </a:lnTo>
                  <a:lnTo>
                    <a:pt y="3341" x="28898"/>
                  </a:lnTo>
                  <a:lnTo>
                    <a:pt y="2074" x="28898"/>
                  </a:lnTo>
                  <a:cubicBezTo>
                    <a:pt y="1802" x="28898"/>
                    <a:pt y="1594" x="28987"/>
                    <a:pt y="1448" x="29165"/>
                  </a:cubicBezTo>
                  <a:cubicBezTo>
                    <a:pt y="1303" x="29343"/>
                    <a:pt y="1231" x="29599"/>
                    <a:pt y="1231" x="29932"/>
                  </a:cubicBezTo>
                  <a:cubicBezTo>
                    <a:pt y="1231" x="30026"/>
                    <a:pt y="1237" x="30112"/>
                    <a:pt y="1249" x="30190"/>
                  </a:cubicBezTo>
                  <a:cubicBezTo>
                    <a:pt y="1261" x="30268"/>
                    <a:pt y="1280" x="30340"/>
                    <a:pt y="1306" x="30406"/>
                  </a:cubicBezTo>
                  <a:lnTo>
                    <a:pt y="900" x="30403"/>
                  </a:lnTo>
                  <a:cubicBezTo>
                    <a:pt y="893" x="30343"/>
                    <a:pt y="887" x="30288"/>
                    <a:pt y="884" x="30239"/>
                  </a:cubicBezTo>
                  <a:cubicBezTo>
                    <a:pt y="880" x="30190"/>
                    <a:pt y="879" x="30145"/>
                    <a:pt y="879" x="30105"/>
                  </a:cubicBezTo>
                  <a:close/>
                  <a:moveTo>
                    <a:pt y="136" x="34931"/>
                  </a:moveTo>
                  <a:lnTo>
                    <a:pt y="3341" x="34931"/>
                  </a:lnTo>
                  <a:lnTo>
                    <a:pt y="3341" x="35578"/>
                  </a:lnTo>
                  <a:lnTo>
                    <a:pt y="2053" x="35578"/>
                  </a:lnTo>
                  <a:lnTo>
                    <a:pt y="2053" x="36391"/>
                  </a:lnTo>
                  <a:cubicBezTo>
                    <a:pt y="2053" x="36927"/>
                    <a:pt y="1972" x="37332"/>
                    <a:pt y="1810" x="37607"/>
                  </a:cubicBezTo>
                  <a:cubicBezTo>
                    <a:pt y="1648" x="37881"/>
                    <a:pt y="1409" x="38018"/>
                    <a:pt y="1093" x="38018"/>
                  </a:cubicBezTo>
                  <a:cubicBezTo>
                    <a:pt y="780" x="38018"/>
                    <a:pt y="542" x="37881"/>
                    <a:pt y="379" x="37607"/>
                  </a:cubicBezTo>
                  <a:cubicBezTo>
                    <a:pt y="217" x="37332"/>
                    <a:pt y="136" x="36927"/>
                    <a:pt y="136" x="36391"/>
                  </a:cubicBezTo>
                  <a:close/>
                  <a:moveTo>
                    <a:pt y="936" x="49369"/>
                  </a:moveTo>
                  <a:lnTo>
                    <a:pt y="3341" x="50307"/>
                  </a:lnTo>
                  <a:lnTo>
                    <a:pt y="3341" x="51002"/>
                  </a:lnTo>
                  <a:lnTo>
                    <a:pt y="1370" x="51777"/>
                  </a:lnTo>
                  <a:lnTo>
                    <a:pt y="3341" x="52549"/>
                  </a:lnTo>
                  <a:lnTo>
                    <a:pt y="3341" x="53244"/>
                  </a:lnTo>
                  <a:lnTo>
                    <a:pt y="936" x="54182"/>
                  </a:lnTo>
                  <a:lnTo>
                    <a:pt y="936" x="53593"/>
                  </a:lnTo>
                  <a:lnTo>
                    <a:pt y="2813" x="52859"/>
                  </a:lnTo>
                  <a:lnTo>
                    <a:pt y="936" x="52123"/>
                  </a:lnTo>
                  <a:lnTo>
                    <a:pt y="936" x="51428"/>
                  </a:lnTo>
                  <a:lnTo>
                    <a:pt y="2813" x="50695"/>
                  </a:lnTo>
                  <a:lnTo>
                    <a:pt y="936" x="49958"/>
                  </a:lnTo>
                  <a:close/>
                  <a:moveTo>
                    <a:pt y="879" x="60865"/>
                  </a:moveTo>
                  <a:cubicBezTo>
                    <a:pt y="879" x="60581"/>
                    <a:pt y="914" x="60340"/>
                    <a:pt y="985" x="60141"/>
                  </a:cubicBezTo>
                  <a:cubicBezTo>
                    <a:pt y="1056" x="59943"/>
                    <a:pt y="1164" x="59781"/>
                    <a:pt y="1310" x="59658"/>
                  </a:cubicBezTo>
                  <a:lnTo>
                    <a:pt y="936" x="59658"/>
                  </a:lnTo>
                  <a:lnTo>
                    <a:pt y="936" x="59065"/>
                  </a:lnTo>
                  <a:lnTo>
                    <a:pt y="3341" x="59065"/>
                  </a:lnTo>
                  <a:lnTo>
                    <a:pt y="3341" x="59658"/>
                  </a:lnTo>
                  <a:lnTo>
                    <a:pt y="2074" x="59658"/>
                  </a:lnTo>
                  <a:cubicBezTo>
                    <a:pt y="1802" x="59658"/>
                    <a:pt y="1594" x="59747"/>
                    <a:pt y="1448" x="59925"/>
                  </a:cubicBezTo>
                  <a:cubicBezTo>
                    <a:pt y="1303" x="60103"/>
                    <a:pt y="1231" x="60359"/>
                    <a:pt y="1231" x="60692"/>
                  </a:cubicBezTo>
                  <a:cubicBezTo>
                    <a:pt y="1231" x="60786"/>
                    <a:pt y="1237" x="60872"/>
                    <a:pt y="1249" x="60950"/>
                  </a:cubicBezTo>
                  <a:cubicBezTo>
                    <a:pt y="1261" x="61028"/>
                    <a:pt y="1280" x="61100"/>
                    <a:pt y="1306" x="61166"/>
                  </a:cubicBezTo>
                  <a:lnTo>
                    <a:pt y="900" x="61163"/>
                  </a:lnTo>
                  <a:cubicBezTo>
                    <a:pt y="893" x="61103"/>
                    <a:pt y="887" x="61048"/>
                    <a:pt y="884" x="60999"/>
                  </a:cubicBezTo>
                  <a:cubicBezTo>
                    <a:pt y="880" x="60950"/>
                    <a:pt y="879" x="60905"/>
                    <a:pt y="879" x="60865"/>
                  </a:cubicBezTo>
                  <a:close/>
                  <a:moveTo>
                    <a:pt y="879" x="4516"/>
                  </a:moveTo>
                  <a:cubicBezTo>
                    <a:pt y="879" x="3978"/>
                    <a:pt y="994" x="3551"/>
                    <a:pt y="1225" x="3234"/>
                  </a:cubicBezTo>
                  <a:cubicBezTo>
                    <a:pt y="1456" x="2917"/>
                    <a:pt y="1769" x="2758"/>
                    <a:pt y="2162" x="2758"/>
                  </a:cubicBezTo>
                  <a:cubicBezTo>
                    <a:pt y="2543" x="2758"/>
                    <a:pt y="2845" x="2925"/>
                    <a:pt y="3068" x="3260"/>
                  </a:cubicBezTo>
                  <a:cubicBezTo>
                    <a:pt y="3291" x="3594"/>
                    <a:pt y="3403" x="4047"/>
                    <a:pt y="3403" x="4619"/>
                  </a:cubicBezTo>
                  <a:cubicBezTo>
                    <a:pt y="3403" x="4847"/>
                    <a:pt y="3387" x="5072"/>
                    <a:pt y="3356" x="5294"/>
                  </a:cubicBezTo>
                  <a:cubicBezTo>
                    <a:pt y="3324" x="5517"/>
                    <a:pt y="3278" x="5733"/>
                    <a:pt y="3218" x="5945"/>
                  </a:cubicBezTo>
                  <a:lnTo>
                    <a:pt y="2845" x="5945"/>
                  </a:lnTo>
                  <a:cubicBezTo>
                    <a:pt y="2919" x="5735"/>
                    <a:pt y="2975" x="5525"/>
                    <a:pt y="3012" x="5312"/>
                  </a:cubicBezTo>
                  <a:cubicBezTo>
                    <a:pt y="3049" x="5100"/>
                    <a:pt y="3068" x="4880"/>
                    <a:pt y="3068" x="4654"/>
                  </a:cubicBezTo>
                  <a:cubicBezTo>
                    <a:pt y="3068" x="4263"/>
                    <a:pt y="2997" x="3959"/>
                    <a:pt y="2854" x="3740"/>
                  </a:cubicBezTo>
                  <a:cubicBezTo>
                    <a:pt y="2712" x="3521"/>
                    <a:pt y="2505" x="3399"/>
                    <a:pt y="2233" x="3373"/>
                  </a:cubicBezTo>
                  <a:lnTo>
                    <a:pt y="2233" x="6082"/>
                  </a:lnTo>
                  <a:lnTo>
                    <a:pt y="2040" x="6082"/>
                  </a:lnTo>
                  <a:cubicBezTo>
                    <a:pt y="1682" x="6082"/>
                    <a:pt y="1399" x="5942"/>
                    <a:pt y="1191" x="5661"/>
                  </a:cubicBezTo>
                  <a:cubicBezTo>
                    <a:pt y="983" x="5380"/>
                    <a:pt y="879" x="4999"/>
                    <a:pt y="879" x="4516"/>
                  </a:cubicBezTo>
                  <a:close/>
                  <a:moveTo>
                    <a:pt y="879" x="18989"/>
                  </a:moveTo>
                  <a:cubicBezTo>
                    <a:pt y="879" x="18475"/>
                    <a:pt y="990" x="18072"/>
                    <a:pt y="1213" x="17781"/>
                  </a:cubicBezTo>
                  <a:cubicBezTo>
                    <a:pt y="1437" x="17489"/>
                    <a:pt y="1746" x="17343"/>
                    <a:pt y="2141" x="17343"/>
                  </a:cubicBezTo>
                  <a:cubicBezTo>
                    <a:pt y="2534" x="17343"/>
                    <a:pt y="2843" x="17489"/>
                    <a:pt y="3067" x="17781"/>
                  </a:cubicBezTo>
                  <a:cubicBezTo>
                    <a:pt y="3291" x="18072"/>
                    <a:pt y="3403" x="18475"/>
                    <a:pt y="3403" x="18989"/>
                  </a:cubicBezTo>
                  <a:cubicBezTo>
                    <a:pt y="3403" x="19502"/>
                    <a:pt y="3291" x="19904"/>
                    <a:pt y="3067" x="20196"/>
                  </a:cubicBezTo>
                  <a:cubicBezTo>
                    <a:pt y="2843" x="20489"/>
                    <a:pt y="2534" x="20635"/>
                    <a:pt y="2141" x="20635"/>
                  </a:cubicBezTo>
                  <a:cubicBezTo>
                    <a:pt y="1746" x="20635"/>
                    <a:pt y="1437" x="20489"/>
                    <a:pt y="1213" x="20196"/>
                  </a:cubicBezTo>
                  <a:cubicBezTo>
                    <a:pt y="990" x="19904"/>
                    <a:pt y="879" x="19502"/>
                    <a:pt y="879" x="18989"/>
                  </a:cubicBezTo>
                  <a:close/>
                  <a:moveTo>
                    <a:pt y="879" x="25567"/>
                  </a:moveTo>
                  <a:cubicBezTo>
                    <a:pt y="879" x="25375"/>
                    <a:pt y="892" x="25177"/>
                    <a:pt y="920" x="24975"/>
                  </a:cubicBezTo>
                  <a:cubicBezTo>
                    <a:pt y="948" x="24772"/>
                    <a:pt y="990" x="24563"/>
                    <a:pt y="1046" x="24347"/>
                  </a:cubicBezTo>
                  <a:lnTo>
                    <a:pt y="1411" x="24347"/>
                  </a:lnTo>
                  <a:cubicBezTo>
                    <a:pt y="1345" x="24526"/>
                    <a:pt y="1296" x="24713"/>
                    <a:pt y="1263" x="24907"/>
                  </a:cubicBezTo>
                  <a:cubicBezTo>
                    <a:pt y="1230" x="25102"/>
                    <a:pt y="1213" x="25301"/>
                    <a:pt y="1213" x="25506"/>
                  </a:cubicBezTo>
                  <a:cubicBezTo>
                    <a:pt y="1213" x="25829"/>
                    <a:pt y="1263" x="26079"/>
                    <a:pt y="1363" x="26257"/>
                  </a:cubicBezTo>
                  <a:cubicBezTo>
                    <a:pt y="1462" x="26435"/>
                    <a:pt y="1603" x="26524"/>
                    <a:pt y="1784" x="26524"/>
                  </a:cubicBezTo>
                  <a:lnTo>
                    <a:pt y="1823" x="26524"/>
                  </a:lnTo>
                  <a:lnTo>
                    <a:pt y="1823" x="25698"/>
                  </a:lnTo>
                  <a:cubicBezTo>
                    <a:pt y="1823" x="25162"/>
                    <a:pt y="1892" x="24760"/>
                    <a:pt y="2029" x="24490"/>
                  </a:cubicBezTo>
                  <a:cubicBezTo>
                    <a:pt y="2166" x="24219"/>
                    <a:pt y="2370" x="24084"/>
                    <a:pt y="2641" x="24084"/>
                  </a:cubicBezTo>
                  <a:cubicBezTo>
                    <a:pt y="2873" x="24084"/>
                    <a:pt y="3058" x="24193"/>
                    <a:pt y="3196" x="24409"/>
                  </a:cubicBezTo>
                  <a:cubicBezTo>
                    <a:pt y="3334" x="24626"/>
                    <a:pt y="3403" x="24918"/>
                    <a:pt y="3403" x="25285"/>
                  </a:cubicBezTo>
                  <a:cubicBezTo>
                    <a:pt y="3403" x="25576"/>
                    <a:pt y="3368" x="25821"/>
                    <a:pt y="3299" x="26022"/>
                  </a:cubicBezTo>
                  <a:cubicBezTo>
                    <a:pt y="3229" x="26222"/>
                    <a:pt y="3122" x="26390"/>
                    <a:pt y="2976" x="26524"/>
                  </a:cubicBezTo>
                  <a:lnTo>
                    <a:pt y="3341" x="26524"/>
                  </a:lnTo>
                  <a:lnTo>
                    <a:pt y="3341" x="27114"/>
                  </a:lnTo>
                  <a:lnTo>
                    <a:pt y="1969" x="27114"/>
                  </a:lnTo>
                  <a:cubicBezTo>
                    <a:pt y="1603" x="27114"/>
                    <a:pt y="1329" x="26986"/>
                    <a:pt y="1149" x="26729"/>
                  </a:cubicBezTo>
                  <a:cubicBezTo>
                    <a:pt y="969" x="26473"/>
                    <a:pt y="879" x="26086"/>
                    <a:pt y="879" x="25567"/>
                  </a:cubicBezTo>
                  <a:close/>
                  <a:moveTo>
                    <a:pt y="879" x="40119"/>
                  </a:moveTo>
                  <a:cubicBezTo>
                    <a:pt y="879" x="39927"/>
                    <a:pt y="892" x="39729"/>
                    <a:pt y="920" x="39527"/>
                  </a:cubicBezTo>
                  <a:cubicBezTo>
                    <a:pt y="948" x="39324"/>
                    <a:pt y="990" x="39115"/>
                    <a:pt y="1046" x="38899"/>
                  </a:cubicBezTo>
                  <a:lnTo>
                    <a:pt y="1411" x="38899"/>
                  </a:lnTo>
                  <a:cubicBezTo>
                    <a:pt y="1345" x="39078"/>
                    <a:pt y="1296" x="39265"/>
                    <a:pt y="1263" x="39459"/>
                  </a:cubicBezTo>
                  <a:cubicBezTo>
                    <a:pt y="1230" x="39654"/>
                    <a:pt y="1213" x="39853"/>
                    <a:pt y="1213" x="40058"/>
                  </a:cubicBezTo>
                  <a:cubicBezTo>
                    <a:pt y="1213" x="40381"/>
                    <a:pt y="1263" x="40631"/>
                    <a:pt y="1363" x="40809"/>
                  </a:cubicBezTo>
                  <a:cubicBezTo>
                    <a:pt y="1462" x="40987"/>
                    <a:pt y="1603" x="41076"/>
                    <a:pt y="1784" x="41076"/>
                  </a:cubicBezTo>
                  <a:lnTo>
                    <a:pt y="1823" x="41076"/>
                  </a:lnTo>
                  <a:lnTo>
                    <a:pt y="1823" x="40250"/>
                  </a:lnTo>
                  <a:cubicBezTo>
                    <a:pt y="1823" x="39714"/>
                    <a:pt y="1892" x="39312"/>
                    <a:pt y="2029" x="39042"/>
                  </a:cubicBezTo>
                  <a:cubicBezTo>
                    <a:pt y="2166" x="38771"/>
                    <a:pt y="2370" x="38636"/>
                    <a:pt y="2641" x="38636"/>
                  </a:cubicBezTo>
                  <a:cubicBezTo>
                    <a:pt y="2873" x="38636"/>
                    <a:pt y="3058" x="38745"/>
                    <a:pt y="3196" x="38961"/>
                  </a:cubicBezTo>
                  <a:cubicBezTo>
                    <a:pt y="3334" x="39178"/>
                    <a:pt y="3403" x="39470"/>
                    <a:pt y="3403" x="39837"/>
                  </a:cubicBezTo>
                  <a:cubicBezTo>
                    <a:pt y="3403" x="40128"/>
                    <a:pt y="3368" x="40373"/>
                    <a:pt y="3299" x="40574"/>
                  </a:cubicBezTo>
                  <a:cubicBezTo>
                    <a:pt y="3229" x="40774"/>
                    <a:pt y="3122" x="40942"/>
                    <a:pt y="2976" x="41076"/>
                  </a:cubicBezTo>
                  <a:lnTo>
                    <a:pt y="3341" x="41076"/>
                  </a:lnTo>
                  <a:lnTo>
                    <a:pt y="3341" x="41666"/>
                  </a:lnTo>
                  <a:lnTo>
                    <a:pt y="1969" x="41666"/>
                  </a:lnTo>
                  <a:cubicBezTo>
                    <a:pt y="1603" x="41666"/>
                    <a:pt y="1329" x="41538"/>
                    <a:pt y="1149" x="41281"/>
                  </a:cubicBezTo>
                  <a:cubicBezTo>
                    <a:pt y="969" x="41025"/>
                    <a:pt y="879" x="40638"/>
                    <a:pt y="879" x="40119"/>
                  </a:cubicBezTo>
                  <a:close/>
                  <a:moveTo>
                    <a:pt y="879" x="44020"/>
                  </a:moveTo>
                  <a:cubicBezTo>
                    <a:pt y="879" x="43580"/>
                    <a:pt y="940" x="43240"/>
                    <a:pt y="1063" x="43001"/>
                  </a:cubicBezTo>
                  <a:cubicBezTo>
                    <a:pt y="1186" x="42762"/>
                    <a:pt y="1361" x="42643"/>
                    <a:pt y="1587" x="42643"/>
                  </a:cubicBezTo>
                  <a:cubicBezTo>
                    <a:pt y="1773" x="42643"/>
                    <a:pt y="1919" x="42724"/>
                    <a:pt y="2026" x="42886"/>
                  </a:cubicBezTo>
                  <a:cubicBezTo>
                    <a:pt y="2132" x="43048"/>
                    <a:pt y="2211" x="43312"/>
                    <a:pt y="2263" x="43677"/>
                  </a:cubicBezTo>
                  <a:lnTo>
                    <a:pt y="2295" x="43882"/>
                  </a:lnTo>
                  <a:cubicBezTo>
                    <a:pt y="2348" x="44247"/>
                    <a:pt y="2403" x="44483"/>
                    <a:pt y="2460" x="44591"/>
                  </a:cubicBezTo>
                  <a:cubicBezTo>
                    <a:pt y="2518" x="44699"/>
                    <a:pt y="2600" x="44753"/>
                    <a:pt y="2707" x="44753"/>
                  </a:cubicBezTo>
                  <a:cubicBezTo>
                    <a:pt y="2823" x="44753"/>
                    <a:pt y="2913" x="44678"/>
                    <a:pt y="2977" x="44529"/>
                  </a:cubicBezTo>
                  <a:cubicBezTo>
                    <a:pt y="3040" x="44379"/>
                    <a:pt y="3072" x="44166"/>
                    <a:pt y="3072" x="43888"/>
                  </a:cubicBezTo>
                  <a:cubicBezTo>
                    <a:pt y="3072" x="43681"/>
                    <a:pt y="3053" x="43472"/>
                    <a:pt y="3015" x="43261"/>
                  </a:cubicBezTo>
                  <a:cubicBezTo>
                    <a:pt y="2977" x="43049"/>
                    <a:pt y="2921" x="42835"/>
                    <a:pt y="2845" x="42617"/>
                  </a:cubicBezTo>
                  <a:lnTo>
                    <a:pt y="3253" x="42617"/>
                  </a:lnTo>
                  <a:cubicBezTo>
                    <a:pt y="3303" x="42848"/>
                    <a:pt y="3340" x="43067"/>
                    <a:pt y="3365" x="43275"/>
                  </a:cubicBezTo>
                  <a:cubicBezTo>
                    <a:pt y="3390" x="43483"/>
                    <a:pt y="3403" x="43683"/>
                    <a:pt y="3403" x="43875"/>
                  </a:cubicBezTo>
                  <a:cubicBezTo>
                    <a:pt y="3403" x="44337"/>
                    <a:pt y="3338" x="44699"/>
                    <a:pt y="3207" x="44963"/>
                  </a:cubicBezTo>
                  <a:cubicBezTo>
                    <a:pt y="3077" x="45226"/>
                    <a:pt y="2901" x="45358"/>
                    <a:pt y="2677" x="45358"/>
                  </a:cubicBezTo>
                  <a:cubicBezTo>
                    <a:pt y="2481" x="45358"/>
                    <a:pt y="2328" x="45270"/>
                    <a:pt y="2219" x="45094"/>
                  </a:cubicBezTo>
                  <a:cubicBezTo>
                    <a:pt y="2110" x="44918"/>
                    <a:pt y="2025" x="44620"/>
                    <a:pt y="1965" x="44202"/>
                  </a:cubicBezTo>
                  <a:lnTo>
                    <a:pt y="1935" x="44000"/>
                  </a:lnTo>
                  <a:cubicBezTo>
                    <a:pt y="1887" x="43684"/>
                    <a:pt y="1838" x="43474"/>
                    <a:pt y="1785" x="43370"/>
                  </a:cubicBezTo>
                  <a:cubicBezTo>
                    <a:pt y="1733" x="43265"/>
                    <a:pt y="1661" x="43213"/>
                    <a:pt y="1570" x="43213"/>
                  </a:cubicBezTo>
                  <a:cubicBezTo>
                    <a:pt y="1449" x="43213"/>
                    <a:pt y="1359" x="43286"/>
                    <a:pt y="1299" x="43432"/>
                  </a:cubicBezTo>
                  <a:cubicBezTo>
                    <a:pt y="1239" x="43578"/>
                    <a:pt y="1209" x="43798"/>
                    <a:pt y="1209" x="44090"/>
                  </a:cubicBezTo>
                  <a:cubicBezTo>
                    <a:pt y="1209" x="44282"/>
                    <a:pt y="1223" x="44468"/>
                    <a:pt y="1252" x="44647"/>
                  </a:cubicBezTo>
                  <a:cubicBezTo>
                    <a:pt y="1281" x="44826"/>
                    <a:pt y="1324" x="44999"/>
                    <a:pt y="1381" x="45166"/>
                  </a:cubicBezTo>
                  <a:lnTo>
                    <a:pt y="1007" x="45166"/>
                  </a:lnTo>
                  <a:cubicBezTo>
                    <a:pt y="964" x="45004"/>
                    <a:pt y="932" x="44826"/>
                    <a:pt y="911" x="44634"/>
                  </a:cubicBezTo>
                  <a:cubicBezTo>
                    <a:pt y="889" x="44442"/>
                    <a:pt y="879" x="44237"/>
                    <a:pt y="879" x="44020"/>
                  </a:cubicBezTo>
                  <a:close/>
                  <a:moveTo>
                    <a:pt y="879" x="47436"/>
                  </a:moveTo>
                  <a:cubicBezTo>
                    <a:pt y="879" x="46996"/>
                    <a:pt y="940" x="46656"/>
                    <a:pt y="1063" x="46417"/>
                  </a:cubicBezTo>
                  <a:cubicBezTo>
                    <a:pt y="1186" x="46178"/>
                    <a:pt y="1361" x="46059"/>
                    <a:pt y="1587" x="46059"/>
                  </a:cubicBezTo>
                  <a:cubicBezTo>
                    <a:pt y="1773" x="46059"/>
                    <a:pt y="1919" x="46140"/>
                    <a:pt y="2026" x="46302"/>
                  </a:cubicBezTo>
                  <a:cubicBezTo>
                    <a:pt y="2132" x="46464"/>
                    <a:pt y="2211" x="46728"/>
                    <a:pt y="2263" x="47093"/>
                  </a:cubicBezTo>
                  <a:lnTo>
                    <a:pt y="2295" x="47298"/>
                  </a:lnTo>
                  <a:cubicBezTo>
                    <a:pt y="2348" x="47663"/>
                    <a:pt y="2403" x="47899"/>
                    <a:pt y="2460" x="48007"/>
                  </a:cubicBezTo>
                  <a:cubicBezTo>
                    <a:pt y="2518" x="48115"/>
                    <a:pt y="2600" x="48169"/>
                    <a:pt y="2707" x="48169"/>
                  </a:cubicBezTo>
                  <a:cubicBezTo>
                    <a:pt y="2823" x="48169"/>
                    <a:pt y="2913" x="48094"/>
                    <a:pt y="2977" x="47945"/>
                  </a:cubicBezTo>
                  <a:cubicBezTo>
                    <a:pt y="3040" x="47795"/>
                    <a:pt y="3072" x="47582"/>
                    <a:pt y="3072" x="47304"/>
                  </a:cubicBezTo>
                  <a:cubicBezTo>
                    <a:pt y="3072" x="47097"/>
                    <a:pt y="3053" x="46888"/>
                    <a:pt y="3015" x="46677"/>
                  </a:cubicBezTo>
                  <a:cubicBezTo>
                    <a:pt y="2977" x="46465"/>
                    <a:pt y="2921" x="46251"/>
                    <a:pt y="2845" x="46033"/>
                  </a:cubicBezTo>
                  <a:lnTo>
                    <a:pt y="3253" x="46033"/>
                  </a:lnTo>
                  <a:cubicBezTo>
                    <a:pt y="3303" x="46264"/>
                    <a:pt y="3340" x="46483"/>
                    <a:pt y="3365" x="46691"/>
                  </a:cubicBezTo>
                  <a:cubicBezTo>
                    <a:pt y="3390" x="46899"/>
                    <a:pt y="3403" x="47099"/>
                    <a:pt y="3403" x="47291"/>
                  </a:cubicBezTo>
                  <a:cubicBezTo>
                    <a:pt y="3403" x="47753"/>
                    <a:pt y="3338" x="48115"/>
                    <a:pt y="3207" x="48379"/>
                  </a:cubicBezTo>
                  <a:cubicBezTo>
                    <a:pt y="3077" x="48642"/>
                    <a:pt y="2901" x="48774"/>
                    <a:pt y="2677" x="48774"/>
                  </a:cubicBezTo>
                  <a:cubicBezTo>
                    <a:pt y="2481" x="48774"/>
                    <a:pt y="2328" x="48686"/>
                    <a:pt y="2219" x="48510"/>
                  </a:cubicBezTo>
                  <a:cubicBezTo>
                    <a:pt y="2110" x="48334"/>
                    <a:pt y="2025" x="48036"/>
                    <a:pt y="1965" x="47618"/>
                  </a:cubicBezTo>
                  <a:lnTo>
                    <a:pt y="1935" x="47416"/>
                  </a:lnTo>
                  <a:cubicBezTo>
                    <a:pt y="1887" x="47100"/>
                    <a:pt y="1838" x="46890"/>
                    <a:pt y="1785" x="46786"/>
                  </a:cubicBezTo>
                  <a:cubicBezTo>
                    <a:pt y="1733" x="46681"/>
                    <a:pt y="1661" x="46629"/>
                    <a:pt y="1570" x="46629"/>
                  </a:cubicBezTo>
                  <a:cubicBezTo>
                    <a:pt y="1449" x="46629"/>
                    <a:pt y="1359" x="46702"/>
                    <a:pt y="1299" x="46848"/>
                  </a:cubicBezTo>
                  <a:cubicBezTo>
                    <a:pt y="1239" x="46994"/>
                    <a:pt y="1209" x="47214"/>
                    <a:pt y="1209" x="47506"/>
                  </a:cubicBezTo>
                  <a:cubicBezTo>
                    <a:pt y="1209" x="47698"/>
                    <a:pt y="1223" x="47884"/>
                    <a:pt y="1252" x="48063"/>
                  </a:cubicBezTo>
                  <a:cubicBezTo>
                    <a:pt y="1281" x="48242"/>
                    <a:pt y="1324" x="48415"/>
                    <a:pt y="1381" x="48582"/>
                  </a:cubicBezTo>
                  <a:lnTo>
                    <a:pt y="1007" x="48582"/>
                  </a:lnTo>
                  <a:cubicBezTo>
                    <a:pt y="964" x="48420"/>
                    <a:pt y="932" x="48242"/>
                    <a:pt y="911" x="48050"/>
                  </a:cubicBezTo>
                  <a:cubicBezTo>
                    <a:pt y="889" x="47858"/>
                    <a:pt y="879" x="47653"/>
                    <a:pt y="879" x="47436"/>
                  </a:cubicBezTo>
                  <a:close/>
                  <a:moveTo>
                    <a:pt y="879" x="56464"/>
                  </a:moveTo>
                  <a:cubicBezTo>
                    <a:pt y="879" x="55950"/>
                    <a:pt y="990" x="55547"/>
                    <a:pt y="1213" x="55256"/>
                  </a:cubicBezTo>
                  <a:cubicBezTo>
                    <a:pt y="1437" x="54964"/>
                    <a:pt y="1746" x="54818"/>
                    <a:pt y="2141" x="54818"/>
                  </a:cubicBezTo>
                  <a:cubicBezTo>
                    <a:pt y="2534" x="54818"/>
                    <a:pt y="2843" x="54964"/>
                    <a:pt y="3067" x="55256"/>
                  </a:cubicBezTo>
                  <a:cubicBezTo>
                    <a:pt y="3291" x="55547"/>
                    <a:pt y="3403" x="55950"/>
                    <a:pt y="3403" x="56464"/>
                  </a:cubicBezTo>
                  <a:cubicBezTo>
                    <a:pt y="3403" x="56977"/>
                    <a:pt y="3291" x="57379"/>
                    <a:pt y="3067" x="57671"/>
                  </a:cubicBezTo>
                  <a:cubicBezTo>
                    <a:pt y="2843" x="57964"/>
                    <a:pt y="2534" x="58110"/>
                    <a:pt y="2141" x="58110"/>
                  </a:cubicBezTo>
                  <a:cubicBezTo>
                    <a:pt y="1746" x="58110"/>
                    <a:pt y="1437" x="57964"/>
                    <a:pt y="1213" x="57671"/>
                  </a:cubicBezTo>
                  <a:cubicBezTo>
                    <a:pt y="990" x="57379"/>
                    <a:pt y="879" x="56977"/>
                    <a:pt y="879" x="56464"/>
                  </a:cubicBezTo>
                  <a:close/>
                  <a:moveTo>
                    <a:pt y="1" x="64144"/>
                  </a:moveTo>
                  <a:lnTo>
                    <a:pt y="1301" x="64144"/>
                  </a:lnTo>
                  <a:cubicBezTo>
                    <a:pt y="1158" x="64020"/>
                    <a:pt y="1052" x="63863"/>
                    <a:pt y="983" x="63674"/>
                  </a:cubicBezTo>
                  <a:cubicBezTo>
                    <a:pt y="913" x="63486"/>
                    <a:pt y="879" x="63259"/>
                    <a:pt y="879" x="62994"/>
                  </a:cubicBezTo>
                  <a:cubicBezTo>
                    <a:pt y="879" x="62561"/>
                    <a:pt y="994" x="62208"/>
                    <a:pt y="1226" x="61936"/>
                  </a:cubicBezTo>
                  <a:cubicBezTo>
                    <a:pt y="1458" x="61664"/>
                    <a:pt y="1763" x="61527"/>
                    <a:pt y="2141" x="61527"/>
                  </a:cubicBezTo>
                  <a:cubicBezTo>
                    <a:pt y="2518" x="61527"/>
                    <a:pt y="2823" x="61664"/>
                    <a:pt y="3055" x="61936"/>
                  </a:cubicBezTo>
                  <a:cubicBezTo>
                    <a:pt y="3287" x="62208"/>
                    <a:pt y="3403" x="62561"/>
                    <a:pt y="3403" x="62994"/>
                  </a:cubicBezTo>
                  <a:cubicBezTo>
                    <a:pt y="3403" x="63259"/>
                    <a:pt y="3368" x="63486"/>
                    <a:pt y="3299" x="63674"/>
                  </a:cubicBezTo>
                  <a:cubicBezTo>
                    <a:pt y="3229" x="63863"/>
                    <a:pt y="3123" x="64020"/>
                    <a:pt y="2980" x="64144"/>
                  </a:cubicBezTo>
                  <a:lnTo>
                    <a:pt y="3341" x="64144"/>
                  </a:lnTo>
                  <a:lnTo>
                    <a:pt y="3341" x="64733"/>
                  </a:lnTo>
                  <a:lnTo>
                    <a:pt y="1" x="64733"/>
                  </a:lnTo>
                  <a:close/>
                  <a:moveTo>
                    <a:pt y="879" x="15154"/>
                  </a:moveTo>
                  <a:cubicBezTo>
                    <a:pt y="879" x="14891"/>
                    <a:pt y="913" x="14666"/>
                    <a:pt y="983" x="14477"/>
                  </a:cubicBezTo>
                  <a:cubicBezTo>
                    <a:pt y="1052" x="14288"/>
                    <a:pt y="1158" x="14131"/>
                    <a:pt y="1301" x="14008"/>
                  </a:cubicBezTo>
                  <a:lnTo>
                    <a:pt y="936" x="14008"/>
                  </a:lnTo>
                  <a:lnTo>
                    <a:pt y="936" x="13415"/>
                  </a:lnTo>
                  <a:lnTo>
                    <a:pt y="4255" x="13415"/>
                  </a:lnTo>
                  <a:lnTo>
                    <a:pt y="4255" x="14008"/>
                  </a:lnTo>
                  <a:lnTo>
                    <a:pt y="2980" x="14008"/>
                  </a:lnTo>
                  <a:cubicBezTo>
                    <a:pt y="3123" x="14131"/>
                    <a:pt y="3229" x="14288"/>
                    <a:pt y="3299" x="14477"/>
                  </a:cubicBezTo>
                  <a:cubicBezTo>
                    <a:pt y="3368" x="14666"/>
                    <a:pt y="3403" x="14891"/>
                    <a:pt y="3403" x="15154"/>
                  </a:cubicBezTo>
                  <a:cubicBezTo>
                    <a:pt y="3403" x="15589"/>
                    <a:pt y="3287" x="15943"/>
                    <a:pt y="3055" x="16215"/>
                  </a:cubicBezTo>
                  <a:cubicBezTo>
                    <a:pt y="2823" x="16488"/>
                    <a:pt y="2518" x="16624"/>
                    <a:pt y="2141" x="16624"/>
                  </a:cubicBezTo>
                  <a:cubicBezTo>
                    <a:pt y="1763" x="16624"/>
                    <a:pt y="1458" x="16488"/>
                    <a:pt y="1226" x="16215"/>
                  </a:cubicBezTo>
                  <a:cubicBezTo>
                    <a:pt y="994" x="15943"/>
                    <a:pt y="879" x="15589"/>
                    <a:pt y="879" x="15154"/>
                  </a:cubicBezTo>
                  <a:close/>
                  <a:moveTo>
                    <a:pt y="936" x="30601"/>
                  </a:moveTo>
                  <a:lnTo>
                    <a:pt y="3302" x="32051"/>
                  </a:lnTo>
                  <a:lnTo>
                    <a:pt y="3482" x="31946"/>
                  </a:lnTo>
                  <a:cubicBezTo>
                    <a:pt y="3674" x="31837"/>
                    <a:pt y="3796" x="31738"/>
                    <a:pt y="3847" x="31648"/>
                  </a:cubicBezTo>
                  <a:cubicBezTo>
                    <a:pt y="3899" x="31558"/>
                    <a:pt y="3924" x="31432"/>
                    <a:pt y="3924" x="31270"/>
                  </a:cubicBezTo>
                  <a:lnTo>
                    <a:pt y="3924" x="30924"/>
                  </a:lnTo>
                  <a:lnTo>
                    <a:pt y="4255" x="30924"/>
                  </a:lnTo>
                  <a:lnTo>
                    <a:pt y="4255" x="31395"/>
                  </a:lnTo>
                  <a:cubicBezTo>
                    <a:pt y="4255" x="31660"/>
                    <a:pt y="4211" x="31871"/>
                    <a:pt y="4124" x="32029"/>
                  </a:cubicBezTo>
                  <a:cubicBezTo>
                    <a:pt y="4037" x="32187"/>
                    <a:pt y="3850" x="32349"/>
                    <a:pt y="3564" x="32516"/>
                  </a:cubicBezTo>
                  <a:lnTo>
                    <a:pt y="936" x="34091"/>
                  </a:lnTo>
                  <a:lnTo>
                    <a:pt y="936" x="33467"/>
                  </a:lnTo>
                  <a:lnTo>
                    <a:pt y="2817" x="32346"/>
                  </a:lnTo>
                  <a:lnTo>
                    <a:pt y="936" x="31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y="1520875" x="228000"/>
              <a:ext cy="85100" cx="1016300"/>
            </a:xfrm>
            <a:custGeom>
              <a:pathLst>
                <a:path w="40652" extrusionOk="0" h="3404">
                  <a:moveTo>
                    <a:pt y="1" x="32317"/>
                  </a:moveTo>
                  <a:lnTo>
                    <a:pt y="501" x="32317"/>
                  </a:lnTo>
                  <a:lnTo>
                    <a:pt y="501" x="32906"/>
                  </a:lnTo>
                  <a:lnTo>
                    <a:pt y="1" x="32906"/>
                  </a:lnTo>
                  <a:close/>
                  <a:moveTo>
                    <a:pt y="1214" x="20393"/>
                  </a:moveTo>
                  <a:cubicBezTo>
                    <a:pt y="1214" x="20683"/>
                    <a:pt y="1278" x="20916"/>
                    <a:pt y="1407" x="21092"/>
                  </a:cubicBezTo>
                  <a:cubicBezTo>
                    <a:pt y="1536" x="21269"/>
                    <a:pt y="1708" x="21359"/>
                    <a:pt y="1924" x="21363"/>
                  </a:cubicBezTo>
                  <a:lnTo>
                    <a:pt y="1926" x="19262"/>
                  </a:lnTo>
                  <a:cubicBezTo>
                    <a:pt y="1700" x="19292"/>
                    <a:pt y="1525" x="19406"/>
                    <a:pt y="1400" x="19603"/>
                  </a:cubicBezTo>
                  <a:cubicBezTo>
                    <a:pt y="1276" x="19801"/>
                    <a:pt y="1214" x="20064"/>
                    <a:pt y="1214" x="20393"/>
                  </a:cubicBezTo>
                  <a:close/>
                  <a:moveTo>
                    <a:pt y="1214" x="35646"/>
                  </a:moveTo>
                  <a:cubicBezTo>
                    <a:pt y="1214" x="35936"/>
                    <a:pt y="1278" x="36169"/>
                    <a:pt y="1407" x="36345"/>
                  </a:cubicBezTo>
                  <a:cubicBezTo>
                    <a:pt y="1536" x="36522"/>
                    <a:pt y="1708" x="36612"/>
                    <a:pt y="1924" x="36616"/>
                  </a:cubicBezTo>
                  <a:lnTo>
                    <a:pt y="1926" x="34515"/>
                  </a:lnTo>
                  <a:cubicBezTo>
                    <a:pt y="1700" x="34545"/>
                    <a:pt y="1525" x="34659"/>
                    <a:pt y="1400" x="34856"/>
                  </a:cubicBezTo>
                  <a:cubicBezTo>
                    <a:pt y="1276" x="35054"/>
                    <a:pt y="1214" x="35317"/>
                    <a:pt y="1214" x="35646"/>
                  </a:cubicBezTo>
                  <a:close/>
                  <a:moveTo>
                    <a:pt y="1209" x="16295"/>
                  </a:moveTo>
                  <a:cubicBezTo>
                    <a:pt y="1209" x="16606"/>
                    <a:pt y="1292" x="16851"/>
                    <a:pt y="1457" x="17030"/>
                  </a:cubicBezTo>
                  <a:cubicBezTo>
                    <a:pt y="1623" x="17208"/>
                    <a:pt y="1850" x="17297"/>
                    <a:pt y="2141" x="17297"/>
                  </a:cubicBezTo>
                  <a:cubicBezTo>
                    <a:pt y="2431" x="17297"/>
                    <a:pt y="2659" x="17208"/>
                    <a:pt y="2825" x="17030"/>
                  </a:cubicBezTo>
                  <a:cubicBezTo>
                    <a:pt y="2990" x="16851"/>
                    <a:pt y="3073" x="16606"/>
                    <a:pt y="3073" x="16295"/>
                  </a:cubicBezTo>
                  <a:cubicBezTo>
                    <a:pt y="3073" x="15983"/>
                    <a:pt y="2990" x="15738"/>
                    <a:pt y="2825" x="15560"/>
                  </a:cubicBezTo>
                  <a:cubicBezTo>
                    <a:pt y="2659" x="15382"/>
                    <a:pt y="2431" x="15293"/>
                    <a:pt y="2141" x="15293"/>
                  </a:cubicBezTo>
                  <a:cubicBezTo>
                    <a:pt y="1850" x="15293"/>
                    <a:pt y="1623" x="15382"/>
                    <a:pt y="1457" x="15560"/>
                  </a:cubicBezTo>
                  <a:cubicBezTo>
                    <a:pt y="1292" x="15738"/>
                    <a:pt y="1209" x="15983"/>
                    <a:pt y="1209" x="16295"/>
                  </a:cubicBezTo>
                  <a:close/>
                  <a:moveTo>
                    <a:pt y="879" x="1752"/>
                  </a:moveTo>
                  <a:cubicBezTo>
                    <a:pt y="879" x="1502"/>
                    <a:pt y="915" x="1282"/>
                    <a:pt y="986" x="1090"/>
                  </a:cubicBezTo>
                  <a:cubicBezTo>
                    <a:pt y="1058" x="899"/>
                    <a:pt y="1166" x="733"/>
                    <a:pt y="1310" x="593"/>
                  </a:cubicBezTo>
                  <a:lnTo>
                    <a:pt y="937" x="593"/>
                  </a:lnTo>
                  <a:lnTo>
                    <a:pt y="937" x="0"/>
                  </a:lnTo>
                  <a:lnTo>
                    <a:pt y="3341" x="0"/>
                  </a:lnTo>
                  <a:lnTo>
                    <a:pt y="3341" x="593"/>
                  </a:lnTo>
                  <a:lnTo>
                    <a:pt y="1982" x="593"/>
                  </a:lnTo>
                  <a:cubicBezTo>
                    <a:pt y="1747" x="593"/>
                    <a:pt y="1562" x="684"/>
                    <a:pt y="1426" x="868"/>
                  </a:cubicBezTo>
                  <a:cubicBezTo>
                    <a:pt y="1290" x="1052"/>
                    <a:pt y="1222" x="1302"/>
                    <a:pt y="1222" x="1620"/>
                  </a:cubicBezTo>
                  <a:cubicBezTo>
                    <a:pt y="1222" x="1885"/>
                    <a:pt y="1279" x="2084"/>
                    <a:pt y="1392" x="2216"/>
                  </a:cubicBezTo>
                  <a:cubicBezTo>
                    <a:pt y="1505" x="2348"/>
                    <a:pt y="1675" x="2415"/>
                    <a:pt y="1903" x="2415"/>
                  </a:cubicBezTo>
                  <a:lnTo>
                    <a:pt y="3341" x="2415"/>
                  </a:lnTo>
                  <a:lnTo>
                    <a:pt y="3341" x="3004"/>
                  </a:lnTo>
                  <a:lnTo>
                    <a:pt y="1890" x="3004"/>
                  </a:lnTo>
                  <a:cubicBezTo>
                    <a:pt y="1558" x="3004"/>
                    <a:pt y="1306" x="2898"/>
                    <a:pt y="1135" x="2687"/>
                  </a:cubicBezTo>
                  <a:cubicBezTo>
                    <a:pt y="964" x="2475"/>
                    <a:pt y="879" x="2164"/>
                    <a:pt y="879" x="1752"/>
                  </a:cubicBezTo>
                  <a:close/>
                  <a:moveTo>
                    <a:pt y="879" x="10057"/>
                  </a:moveTo>
                  <a:cubicBezTo>
                    <a:pt y="879" x="9799"/>
                    <a:pt y="914" x="9576"/>
                    <a:pt y="984" x="9388"/>
                  </a:cubicBezTo>
                  <a:cubicBezTo>
                    <a:pt y="1054" x="9200"/>
                    <a:pt y="1163" x="9039"/>
                    <a:pt y="1310" x="8905"/>
                  </a:cubicBezTo>
                  <a:lnTo>
                    <a:pt y="937" x="8905"/>
                  </a:lnTo>
                  <a:lnTo>
                    <a:pt y="937" x="8312"/>
                  </a:lnTo>
                  <a:lnTo>
                    <a:pt y="3341" x="8312"/>
                  </a:lnTo>
                  <a:lnTo>
                    <a:pt y="3341" x="8905"/>
                  </a:lnTo>
                  <a:lnTo>
                    <a:pt y="1982" x="8905"/>
                  </a:lnTo>
                  <a:cubicBezTo>
                    <a:pt y="1749" x="8905"/>
                    <a:pt y="1564" x="8993"/>
                    <a:pt y="1427" x="9170"/>
                  </a:cubicBezTo>
                  <a:cubicBezTo>
                    <a:pt y="1291" x="9348"/>
                    <a:pt y="1222" x="9587"/>
                    <a:pt y="1222" x="9888"/>
                  </a:cubicBezTo>
                  <a:cubicBezTo>
                    <a:pt y="1222" x="10142"/>
                    <a:pt y="1278" x="10330"/>
                    <a:pt y="1389" x="10451"/>
                  </a:cubicBezTo>
                  <a:cubicBezTo>
                    <a:pt y="1500" x="10573"/>
                    <a:pt y="1671" x="10634"/>
                    <a:pt y="1903" x="10634"/>
                  </a:cubicBezTo>
                  <a:lnTo>
                    <a:pt y="3341" x="10634"/>
                  </a:lnTo>
                  <a:lnTo>
                    <a:pt y="3341" x="11226"/>
                  </a:lnTo>
                  <a:lnTo>
                    <a:pt y="1982" x="11226"/>
                  </a:lnTo>
                  <a:cubicBezTo>
                    <a:pt y="1747" x="11226"/>
                    <a:pt y="1562" x="11315"/>
                    <a:pt y="1426" x="11492"/>
                  </a:cubicBezTo>
                  <a:cubicBezTo>
                    <a:pt y="1290" x="11669"/>
                    <a:pt y="1222" x="11910"/>
                    <a:pt y="1222" x="12216"/>
                  </a:cubicBezTo>
                  <a:cubicBezTo>
                    <a:pt y="1222" x="12465"/>
                    <a:pt y="1278" x="12651"/>
                    <a:pt y="1390" x="12773"/>
                  </a:cubicBezTo>
                  <a:cubicBezTo>
                    <a:pt y="1501" x="12894"/>
                    <a:pt y="1672" x="12955"/>
                    <a:pt y="1903" x="12955"/>
                  </a:cubicBezTo>
                  <a:lnTo>
                    <a:pt y="3341" x="12955"/>
                  </a:lnTo>
                  <a:lnTo>
                    <a:pt y="3341" x="13548"/>
                  </a:lnTo>
                  <a:lnTo>
                    <a:pt y="1890" x="13548"/>
                  </a:lnTo>
                  <a:cubicBezTo>
                    <a:pt y="1566" x="13548"/>
                    <a:pt y="1317" x="13446"/>
                    <a:pt y="1142" x="13243"/>
                  </a:cubicBezTo>
                  <a:cubicBezTo>
                    <a:pt y="966" x="13041"/>
                    <a:pt y="879" x="12752"/>
                    <a:pt y="879" x="12379"/>
                  </a:cubicBezTo>
                  <a:cubicBezTo>
                    <a:pt y="879" x="12101"/>
                    <a:pt y="921" x="11860"/>
                    <a:pt y="1005" x="11655"/>
                  </a:cubicBezTo>
                  <a:cubicBezTo>
                    <a:pt y="1090" x="11450"/>
                    <a:pt y="1221" x="11274"/>
                    <a:pt y="1398" x="11127"/>
                  </a:cubicBezTo>
                  <a:cubicBezTo>
                    <a:pt y="1229" x="11039"/>
                    <a:pt y="1101" x="10904"/>
                    <a:pt y="1012" x="10722"/>
                  </a:cubicBezTo>
                  <a:cubicBezTo>
                    <a:pt y="923" x="10539"/>
                    <a:pt y="879" x="10318"/>
                    <a:pt y="879" x="10057"/>
                  </a:cubicBezTo>
                  <a:close/>
                  <a:moveTo>
                    <a:pt y="879" x="24697"/>
                  </a:moveTo>
                  <a:cubicBezTo>
                    <a:pt y="879" x="24413"/>
                    <a:pt y="914" x="24172"/>
                    <a:pt y="985" x="23973"/>
                  </a:cubicBezTo>
                  <a:cubicBezTo>
                    <a:pt y="1056" x="23775"/>
                    <a:pt y="1164" x="23613"/>
                    <a:pt y="1310" x="23490"/>
                  </a:cubicBezTo>
                  <a:lnTo>
                    <a:pt y="937" x="23490"/>
                  </a:lnTo>
                  <a:lnTo>
                    <a:pt y="937" x="22897"/>
                  </a:lnTo>
                  <a:lnTo>
                    <a:pt y="3341" x="22897"/>
                  </a:lnTo>
                  <a:lnTo>
                    <a:pt y="3341" x="23490"/>
                  </a:lnTo>
                  <a:lnTo>
                    <a:pt y="2074" x="23490"/>
                  </a:lnTo>
                  <a:cubicBezTo>
                    <a:pt y="1803" x="23490"/>
                    <a:pt y="1594" x="23579"/>
                    <a:pt y="1449" x="23757"/>
                  </a:cubicBezTo>
                  <a:cubicBezTo>
                    <a:pt y="1303" x="23935"/>
                    <a:pt y="1231" x="24191"/>
                    <a:pt y="1231" x="24524"/>
                  </a:cubicBezTo>
                  <a:cubicBezTo>
                    <a:pt y="1231" x="24618"/>
                    <a:pt y="1237" x="24704"/>
                    <a:pt y="1249" x="24782"/>
                  </a:cubicBezTo>
                  <a:cubicBezTo>
                    <a:pt y="1261" x="24860"/>
                    <a:pt y="1280" x="24932"/>
                    <a:pt y="1306" x="24998"/>
                  </a:cubicBezTo>
                  <a:lnTo>
                    <a:pt y="900" x="24995"/>
                  </a:lnTo>
                  <a:cubicBezTo>
                    <a:pt y="893" x="24935"/>
                    <a:pt y="888" x="24880"/>
                    <a:pt y="884" x="24831"/>
                  </a:cubicBezTo>
                  <a:cubicBezTo>
                    <a:pt y="881" x="24782"/>
                    <a:pt y="879" x="24737"/>
                    <a:pt y="879" x="24697"/>
                  </a:cubicBezTo>
                  <a:close/>
                  <a:moveTo>
                    <a:pt y="136" x="24978"/>
                  </a:moveTo>
                  <a:lnTo>
                    <a:pt y="501" x="24978"/>
                  </a:lnTo>
                  <a:lnTo>
                    <a:pt y="501" x="26676"/>
                  </a:lnTo>
                  <a:lnTo>
                    <a:pt y="3341" x="26676"/>
                  </a:lnTo>
                  <a:lnTo>
                    <a:pt y="3341" x="27326"/>
                  </a:lnTo>
                  <a:lnTo>
                    <a:pt y="501" x="27326"/>
                  </a:lnTo>
                  <a:lnTo>
                    <a:pt y="501" x="29023"/>
                  </a:lnTo>
                  <a:lnTo>
                    <a:pt y="136" x="29023"/>
                  </a:lnTo>
                  <a:close/>
                  <a:moveTo>
                    <a:pt y="879" x="31398"/>
                  </a:moveTo>
                  <a:cubicBezTo>
                    <a:pt y="879" x="31114"/>
                    <a:pt y="914" x="30873"/>
                    <a:pt y="985" x="30674"/>
                  </a:cubicBezTo>
                  <a:cubicBezTo>
                    <a:pt y="1056" x="30476"/>
                    <a:pt y="1164" x="30314"/>
                    <a:pt y="1310" x="30191"/>
                  </a:cubicBezTo>
                  <a:lnTo>
                    <a:pt y="937" x="30191"/>
                  </a:lnTo>
                  <a:lnTo>
                    <a:pt y="937" x="29598"/>
                  </a:lnTo>
                  <a:lnTo>
                    <a:pt y="3341" x="29598"/>
                  </a:lnTo>
                  <a:lnTo>
                    <a:pt y="3341" x="30191"/>
                  </a:lnTo>
                  <a:lnTo>
                    <a:pt y="2074" x="30191"/>
                  </a:lnTo>
                  <a:cubicBezTo>
                    <a:pt y="1803" x="30191"/>
                    <a:pt y="1594" x="30280"/>
                    <a:pt y="1449" x="30458"/>
                  </a:cubicBezTo>
                  <a:cubicBezTo>
                    <a:pt y="1303" x="30636"/>
                    <a:pt y="1231" x="30892"/>
                    <a:pt y="1231" x="31225"/>
                  </a:cubicBezTo>
                  <a:cubicBezTo>
                    <a:pt y="1231" x="31319"/>
                    <a:pt y="1237" x="31405"/>
                    <a:pt y="1249" x="31483"/>
                  </a:cubicBezTo>
                  <a:cubicBezTo>
                    <a:pt y="1261" x="31561"/>
                    <a:pt y="1280" x="31633"/>
                    <a:pt y="1306" x="31699"/>
                  </a:cubicBezTo>
                  <a:lnTo>
                    <a:pt y="900" x="31696"/>
                  </a:lnTo>
                  <a:cubicBezTo>
                    <a:pt y="893" x="31636"/>
                    <a:pt y="888" x="31581"/>
                    <a:pt y="884" x="31532"/>
                  </a:cubicBezTo>
                  <a:cubicBezTo>
                    <a:pt y="881" x="31483"/>
                    <a:pt y="879" x="31438"/>
                    <a:pt y="879" x="31398"/>
                  </a:cubicBezTo>
                  <a:close/>
                  <a:moveTo>
                    <a:pt y="937" x="32317"/>
                  </a:moveTo>
                  <a:lnTo>
                    <a:pt y="3341" x="32317"/>
                  </a:lnTo>
                  <a:lnTo>
                    <a:pt y="3341" x="32906"/>
                  </a:lnTo>
                  <a:lnTo>
                    <a:pt y="937" x="32906"/>
                  </a:lnTo>
                  <a:close/>
                  <a:moveTo>
                    <a:pt y="937" x="4118"/>
                  </a:moveTo>
                  <a:lnTo>
                    <a:pt y="2392" x="4118"/>
                  </a:lnTo>
                  <a:cubicBezTo>
                    <a:pt y="2723" x="4118"/>
                    <a:pt y="2974" x="4224"/>
                    <a:pt y="3146" x="4438"/>
                  </a:cubicBezTo>
                  <a:cubicBezTo>
                    <a:pt y="3317" x="4651"/>
                    <a:pt y="3403" x="4964"/>
                    <a:pt y="3403" x="5376"/>
                  </a:cubicBezTo>
                  <a:cubicBezTo>
                    <a:pt y="3403" x="5626"/>
                    <a:pt y="3368" x="5845"/>
                    <a:pt y="3297" x="6034"/>
                  </a:cubicBezTo>
                  <a:cubicBezTo>
                    <a:pt y="3226" x="6223"/>
                    <a:pt y="3118" x="6389"/>
                    <a:pt y="2972" x="6532"/>
                  </a:cubicBezTo>
                  <a:lnTo>
                    <a:pt y="3341" x="6532"/>
                  </a:lnTo>
                  <a:lnTo>
                    <a:pt y="3341" x="7121"/>
                  </a:lnTo>
                  <a:lnTo>
                    <a:pt y="937" x="7121"/>
                  </a:lnTo>
                  <a:lnTo>
                    <a:pt y="937" x="6532"/>
                  </a:lnTo>
                  <a:lnTo>
                    <a:pt y="2300" x="6532"/>
                  </a:lnTo>
                  <a:cubicBezTo>
                    <a:pt y="2534" x="6532"/>
                    <a:pt y="2720" x="6440"/>
                    <a:pt y="2856" x="6255"/>
                  </a:cubicBezTo>
                  <a:cubicBezTo>
                    <a:pt y="2992" x="6071"/>
                    <a:pt y="3060" x="5819"/>
                    <a:pt y="3060" x="5501"/>
                  </a:cubicBezTo>
                  <a:cubicBezTo>
                    <a:pt y="3060" x="5236"/>
                    <a:pt y="3003" x="5038"/>
                    <a:pt y="2889" x="4905"/>
                  </a:cubicBezTo>
                  <a:cubicBezTo>
                    <a:pt y="2775" x="4773"/>
                    <a:pt y="2605" x="4707"/>
                    <a:pt y="2377" x="4707"/>
                  </a:cubicBezTo>
                  <a:lnTo>
                    <a:pt y="937" x="4707"/>
                  </a:lnTo>
                  <a:close/>
                  <a:moveTo>
                    <a:pt y="1" x="14700"/>
                  </a:moveTo>
                  <a:lnTo>
                    <a:pt y="3341" x="14700"/>
                  </a:lnTo>
                  <a:lnTo>
                    <a:pt y="3341" x="15293"/>
                  </a:lnTo>
                  <a:lnTo>
                    <a:pt y="2980" x="15293"/>
                  </a:lnTo>
                  <a:cubicBezTo>
                    <a:pt y="3123" x="15416"/>
                    <a:pt y="3230" x="15573"/>
                    <a:pt y="3299" x="15762"/>
                  </a:cubicBezTo>
                  <a:cubicBezTo>
                    <a:pt y="3368" x="15951"/>
                    <a:pt y="3403" x="16176"/>
                    <a:pt y="3403" x="16439"/>
                  </a:cubicBezTo>
                  <a:cubicBezTo>
                    <a:pt y="3403" x="16874"/>
                    <a:pt y="3287" x="17228"/>
                    <a:pt y="3055" x="17500"/>
                  </a:cubicBezTo>
                  <a:cubicBezTo>
                    <a:pt y="2824" x="17773"/>
                    <a:pt y="2519" x="17909"/>
                    <a:pt y="2141" x="17909"/>
                  </a:cubicBezTo>
                  <a:cubicBezTo>
                    <a:pt y="1763" x="17909"/>
                    <a:pt y="1458" x="17773"/>
                    <a:pt y="1227" x="17500"/>
                  </a:cubicBezTo>
                  <a:cubicBezTo>
                    <a:pt y="995" x="17228"/>
                    <a:pt y="879" x="16874"/>
                    <a:pt y="879" x="16439"/>
                  </a:cubicBezTo>
                  <a:cubicBezTo>
                    <a:pt y="879" x="16176"/>
                    <a:pt y="914" x="15951"/>
                    <a:pt y="983" x="15762"/>
                  </a:cubicBezTo>
                  <a:cubicBezTo>
                    <a:pt y="1052" x="15573"/>
                    <a:pt y="1159" x="15416"/>
                    <a:pt y="1302" x="15293"/>
                  </a:cubicBezTo>
                  <a:lnTo>
                    <a:pt y="1" x="15293"/>
                  </a:lnTo>
                  <a:close/>
                  <a:moveTo>
                    <a:pt y="879" x="20386"/>
                  </a:moveTo>
                  <a:cubicBezTo>
                    <a:pt y="879" x="19848"/>
                    <a:pt y="994" x="19421"/>
                    <a:pt y="1225" x="19104"/>
                  </a:cubicBezTo>
                  <a:cubicBezTo>
                    <a:pt y="1457" x="18787"/>
                    <a:pt y="1769" x="18628"/>
                    <a:pt y="2162" x="18628"/>
                  </a:cubicBezTo>
                  <a:cubicBezTo>
                    <a:pt y="2543" x="18628"/>
                    <a:pt y="2845" x="18795"/>
                    <a:pt y="3068" x="19130"/>
                  </a:cubicBezTo>
                  <a:cubicBezTo>
                    <a:pt y="3291" x="19464"/>
                    <a:pt y="3403" x="19917"/>
                    <a:pt y="3403" x="20489"/>
                  </a:cubicBezTo>
                  <a:cubicBezTo>
                    <a:pt y="3403" x="20717"/>
                    <a:pt y="3387" x="20942"/>
                    <a:pt y="3356" x="21164"/>
                  </a:cubicBezTo>
                  <a:cubicBezTo>
                    <a:pt y="3324" x="21387"/>
                    <a:pt y="3279" x="21603"/>
                    <a:pt y="3218" x="21815"/>
                  </a:cubicBezTo>
                  <a:lnTo>
                    <a:pt y="2845" x="21815"/>
                  </a:lnTo>
                  <a:cubicBezTo>
                    <a:pt y="2919" x="21605"/>
                    <a:pt y="2975" x="21395"/>
                    <a:pt y="3012" x="21182"/>
                  </a:cubicBezTo>
                  <a:cubicBezTo>
                    <a:pt y="3050" x="20970"/>
                    <a:pt y="3068" x="20750"/>
                    <a:pt y="3068" x="20524"/>
                  </a:cubicBezTo>
                  <a:cubicBezTo>
                    <a:pt y="3068" x="20133"/>
                    <a:pt y="2997" x="19829"/>
                    <a:pt y="2855" x="19610"/>
                  </a:cubicBezTo>
                  <a:cubicBezTo>
                    <a:pt y="2712" x="19391"/>
                    <a:pt y="2505" x="19269"/>
                    <a:pt y="2233" x="19243"/>
                  </a:cubicBezTo>
                  <a:lnTo>
                    <a:pt y="2233" x="21952"/>
                  </a:lnTo>
                  <a:lnTo>
                    <a:pt y="2040" x="21952"/>
                  </a:lnTo>
                  <a:cubicBezTo>
                    <a:pt y="1682" x="21952"/>
                    <a:pt y="1399" x="21812"/>
                    <a:pt y="1191" x="21531"/>
                  </a:cubicBezTo>
                  <a:cubicBezTo>
                    <a:pt y="983" x="21250"/>
                    <a:pt y="879" x="20869"/>
                    <a:pt y="879" x="20386"/>
                  </a:cubicBezTo>
                  <a:close/>
                  <a:moveTo>
                    <a:pt y="879" x="35639"/>
                  </a:moveTo>
                  <a:cubicBezTo>
                    <a:pt y="879" x="35101"/>
                    <a:pt y="994" x="34674"/>
                    <a:pt y="1225" x="34357"/>
                  </a:cubicBezTo>
                  <a:cubicBezTo>
                    <a:pt y="1457" x="34040"/>
                    <a:pt y="1769" x="33881"/>
                    <a:pt y="2162" x="33881"/>
                  </a:cubicBezTo>
                  <a:cubicBezTo>
                    <a:pt y="2543" x="33881"/>
                    <a:pt y="2845" x="34048"/>
                    <a:pt y="3068" x="34383"/>
                  </a:cubicBezTo>
                  <a:cubicBezTo>
                    <a:pt y="3291" x="34717"/>
                    <a:pt y="3403" x="35170"/>
                    <a:pt y="3403" x="35742"/>
                  </a:cubicBezTo>
                  <a:cubicBezTo>
                    <a:pt y="3403" x="35970"/>
                    <a:pt y="3387" x="36195"/>
                    <a:pt y="3356" x="36417"/>
                  </a:cubicBezTo>
                  <a:cubicBezTo>
                    <a:pt y="3324" x="36640"/>
                    <a:pt y="3279" x="36856"/>
                    <a:pt y="3218" x="37068"/>
                  </a:cubicBezTo>
                  <a:lnTo>
                    <a:pt y="2845" x="37068"/>
                  </a:lnTo>
                  <a:cubicBezTo>
                    <a:pt y="2919" x="36858"/>
                    <a:pt y="2975" x="36648"/>
                    <a:pt y="3012" x="36435"/>
                  </a:cubicBezTo>
                  <a:cubicBezTo>
                    <a:pt y="3050" x="36223"/>
                    <a:pt y="3068" x="36003"/>
                    <a:pt y="3068" x="35777"/>
                  </a:cubicBezTo>
                  <a:cubicBezTo>
                    <a:pt y="3068" x="35386"/>
                    <a:pt y="2997" x="35082"/>
                    <a:pt y="2855" x="34863"/>
                  </a:cubicBezTo>
                  <a:cubicBezTo>
                    <a:pt y="2712" x="34644"/>
                    <a:pt y="2505" x="34522"/>
                    <a:pt y="2233" x="34496"/>
                  </a:cubicBezTo>
                  <a:lnTo>
                    <a:pt y="2233" x="37205"/>
                  </a:lnTo>
                  <a:lnTo>
                    <a:pt y="2040" x="37205"/>
                  </a:lnTo>
                  <a:cubicBezTo>
                    <a:pt y="1682" x="37205"/>
                    <a:pt y="1399" x="37065"/>
                    <a:pt y="1191" x="36784"/>
                  </a:cubicBezTo>
                  <a:cubicBezTo>
                    <a:pt y="983" x="36503"/>
                    <a:pt y="879" x="36122"/>
                    <a:pt y="879" x="35639"/>
                  </a:cubicBezTo>
                  <a:close/>
                  <a:moveTo>
                    <a:pt y="879" x="39313"/>
                  </a:moveTo>
                  <a:cubicBezTo>
                    <a:pt y="879" x="38873"/>
                    <a:pt y="940" x="38533"/>
                    <a:pt y="1063" x="38294"/>
                  </a:cubicBezTo>
                  <a:cubicBezTo>
                    <a:pt y="1186" x="38055"/>
                    <a:pt y="1361" x="37936"/>
                    <a:pt y="1587" x="37936"/>
                  </a:cubicBezTo>
                  <a:cubicBezTo>
                    <a:pt y="1773" x="37936"/>
                    <a:pt y="1919" x="38017"/>
                    <a:pt y="2026" x="38179"/>
                  </a:cubicBezTo>
                  <a:cubicBezTo>
                    <a:pt y="2133" x="38341"/>
                    <a:pt y="2212" x="38605"/>
                    <a:pt y="2263" x="38970"/>
                  </a:cubicBezTo>
                  <a:lnTo>
                    <a:pt y="2295" x="39175"/>
                  </a:lnTo>
                  <a:cubicBezTo>
                    <a:pt y="2348" x="39540"/>
                    <a:pt y="2404" x="39776"/>
                    <a:pt y="2461" x="39884"/>
                  </a:cubicBezTo>
                  <a:cubicBezTo>
                    <a:pt y="2518" x="39992"/>
                    <a:pt y="2600" x="40046"/>
                    <a:pt y="2708" x="40046"/>
                  </a:cubicBezTo>
                  <a:cubicBezTo>
                    <a:pt y="2824" x="40046"/>
                    <a:pt y="2913" x="39971"/>
                    <a:pt y="2977" x="39822"/>
                  </a:cubicBezTo>
                  <a:cubicBezTo>
                    <a:pt y="3041" x="39672"/>
                    <a:pt y="3073" x="39459"/>
                    <a:pt y="3073" x="39181"/>
                  </a:cubicBezTo>
                  <a:cubicBezTo>
                    <a:pt y="3073" x="38974"/>
                    <a:pt y="3054" x="38765"/>
                    <a:pt y="3016" x="38554"/>
                  </a:cubicBezTo>
                  <a:cubicBezTo>
                    <a:pt y="2978" x="38342"/>
                    <a:pt y="2921" x="38128"/>
                    <a:pt y="2845" x="37910"/>
                  </a:cubicBezTo>
                  <a:lnTo>
                    <a:pt y="3253" x="37910"/>
                  </a:lnTo>
                  <a:cubicBezTo>
                    <a:pt y="3303" x="38141"/>
                    <a:pt y="3340" x="38360"/>
                    <a:pt y="3366" x="38568"/>
                  </a:cubicBezTo>
                  <a:cubicBezTo>
                    <a:pt y="3391" x="38776"/>
                    <a:pt y="3403" x="38976"/>
                    <a:pt y="3403" x="39168"/>
                  </a:cubicBezTo>
                  <a:cubicBezTo>
                    <a:pt y="3403" x="39630"/>
                    <a:pt y="3338" x="39992"/>
                    <a:pt y="3208" x="40256"/>
                  </a:cubicBezTo>
                  <a:cubicBezTo>
                    <a:pt y="3078" x="40519"/>
                    <a:pt y="2901" x="40651"/>
                    <a:pt y="2678" x="40651"/>
                  </a:cubicBezTo>
                  <a:cubicBezTo>
                    <a:pt y="2482" x="40651"/>
                    <a:pt y="2329" x="40563"/>
                    <a:pt y="2219" x="40387"/>
                  </a:cubicBezTo>
                  <a:cubicBezTo>
                    <a:pt y="2110" x="40211"/>
                    <a:pt y="2025" x="39913"/>
                    <a:pt y="1965" x="39495"/>
                  </a:cubicBezTo>
                  <a:lnTo>
                    <a:pt y="1935" x="39293"/>
                  </a:lnTo>
                  <a:cubicBezTo>
                    <a:pt y="1888" x="38977"/>
                    <a:pt y="1838" x="38767"/>
                    <a:pt y="1786" x="38663"/>
                  </a:cubicBezTo>
                  <a:cubicBezTo>
                    <a:pt y="1733" x="38558"/>
                    <a:pt y="1662" x="38506"/>
                    <a:pt y="1570" x="38506"/>
                  </a:cubicBezTo>
                  <a:cubicBezTo>
                    <a:pt y="1450" x="38506"/>
                    <a:pt y="1360" x="38579"/>
                    <a:pt y="1300" x="38725"/>
                  </a:cubicBezTo>
                  <a:cubicBezTo>
                    <a:pt y="1239" x="38871"/>
                    <a:pt y="1209" x="39091"/>
                    <a:pt y="1209" x="39383"/>
                  </a:cubicBezTo>
                  <a:cubicBezTo>
                    <a:pt y="1209" x="39575"/>
                    <a:pt y="1224" x="39761"/>
                    <a:pt y="1252" x="39940"/>
                  </a:cubicBezTo>
                  <a:cubicBezTo>
                    <a:pt y="1281" x="40119"/>
                    <a:pt y="1324" x="40292"/>
                    <a:pt y="1381" x="40459"/>
                  </a:cubicBezTo>
                  <a:lnTo>
                    <a:pt y="1008" x="40459"/>
                  </a:lnTo>
                  <a:cubicBezTo>
                    <a:pt y="965" x="40297"/>
                    <a:pt y="932" x="40119"/>
                    <a:pt y="911" x="39927"/>
                  </a:cubicBezTo>
                  <a:cubicBezTo>
                    <a:pt y="890" x="39735"/>
                    <a:pt y="879" x="39530"/>
                    <a:pt y="879" x="393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36" name="Shape 2036"/>
          <p:cNvSpPr txBox="1"/>
          <p:nvPr/>
        </p:nvSpPr>
        <p:spPr>
          <a:xfrm>
            <a:off y="977900" x="1568450"/>
            <a:ext cy="339724" cx="1454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name</a:t>
            </a:r>
          </a:p>
        </p:txBody>
      </p:sp>
      <p:sp>
        <p:nvSpPr>
          <p:cNvPr id="2037" name="Shape 2037"/>
          <p:cNvSpPr txBox="1"/>
          <p:nvPr/>
        </p:nvSpPr>
        <p:spPr>
          <a:xfrm>
            <a:off y="1898650" x="6369050"/>
            <a:ext cy="339724" cx="12255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</a:p>
        </p:txBody>
      </p:sp>
      <p:sp>
        <p:nvSpPr>
          <p:cNvPr id="2038" name="Shape 2038"/>
          <p:cNvSpPr txBox="1"/>
          <p:nvPr/>
        </p:nvSpPr>
        <p:spPr>
          <a:xfrm>
            <a:off y="3797300" x="6523037"/>
            <a:ext cy="339724" cx="13525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</a:t>
            </a:r>
          </a:p>
        </p:txBody>
      </p:sp>
      <p:cxnSp>
        <p:nvCxnSpPr>
          <p:cNvPr id="2039" name="Shape 2039"/>
          <p:cNvCxnSpPr/>
          <p:nvPr/>
        </p:nvCxnSpPr>
        <p:spPr>
          <a:xfrm>
            <a:off y="1185862" x="3000375"/>
            <a:ext cy="223837" cx="1031875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040" name="Shape 2040"/>
          <p:cNvCxnSpPr/>
          <p:nvPr/>
        </p:nvCxnSpPr>
        <p:spPr>
          <a:xfrm flipH="1">
            <a:off y="2065336" x="5121275"/>
            <a:ext cy="279399" cx="1214437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041" name="Shape 2041"/>
          <p:cNvCxnSpPr/>
          <p:nvPr/>
        </p:nvCxnSpPr>
        <p:spPr>
          <a:xfrm rot="10800000">
            <a:off y="3810000" x="4395786"/>
            <a:ext cy="168274" cx="2106611"/>
          </a:xfrm>
          <a:prstGeom prst="straightConnector1">
            <a:avLst/>
          </a:prstGeom>
          <a:noFill/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042" name="Shape 204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46" name="Shape 20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7" name="Shape 2047"/>
          <p:cNvSpPr/>
          <p:nvPr/>
        </p:nvSpPr>
        <p:spPr>
          <a:xfrm>
            <a:off y="850900" x="1981200"/>
            <a:ext cy="5038724" cx="5443537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8" name="Shape 2048"/>
          <p:cNvSpPr txBox="1"/>
          <p:nvPr>
            <p:ph type="title"/>
          </p:nvPr>
        </p:nvSpPr>
        <p:spPr>
          <a:xfrm>
            <a:off y="0" x="2352675"/>
            <a:ext cy="1016000" cx="443706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 Diagram</a:t>
            </a:r>
          </a:p>
        </p:txBody>
      </p:sp>
      <p:pic>
        <p:nvPicPr>
          <p:cNvPr id="2049" name="Shape 20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96937" x="2611436"/>
            <a:ext cy="5029199" cx="4000500"/>
          </a:xfrm>
          <a:prstGeom prst="rect">
            <a:avLst/>
          </a:prstGeom>
        </p:spPr>
      </p:pic>
      <p:sp>
        <p:nvSpPr>
          <p:cNvPr id="2050" name="Shape 205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54" name="Shape 20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5" name="Shape 2055"/>
          <p:cNvSpPr txBox="1"/>
          <p:nvPr>
            <p:ph type="title"/>
          </p:nvPr>
        </p:nvSpPr>
        <p:spPr>
          <a:xfrm>
            <a:off y="244475" x="2400300"/>
            <a:ext cy="1016000" cx="4340225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CRC Modeling</a:t>
            </a:r>
          </a:p>
        </p:txBody>
      </p:sp>
      <p:sp>
        <p:nvSpPr>
          <p:cNvPr id="2056" name="Shape 2056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classes have “responsibilities”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Responsibilities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are the attributes and operations encapsulated by the class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classes collaborate with one another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Collaborators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are those classes that are required to provide a class with the information needed to complete a responsibility.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 general, a collaboration implies either a request for information or a request for some action.</a:t>
            </a:r>
          </a:p>
        </p:txBody>
      </p:sp>
      <p:sp>
        <p:nvSpPr>
          <p:cNvPr id="2057" name="Shape 205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61" name="Shape 20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2" name="Shape 2062"/>
          <p:cNvSpPr txBox="1"/>
          <p:nvPr>
            <p:ph type="title"/>
          </p:nvPr>
        </p:nvSpPr>
        <p:spPr>
          <a:xfrm>
            <a:off y="244475" x="2871786"/>
            <a:ext cy="600075" cx="34035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CRC Modeling</a:t>
            </a:r>
          </a:p>
        </p:txBody>
      </p:sp>
      <p:pic>
        <p:nvPicPr>
          <p:cNvPr id="2063" name="Shape 20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3987" x="2055811"/>
            <a:ext cy="3251200" cx="5029200"/>
          </a:xfrm>
          <a:prstGeom prst="rect">
            <a:avLst/>
          </a:prstGeom>
        </p:spPr>
      </p:pic>
      <p:sp>
        <p:nvSpPr>
          <p:cNvPr id="2064" name="Shape 206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68" name="Shape 20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9" name="Shape 2069"/>
          <p:cNvSpPr txBox="1"/>
          <p:nvPr>
            <p:ph type="title"/>
          </p:nvPr>
        </p:nvSpPr>
        <p:spPr>
          <a:xfrm>
            <a:off y="0" x="2789236"/>
            <a:ext cy="1016000" cx="3563936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 Types</a:t>
            </a:r>
          </a:p>
        </p:txBody>
      </p:sp>
      <p:sp>
        <p:nvSpPr>
          <p:cNvPr id="2070" name="Shape 2070"/>
          <p:cNvSpPr txBox="1"/>
          <p:nvPr>
            <p:ph idx="1" type="body"/>
          </p:nvPr>
        </p:nvSpPr>
        <p:spPr>
          <a:xfrm>
            <a:off y="989012" x="1066800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Entity classes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, also called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model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or 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business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classes, are extracted directly from the statement of the problem (e.g., FloorPlan and Sensor).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Boundary classes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are used to create the interface (e.g., interactive screen or printed reports) that the user sees and interacts with as the software is used.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Controller classes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manage a “unit of work” [UML03] from start to finish. That is, controller classes can be designed to manage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creation or update of entity objects;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instantiation of boundary objects as they obtain information from entity objects;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complex communication between sets of objects;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validation of data communicated between objects or between the user and the application. </a:t>
            </a:r>
          </a:p>
        </p:txBody>
      </p:sp>
      <p:sp>
        <p:nvSpPr>
          <p:cNvPr id="2071" name="Shape 207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75" name="Shape 20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6" name="Shape 2076"/>
          <p:cNvSpPr txBox="1"/>
          <p:nvPr>
            <p:ph type="title"/>
          </p:nvPr>
        </p:nvSpPr>
        <p:spPr>
          <a:xfrm>
            <a:off y="244475" x="2279650"/>
            <a:ext cy="1016000" cx="458311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Responsibilities</a:t>
            </a:r>
          </a:p>
        </p:txBody>
      </p:sp>
      <p:sp>
        <p:nvSpPr>
          <p:cNvPr id="2077" name="Shape 2077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System intelligence should be distributed across classes to best address the needs of the problem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responsibility should be stated as generally as possible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 and the behavior related to it should reside within the same class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 about one thing should be localized with a single class, not distributed across multiple classes.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Responsibilities should be shared among related classes, when appropriate. </a:t>
            </a:r>
          </a:p>
        </p:txBody>
      </p:sp>
      <p:sp>
        <p:nvSpPr>
          <p:cNvPr id="2078" name="Shape 207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82" name="Shape 20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3" name="Shape 2083"/>
          <p:cNvSpPr txBox="1"/>
          <p:nvPr>
            <p:ph type="title"/>
          </p:nvPr>
        </p:nvSpPr>
        <p:spPr>
          <a:xfrm>
            <a:off y="244475" x="2352675"/>
            <a:ext cy="1016000" cx="443706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Collaborations</a:t>
            </a:r>
          </a:p>
        </p:txBody>
      </p:sp>
      <p:sp>
        <p:nvSpPr>
          <p:cNvPr id="2084" name="Shape 2084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Classes fulfill their responsibilities in one of two ways: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 class can use its own operations to manipulate its own attributes, thereby fulfilling a particular responsibility, or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a class can collaborate with other classes.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Collaborations identify relationships between classes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Collaborations are identified by determining whether a class can fulfill each responsibility itself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three different generic relationships between classes [WIR90]: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the </a:t>
            </a:r>
            <a:r>
              <a:rPr strike="noStrike" u="none" b="0" cap="none" baseline="0" sz="1600" lang="en-US" i="1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is-part-of</a:t>
            </a:r>
            <a:r>
              <a:rPr strike="noStrike" u="none" b="0" cap="none" baseline="0" sz="16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relationship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the </a:t>
            </a:r>
            <a:r>
              <a:rPr strike="noStrike" u="none" b="0" cap="none" baseline="0" sz="1600" lang="en-US" i="1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has-knowledge-of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relationship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the </a:t>
            </a:r>
            <a:r>
              <a:rPr strike="noStrike" u="none" b="0" cap="none" baseline="0" sz="1600" lang="en-US" i="1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depends-upon</a:t>
            </a:r>
            <a:r>
              <a:rPr strike="noStrike" u="none" b="0" cap="none" baseline="0" sz="16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relationship</a:t>
            </a:r>
          </a:p>
        </p:txBody>
      </p:sp>
      <p:sp>
        <p:nvSpPr>
          <p:cNvPr id="2085" name="Shape 208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89" name="Shape 20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0" name="Shape 2090"/>
          <p:cNvSpPr/>
          <p:nvPr/>
        </p:nvSpPr>
        <p:spPr>
          <a:xfrm>
            <a:off y="1020762" x="1327150"/>
            <a:ext cy="4308474" cx="6542087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1" name="Shape 2091"/>
          <p:cNvSpPr txBox="1"/>
          <p:nvPr>
            <p:ph type="title"/>
          </p:nvPr>
        </p:nvSpPr>
        <p:spPr>
          <a:xfrm>
            <a:off y="352425" x="1339850"/>
            <a:ext cy="533399" cx="66421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Composite Aggregate Class</a:t>
            </a:r>
          </a:p>
        </p:txBody>
      </p:sp>
      <p:grpSp>
        <p:nvGrpSpPr>
          <p:cNvPr id="2092" name="Shape 2092"/>
          <p:cNvGrpSpPr/>
          <p:nvPr/>
        </p:nvGrpSpPr>
        <p:grpSpPr>
          <a:xfrm>
            <a:off y="1252537" x="1922461"/>
            <a:ext cy="3581400" cx="5283234"/>
            <a:chOff y="0" x="0"/>
            <a:chExt cy="2989400" cx="2992825"/>
          </a:xfrm>
        </p:grpSpPr>
        <p:sp>
          <p:nvSpPr>
            <p:cNvPr id="2093" name="Shape 2093"/>
            <p:cNvSpPr/>
            <p:nvPr/>
          </p:nvSpPr>
          <p:spPr>
            <a:xfrm>
              <a:off y="0" x="1158250"/>
              <a:ext cy="1155500" cx="705075"/>
            </a:xfrm>
            <a:custGeom>
              <a:pathLst>
                <a:path w="28203" extrusionOk="0" h="46220">
                  <a:moveTo>
                    <a:pt y="0" x="1"/>
                  </a:moveTo>
                  <a:lnTo>
                    <a:pt y="0" x="28202"/>
                  </a:lnTo>
                  <a:lnTo>
                    <a:pt y="46219" x="28202"/>
                  </a:lnTo>
                  <a:lnTo>
                    <a:pt y="46219" x="1"/>
                  </a:lnTo>
                  <a:lnTo>
                    <a:pt y="0" x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y="0" x="1158250"/>
              <a:ext cy="0" cx="705075"/>
            </a:xfrm>
            <a:custGeom>
              <a:pathLst>
                <a:path w="28203" extrusionOk="0" fill="none" h="0">
                  <a:moveTo>
                    <a:pt y="0" x="1"/>
                  </a:moveTo>
                  <a:lnTo>
                    <a:pt y="0" x="28202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y="0" x="186330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y="0" x="1863300"/>
              <a:ext cy="1155500" cx="25"/>
            </a:xfrm>
            <a:custGeom>
              <a:pathLst>
                <a:path w="1" extrusionOk="0" fill="none" h="46220">
                  <a:moveTo>
                    <a:pt y="0" x="0"/>
                  </a:moveTo>
                  <a:lnTo>
                    <a:pt y="46219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y="1155475" x="18633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y="1155475" x="1158250"/>
              <a:ext cy="25" cx="705075"/>
            </a:xfrm>
            <a:custGeom>
              <a:pathLst>
                <a:path w="28203" extrusionOk="0" fill="none" h="1">
                  <a:moveTo>
                    <a:pt y="0" x="28202"/>
                  </a:moveTo>
                  <a:lnTo>
                    <a:pt y="0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y="1155475" x="1158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y="0" x="1158250"/>
              <a:ext cy="1155500" cx="25"/>
            </a:xfrm>
            <a:custGeom>
              <a:pathLst>
                <a:path w="1" extrusionOk="0" fill="none" h="46220">
                  <a:moveTo>
                    <a:pt y="46219" x="1"/>
                  </a:moveTo>
                  <a:lnTo>
                    <a:pt y="0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y="0" x="115825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y="104750" x="1389750"/>
              <a:ext cy="123125" cx="260175"/>
            </a:xfrm>
            <a:custGeom>
              <a:pathLst>
                <a:path w="10407" extrusionOk="0" h="4925">
                  <a:moveTo>
                    <a:pt y="570" x="770"/>
                  </a:moveTo>
                  <a:cubicBezTo>
                    <a:pt y="570" x="928"/>
                    <a:pt y="630" x="1051"/>
                    <a:pt y="751" x="1137"/>
                  </a:cubicBezTo>
                  <a:cubicBezTo>
                    <a:pt y="872" x="1224"/>
                    <a:pt y="1043" x="1267"/>
                    <a:pt y="1265" x="1267"/>
                  </a:cubicBezTo>
                  <a:cubicBezTo>
                    <a:pt y="1489" x="1267"/>
                    <a:pt y="1661" x="1224"/>
                    <a:pt y="1782" x="1137"/>
                  </a:cubicBezTo>
                  <a:cubicBezTo>
                    <a:pt y="1903" x="1051"/>
                    <a:pt y="1964" x="928"/>
                    <a:pt y="1964" x="770"/>
                  </a:cubicBezTo>
                  <a:lnTo>
                    <a:pt y="1964" x="341"/>
                  </a:lnTo>
                  <a:lnTo>
                    <a:pt y="570" x="341"/>
                  </a:lnTo>
                  <a:close/>
                  <a:moveTo>
                    <a:pt y="1405" x="7982"/>
                  </a:moveTo>
                  <a:cubicBezTo>
                    <a:pt y="1405" x="8135"/>
                    <a:pt y="1479" x="8258"/>
                    <a:pt y="1628" x="8351"/>
                  </a:cubicBezTo>
                  <a:cubicBezTo>
                    <a:pt y="1777" x="8443"/>
                    <a:pt y="1977" x="8491"/>
                    <a:pt y="2227" x="8493"/>
                  </a:cubicBezTo>
                  <a:lnTo>
                    <a:pt y="2229" x="7387"/>
                  </a:lnTo>
                  <a:cubicBezTo>
                    <a:pt y="1968" x="7403"/>
                    <a:pt y="1765" x="7463"/>
                    <a:pt y="1621" x="7567"/>
                  </a:cubicBezTo>
                  <a:cubicBezTo>
                    <a:pt y="1477" x="7671"/>
                    <a:pt y="1405" x="7809"/>
                    <a:pt y="1405" x="7982"/>
                  </a:cubicBezTo>
                  <a:close/>
                  <a:moveTo>
                    <a:pt y="2468" x="4196"/>
                  </a:moveTo>
                  <a:lnTo>
                    <a:pt y="2570" x="4196"/>
                  </a:lnTo>
                  <a:cubicBezTo>
                    <a:pt y="2868" x="4196"/>
                    <a:pt y="3107" x="4144"/>
                    <a:pt y="3286" x="4040"/>
                  </a:cubicBezTo>
                  <a:cubicBezTo>
                    <a:pt y="3466" x="3936"/>
                    <a:pt y="3556" x="3798"/>
                    <a:pt y="3556" x="3626"/>
                  </a:cubicBezTo>
                  <a:cubicBezTo>
                    <a:pt y="3556" x="3501"/>
                    <a:pt y="3508" x="3403"/>
                    <a:pt y="3413" x="3330"/>
                  </a:cubicBezTo>
                  <a:cubicBezTo>
                    <a:pt y="3318" x="3258"/>
                    <a:pt y="3189" x="3221"/>
                    <a:pt y="3027" x="3221"/>
                  </a:cubicBezTo>
                  <a:cubicBezTo>
                    <a:pt y="2823" x="3221"/>
                    <a:pt y="2679" x="3270"/>
                    <a:pt y="2595" x="3366"/>
                  </a:cubicBezTo>
                  <a:cubicBezTo>
                    <a:pt y="2510" x="3463"/>
                    <a:pt y="2468" x="3637"/>
                    <a:pt y="2468" x="3887"/>
                  </a:cubicBezTo>
                  <a:close/>
                  <a:moveTo>
                    <a:pt y="157" x="1"/>
                  </a:moveTo>
                  <a:lnTo>
                    <a:pt y="3867" x="1"/>
                  </a:lnTo>
                  <a:lnTo>
                    <a:pt y="3867" x="341"/>
                  </a:lnTo>
                  <a:lnTo>
                    <a:pt y="2376" x="341"/>
                  </a:lnTo>
                  <a:lnTo>
                    <a:pt y="2376" x="770"/>
                  </a:lnTo>
                  <a:cubicBezTo>
                    <a:pt y="2376" x="1052"/>
                    <a:pt y="2282" x="1265"/>
                    <a:pt y="2095" x="1409"/>
                  </a:cubicBezTo>
                  <a:cubicBezTo>
                    <a:pt y="1908" x="1554"/>
                    <a:pt y="1631" x="1626"/>
                    <a:pt y="1265" x="1626"/>
                  </a:cubicBezTo>
                  <a:cubicBezTo>
                    <a:pt y="903" x="1626"/>
                    <a:pt y="627" x="1554"/>
                    <a:pt y="439" x="1409"/>
                  </a:cubicBezTo>
                  <a:cubicBezTo>
                    <a:pt y="251" x="1265"/>
                    <a:pt y="157" x="1052"/>
                    <a:pt y="157" x="770"/>
                  </a:cubicBezTo>
                  <a:close/>
                  <a:moveTo>
                    <a:pt y="1" x="2069"/>
                  </a:moveTo>
                  <a:lnTo>
                    <a:pt y="3867" x="2069"/>
                  </a:lnTo>
                  <a:lnTo>
                    <a:pt y="3867" x="2379"/>
                  </a:lnTo>
                  <a:lnTo>
                    <a:pt y="1" x="2379"/>
                  </a:lnTo>
                  <a:close/>
                  <a:moveTo>
                    <a:pt y="1017" x="10248"/>
                  </a:moveTo>
                  <a:cubicBezTo>
                    <a:pt y="1017" x="10098"/>
                    <a:pt y="1058" x="9971"/>
                    <a:pt y="1140" x="9867"/>
                  </a:cubicBezTo>
                  <a:cubicBezTo>
                    <a:pt y="1222" x="9762"/>
                    <a:pt y="1347" x="9678"/>
                    <a:pt y="1516" x="9612"/>
                  </a:cubicBezTo>
                  <a:lnTo>
                    <a:pt y="1084" x="9612"/>
                  </a:lnTo>
                  <a:lnTo>
                    <a:pt y="1084" x="9300"/>
                  </a:lnTo>
                  <a:lnTo>
                    <a:pt y="3867" x="9300"/>
                  </a:lnTo>
                  <a:lnTo>
                    <a:pt y="3867" x="9612"/>
                  </a:lnTo>
                  <a:lnTo>
                    <a:pt y="2401" x="9612"/>
                  </a:lnTo>
                  <a:cubicBezTo>
                    <a:pt y="2086" x="9612"/>
                    <a:pt y="1845" x="9659"/>
                    <a:pt y="1677" x="9753"/>
                  </a:cubicBezTo>
                  <a:cubicBezTo>
                    <a:pt y="1508" x="9847"/>
                    <a:pt y="1424" x="9982"/>
                    <a:pt y="1424" x="10157"/>
                  </a:cubicBezTo>
                  <a:cubicBezTo>
                    <a:pt y="1424" x="10206"/>
                    <a:pt y="1431" x="10252"/>
                    <a:pt y="1446" x="10293"/>
                  </a:cubicBezTo>
                  <a:cubicBezTo>
                    <a:pt y="1460" x="10334"/>
                    <a:pt y="1482" x="10372"/>
                    <a:pt y="1511" x="10406"/>
                  </a:cubicBezTo>
                  <a:lnTo>
                    <a:pt y="1042" x="10405"/>
                  </a:lnTo>
                  <a:cubicBezTo>
                    <a:pt y="1034" x="10373"/>
                    <a:pt y="1027" x="10345"/>
                    <a:pt y="1023" x="10319"/>
                  </a:cubicBezTo>
                  <a:cubicBezTo>
                    <a:pt y="1019" x="10293"/>
                    <a:pt y="1017" x="10269"/>
                    <a:pt y="1017" x="10248"/>
                  </a:cubicBezTo>
                  <a:close/>
                  <a:moveTo>
                    <a:pt y="1017" x="3692"/>
                  </a:moveTo>
                  <a:cubicBezTo>
                    <a:pt y="1017" x="3591"/>
                    <a:pt y="1033" x="3487"/>
                    <a:pt y="1065" x="3380"/>
                  </a:cubicBezTo>
                  <a:cubicBezTo>
                    <a:pt y="1098" x="3273"/>
                    <a:pt y="1146" x="3163"/>
                    <a:pt y="1211" x="3049"/>
                  </a:cubicBezTo>
                  <a:lnTo>
                    <a:pt y="1633" x="3049"/>
                  </a:lnTo>
                  <a:cubicBezTo>
                    <a:pt y="1557" x="3144"/>
                    <a:pt y="1500" x="3242"/>
                    <a:pt y="1462" x="3344"/>
                  </a:cubicBezTo>
                  <a:cubicBezTo>
                    <a:pt y="1424" x="3447"/>
                    <a:pt y="1405" x="3552"/>
                    <a:pt y="1405" x="3660"/>
                  </a:cubicBezTo>
                  <a:cubicBezTo>
                    <a:pt y="1405" x="3829"/>
                    <a:pt y="1462" x="3961"/>
                    <a:pt y="1577" x="4055"/>
                  </a:cubicBezTo>
                  <a:cubicBezTo>
                    <a:pt y="1692" x="4149"/>
                    <a:pt y="1855" x="4196"/>
                    <a:pt y="2065" x="4196"/>
                  </a:cubicBezTo>
                  <a:lnTo>
                    <a:pt y="2110" x="4196"/>
                  </a:lnTo>
                  <a:lnTo>
                    <a:pt y="2110" x="3761"/>
                  </a:lnTo>
                  <a:cubicBezTo>
                    <a:pt y="2110" x="3479"/>
                    <a:pt y="2190" x="3267"/>
                    <a:pt y="2349" x="3124"/>
                  </a:cubicBezTo>
                  <a:cubicBezTo>
                    <a:pt y="2508" x="2982"/>
                    <a:pt y="2744" x="2911"/>
                    <a:pt y="3057" x="2911"/>
                  </a:cubicBezTo>
                  <a:cubicBezTo>
                    <a:pt y="3325" x="2911"/>
                    <a:pt y="3539" x="2968"/>
                    <a:pt y="3699" x="3082"/>
                  </a:cubicBezTo>
                  <a:cubicBezTo>
                    <a:pt y="3859" x="3196"/>
                    <a:pt y="3939" x="3350"/>
                    <a:pt y="3939" x="3543"/>
                  </a:cubicBezTo>
                  <a:cubicBezTo>
                    <a:pt y="3939" x="3696"/>
                    <a:pt y="3898" x="3826"/>
                    <a:pt y="3818" x="3931"/>
                  </a:cubicBezTo>
                  <a:cubicBezTo>
                    <a:pt y="3738" x="4037"/>
                    <a:pt y="3613" x="4125"/>
                    <a:pt y="3444" x="4196"/>
                  </a:cubicBezTo>
                  <a:lnTo>
                    <a:pt y="3867" x="4196"/>
                  </a:lnTo>
                  <a:lnTo>
                    <a:pt y="3867" x="4506"/>
                  </a:lnTo>
                  <a:lnTo>
                    <a:pt y="2279" x="4506"/>
                  </a:lnTo>
                  <a:cubicBezTo>
                    <a:pt y="1855" x="4506"/>
                    <a:pt y="1539" x="4439"/>
                    <a:pt y="1330" x="4304"/>
                  </a:cubicBezTo>
                  <a:cubicBezTo>
                    <a:pt y="1121" x="4169"/>
                    <a:pt y="1017" x="3965"/>
                    <a:pt y="1017" x="3692"/>
                  </a:cubicBezTo>
                  <a:close/>
                  <a:moveTo>
                    <a:pt y="1017" x="7979"/>
                  </a:moveTo>
                  <a:cubicBezTo>
                    <a:pt y="1017" x="7696"/>
                    <a:pt y="1151" x="7471"/>
                    <a:pt y="1418" x="7304"/>
                  </a:cubicBezTo>
                  <a:cubicBezTo>
                    <a:pt y="1686" x="7137"/>
                    <a:pt y="2047" x="7053"/>
                    <a:pt y="2503" x="7053"/>
                  </a:cubicBezTo>
                  <a:cubicBezTo>
                    <a:pt y="2943" x="7053"/>
                    <a:pt y="3293" x="7141"/>
                    <a:pt y="3551" x="7317"/>
                  </a:cubicBezTo>
                  <a:cubicBezTo>
                    <a:pt y="3809" x="7493"/>
                    <a:pt y="3939" x="7732"/>
                    <a:pt y="3939" x="8033"/>
                  </a:cubicBezTo>
                  <a:cubicBezTo>
                    <a:pt y="3939" x="8153"/>
                    <a:pt y="3920" x="8272"/>
                    <a:pt y="3884" x="8389"/>
                  </a:cubicBezTo>
                  <a:cubicBezTo>
                    <a:pt y="3847" x="8506"/>
                    <a:pt y="3794" x="8620"/>
                    <a:pt y="3725" x="8731"/>
                  </a:cubicBezTo>
                  <a:lnTo>
                    <a:pt y="3293" x="8731"/>
                  </a:lnTo>
                  <a:cubicBezTo>
                    <a:pt y="3379" x="8621"/>
                    <a:pt y="3443" x="8510"/>
                    <a:pt y="3486" x="8398"/>
                  </a:cubicBezTo>
                  <a:cubicBezTo>
                    <a:pt y="3529" x="8286"/>
                    <a:pt y="3551" x="8171"/>
                    <a:pt y="3551" x="8051"/>
                  </a:cubicBezTo>
                  <a:cubicBezTo>
                    <a:pt y="3551" x="7846"/>
                    <a:pt y="3469" x="7685"/>
                    <a:pt y="3304" x="7570"/>
                  </a:cubicBezTo>
                  <a:cubicBezTo>
                    <a:pt y="3139" x="7455"/>
                    <a:pt y="2899" x="7391"/>
                    <a:pt y="2585" x="7377"/>
                  </a:cubicBezTo>
                  <a:lnTo>
                    <a:pt y="2585" x="8803"/>
                  </a:lnTo>
                  <a:lnTo>
                    <a:pt y="2361" x="8803"/>
                  </a:lnTo>
                  <a:cubicBezTo>
                    <a:pt y="1947" x="8803"/>
                    <a:pt y="1619" x="8730"/>
                    <a:pt y="1378" x="8582"/>
                  </a:cubicBezTo>
                  <a:cubicBezTo>
                    <a:pt y="1137" x="8434"/>
                    <a:pt y="1017" x="8233"/>
                    <a:pt y="1017" x="7979"/>
                  </a:cubicBezTo>
                  <a:close/>
                  <a:moveTo>
                    <a:pt y="1084" x="4923"/>
                  </a:moveTo>
                  <a:lnTo>
                    <a:pt y="3822" x="5686"/>
                  </a:lnTo>
                  <a:lnTo>
                    <a:pt y="4031" x="5631"/>
                  </a:lnTo>
                  <a:cubicBezTo>
                    <a:pt y="4252" x="5573"/>
                    <a:pt y="4393" x="5521"/>
                    <a:pt y="4453" x="5474"/>
                  </a:cubicBezTo>
                  <a:cubicBezTo>
                    <a:pt y="4512" x="5427"/>
                    <a:pt y="4542" x="5360"/>
                    <a:pt y="4542" x="5275"/>
                  </a:cubicBezTo>
                  <a:lnTo>
                    <a:pt y="4542" x="5093"/>
                  </a:lnTo>
                  <a:lnTo>
                    <a:pt y="4925" x="5093"/>
                  </a:lnTo>
                  <a:lnTo>
                    <a:pt y="4925" x="5341"/>
                  </a:lnTo>
                  <a:cubicBezTo>
                    <a:pt y="4925" x="5480"/>
                    <a:pt y="4874" x="5591"/>
                    <a:pt y="4773" x="5675"/>
                  </a:cubicBezTo>
                  <a:cubicBezTo>
                    <a:pt y="4672" x="5758"/>
                    <a:pt y="4456" x="5843"/>
                    <a:pt y="4125" x="5931"/>
                  </a:cubicBezTo>
                  <a:lnTo>
                    <a:pt y="1084" x="6760"/>
                  </a:lnTo>
                  <a:lnTo>
                    <a:pt y="1084" x="6432"/>
                  </a:lnTo>
                  <a:lnTo>
                    <a:pt y="3260" x="5842"/>
                  </a:lnTo>
                  <a:lnTo>
                    <a:pt y="1084" x="52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y="296800" x="1158250"/>
              <a:ext cy="25" cx="697875"/>
            </a:xfrm>
            <a:custGeom>
              <a:pathLst>
                <a:path w="27915" extrusionOk="0" fill="none" h="1">
                  <a:moveTo>
                    <a:pt y="1" x="1"/>
                  </a:moveTo>
                  <a:lnTo>
                    <a:pt y="1" x="27915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y="1833900" x="0"/>
              <a:ext cy="1155500" cx="697850"/>
            </a:xfrm>
            <a:custGeom>
              <a:pathLst>
                <a:path w="27914" extrusionOk="0" h="46220">
                  <a:moveTo>
                    <a:pt y="1" x="0"/>
                  </a:moveTo>
                  <a:lnTo>
                    <a:pt y="1" x="27914"/>
                  </a:lnTo>
                  <a:lnTo>
                    <a:pt y="46220" x="27914"/>
                  </a:lnTo>
                  <a:lnTo>
                    <a:pt y="46220" x="0"/>
                  </a:lnTo>
                  <a:lnTo>
                    <a:pt y="1" x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y="1833900" x="0"/>
              <a:ext cy="25" cx="697850"/>
            </a:xfrm>
            <a:custGeom>
              <a:pathLst>
                <a:path w="27914" extrusionOk="0" fill="none" h="1">
                  <a:moveTo>
                    <a:pt y="1" x="0"/>
                  </a:moveTo>
                  <a:lnTo>
                    <a:pt y="1" x="27914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y="1833900" x="6978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y="1833900" x="697825"/>
              <a:ext cy="1155500" cx="25"/>
            </a:xfrm>
            <a:custGeom>
              <a:pathLst>
                <a:path w="1" extrusionOk="0" fill="none" h="46220">
                  <a:moveTo>
                    <a:pt y="1" x="1"/>
                  </a:moveTo>
                  <a:lnTo>
                    <a:pt y="46220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y="2989375" x="6978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y="2989375" x="0"/>
              <a:ext cy="25" cx="697850"/>
            </a:xfrm>
            <a:custGeom>
              <a:pathLst>
                <a:path w="27914" extrusionOk="0" fill="none" h="1">
                  <a:moveTo>
                    <a:pt y="1" x="27914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y="2989375" x="0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y="1833900" x="0"/>
              <a:ext cy="1155500" cx="0"/>
            </a:xfrm>
            <a:custGeom>
              <a:pathLst>
                <a:path w="0" extrusionOk="0" fill="none" h="46220">
                  <a:moveTo>
                    <a:pt y="46220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y="1833900" x="0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y="1938675" x="130750"/>
              <a:ext cy="123125" cx="478075"/>
            </a:xfrm>
            <a:custGeom>
              <a:pathLst>
                <a:path w="19123" extrusionOk="0" h="4925">
                  <a:moveTo>
                    <a:pt y="570" x="770"/>
                  </a:moveTo>
                  <a:cubicBezTo>
                    <a:pt y="570" x="928"/>
                    <a:pt y="630" x="1051"/>
                    <a:pt y="751" x="1137"/>
                  </a:cubicBezTo>
                  <a:cubicBezTo>
                    <a:pt y="872" x="1224"/>
                    <a:pt y="1043" x="1267"/>
                    <a:pt y="1265" x="1267"/>
                  </a:cubicBezTo>
                  <a:cubicBezTo>
                    <a:pt y="1489" x="1267"/>
                    <a:pt y="1661" x="1224"/>
                    <a:pt y="1782" x="1137"/>
                  </a:cubicBezTo>
                  <a:cubicBezTo>
                    <a:pt y="1903" x="1051"/>
                    <a:pt y="1963" x="928"/>
                    <a:pt y="1963" x="770"/>
                  </a:cubicBezTo>
                  <a:lnTo>
                    <a:pt y="1963" x="342"/>
                  </a:lnTo>
                  <a:lnTo>
                    <a:pt y="570" x="342"/>
                  </a:lnTo>
                  <a:close/>
                  <a:moveTo>
                    <a:pt y="1404" x="7983"/>
                  </a:moveTo>
                  <a:cubicBezTo>
                    <a:pt y="1404" x="8135"/>
                    <a:pt y="1479" x="8258"/>
                    <a:pt y="1628" x="8351"/>
                  </a:cubicBezTo>
                  <a:cubicBezTo>
                    <a:pt y="1777" x="8444"/>
                    <a:pt y="1977" x="8491"/>
                    <a:pt y="2227" x="8493"/>
                  </a:cubicBezTo>
                  <a:lnTo>
                    <a:pt y="2229" x="7387"/>
                  </a:lnTo>
                  <a:cubicBezTo>
                    <a:pt y="1968" x="7403"/>
                    <a:pt y="1765" x="7463"/>
                    <a:pt y="1621" x="7567"/>
                  </a:cubicBezTo>
                  <a:cubicBezTo>
                    <a:pt y="1476" x="7671"/>
                    <a:pt y="1404" x="7810"/>
                    <a:pt y="1404" x="7983"/>
                  </a:cubicBezTo>
                  <a:close/>
                  <a:moveTo>
                    <a:pt y="1404" x="14124"/>
                  </a:moveTo>
                  <a:cubicBezTo>
                    <a:pt y="1404" x="14276"/>
                    <a:pt y="1479" x="14399"/>
                    <a:pt y="1628" x="14492"/>
                  </a:cubicBezTo>
                  <a:cubicBezTo>
                    <a:pt y="1777" x="14585"/>
                    <a:pt y="1977" x="14632"/>
                    <a:pt y="2227" x="14634"/>
                  </a:cubicBezTo>
                  <a:lnTo>
                    <a:pt y="2229" x="13528"/>
                  </a:lnTo>
                  <a:cubicBezTo>
                    <a:pt y="1968" x="13544"/>
                    <a:pt y="1765" x="13604"/>
                    <a:pt y="1621" x="13708"/>
                  </a:cubicBezTo>
                  <a:cubicBezTo>
                    <a:pt y="1476" x="13812"/>
                    <a:pt y="1404" x="13951"/>
                    <a:pt y="1404" x="14124"/>
                  </a:cubicBezTo>
                  <a:close/>
                  <a:moveTo>
                    <a:pt y="2468" x="4196"/>
                  </a:moveTo>
                  <a:lnTo>
                    <a:pt y="2570" x="4196"/>
                  </a:lnTo>
                  <a:cubicBezTo>
                    <a:pt y="2868" x="4196"/>
                    <a:pt y="3107" x="4144"/>
                    <a:pt y="3286" x="4040"/>
                  </a:cubicBezTo>
                  <a:cubicBezTo>
                    <a:pt y="3466" x="3936"/>
                    <a:pt y="3556" x="3798"/>
                    <a:pt y="3556" x="3626"/>
                  </a:cubicBezTo>
                  <a:cubicBezTo>
                    <a:pt y="3556" x="3502"/>
                    <a:pt y="3508" x="3403"/>
                    <a:pt y="3413" x="3330"/>
                  </a:cubicBezTo>
                  <a:cubicBezTo>
                    <a:pt y="3318" x="3258"/>
                    <a:pt y="3189" x="3222"/>
                    <a:pt y="3027" x="3222"/>
                  </a:cubicBezTo>
                  <a:cubicBezTo>
                    <a:pt y="2823" x="3222"/>
                    <a:pt y="2679" x="3270"/>
                    <a:pt y="2594" x="3367"/>
                  </a:cubicBezTo>
                  <a:cubicBezTo>
                    <a:pt y="2510" x="3463"/>
                    <a:pt y="2468" x="3637"/>
                    <a:pt y="2468" x="3888"/>
                  </a:cubicBezTo>
                  <a:close/>
                  <a:moveTo>
                    <a:pt y="2468" x="16620"/>
                  </a:moveTo>
                  <a:lnTo>
                    <a:pt y="2570" x="16620"/>
                  </a:lnTo>
                  <a:cubicBezTo>
                    <a:pt y="2868" x="16620"/>
                    <a:pt y="3107" x="16568"/>
                    <a:pt y="3286" x="16464"/>
                  </a:cubicBezTo>
                  <a:cubicBezTo>
                    <a:pt y="3466" x="16360"/>
                    <a:pt y="3556" x="16222"/>
                    <a:pt y="3556" x="16050"/>
                  </a:cubicBezTo>
                  <a:cubicBezTo>
                    <a:pt y="3556" x="15926"/>
                    <a:pt y="3508" x="15827"/>
                    <a:pt y="3413" x="15754"/>
                  </a:cubicBezTo>
                  <a:cubicBezTo>
                    <a:pt y="3318" x="15682"/>
                    <a:pt y="3189" x="15646"/>
                    <a:pt y="3027" x="15646"/>
                  </a:cubicBezTo>
                  <a:cubicBezTo>
                    <a:pt y="2823" x="15646"/>
                    <a:pt y="2679" x="15694"/>
                    <a:pt y="2594" x="15791"/>
                  </a:cubicBezTo>
                  <a:cubicBezTo>
                    <a:pt y="2510" x="15887"/>
                    <a:pt y="2468" x="16061"/>
                    <a:pt y="2468" x="16312"/>
                  </a:cubicBezTo>
                  <a:close/>
                  <a:moveTo>
                    <a:pt y="1399" x="18283"/>
                  </a:moveTo>
                  <a:cubicBezTo>
                    <a:pt y="1399" x="18447"/>
                    <a:pt y="1495" x="18576"/>
                    <a:pt y="1686" x="18670"/>
                  </a:cubicBezTo>
                  <a:cubicBezTo>
                    <a:pt y="1878" x="18765"/>
                    <a:pt y="2141" x="18812"/>
                    <a:pt y="2478" x="18812"/>
                  </a:cubicBezTo>
                  <a:cubicBezTo>
                    <a:pt y="2814" x="18812"/>
                    <a:pt y="3078" x="18765"/>
                    <a:pt y="3269" x="18670"/>
                  </a:cubicBezTo>
                  <a:cubicBezTo>
                    <a:pt y="3460" x="18576"/>
                    <a:pt y="3556" x="18447"/>
                    <a:pt y="3556" x="18283"/>
                  </a:cubicBezTo>
                  <a:cubicBezTo>
                    <a:pt y="3556" x="18119"/>
                    <a:pt y="3460" x="17990"/>
                    <a:pt y="3269" x="17896"/>
                  </a:cubicBezTo>
                  <a:cubicBezTo>
                    <a:pt y="3078" x="17802"/>
                    <a:pt y="2814" x="17755"/>
                    <a:pt y="2478" x="17755"/>
                  </a:cubicBezTo>
                  <a:cubicBezTo>
                    <a:pt y="2141" x="17755"/>
                    <a:pt y="1878" x="17802"/>
                    <a:pt y="1686" x="17896"/>
                  </a:cubicBezTo>
                  <a:cubicBezTo>
                    <a:pt y="1495" x="17990"/>
                    <a:pt y="1399" x="18119"/>
                    <a:pt y="1399" x="18283"/>
                  </a:cubicBezTo>
                  <a:close/>
                  <a:moveTo>
                    <a:pt y="157" x="1"/>
                  </a:moveTo>
                  <a:lnTo>
                    <a:pt y="3866" x="1"/>
                  </a:lnTo>
                  <a:lnTo>
                    <a:pt y="3866" x="342"/>
                  </a:lnTo>
                  <a:lnTo>
                    <a:pt y="2376" x="342"/>
                  </a:lnTo>
                  <a:lnTo>
                    <a:pt y="2376" x="770"/>
                  </a:lnTo>
                  <a:cubicBezTo>
                    <a:pt y="2376" x="1052"/>
                    <a:pt y="2282" x="1265"/>
                    <a:pt y="2095" x="1410"/>
                  </a:cubicBezTo>
                  <a:cubicBezTo>
                    <a:pt y="1908" x="1554"/>
                    <a:pt y="1631" x="1626"/>
                    <a:pt y="1265" x="1626"/>
                  </a:cubicBezTo>
                  <a:cubicBezTo>
                    <a:pt y="903" x="1626"/>
                    <a:pt y="627" x="1554"/>
                    <a:pt y="439" x="1410"/>
                  </a:cubicBezTo>
                  <a:cubicBezTo>
                    <a:pt y="251" x="1265"/>
                    <a:pt y="157" x="1052"/>
                    <a:pt y="157" x="770"/>
                  </a:cubicBezTo>
                  <a:close/>
                  <a:moveTo>
                    <a:pt y="1" x="2069"/>
                  </a:moveTo>
                  <a:lnTo>
                    <a:pt y="3866" x="2069"/>
                  </a:lnTo>
                  <a:lnTo>
                    <a:pt y="3866" x="2380"/>
                  </a:lnTo>
                  <a:lnTo>
                    <a:pt y="1" x="2380"/>
                  </a:lnTo>
                  <a:close/>
                  <a:moveTo>
                    <a:pt y="1017" x="10248"/>
                  </a:moveTo>
                  <a:cubicBezTo>
                    <a:pt y="1017" x="10099"/>
                    <a:pt y="1058" x="9972"/>
                    <a:pt y="1140" x="9867"/>
                  </a:cubicBezTo>
                  <a:cubicBezTo>
                    <a:pt y="1222" x="9763"/>
                    <a:pt y="1347" x="9678"/>
                    <a:pt y="1516" x="9613"/>
                  </a:cubicBezTo>
                  <a:lnTo>
                    <a:pt y="1084" x="9613"/>
                  </a:lnTo>
                  <a:lnTo>
                    <a:pt y="1084" x="9301"/>
                  </a:lnTo>
                  <a:lnTo>
                    <a:pt y="3866" x="9301"/>
                  </a:lnTo>
                  <a:lnTo>
                    <a:pt y="3866" x="9613"/>
                  </a:lnTo>
                  <a:lnTo>
                    <a:pt y="2401" x="9613"/>
                  </a:lnTo>
                  <a:cubicBezTo>
                    <a:pt y="2086" x="9613"/>
                    <a:pt y="1845" x="9660"/>
                    <a:pt y="1676" x="9753"/>
                  </a:cubicBezTo>
                  <a:cubicBezTo>
                    <a:pt y="1508" x="9847"/>
                    <a:pt y="1424" x="9982"/>
                    <a:pt y="1424" x="10157"/>
                  </a:cubicBezTo>
                  <a:cubicBezTo>
                    <a:pt y="1424" x="10207"/>
                    <a:pt y="1431" x="10252"/>
                    <a:pt y="1445" x="10293"/>
                  </a:cubicBezTo>
                  <a:cubicBezTo>
                    <a:pt y="1459" x="10334"/>
                    <a:pt y="1481" x="10372"/>
                    <a:pt y="1511" x="10407"/>
                  </a:cubicBezTo>
                  <a:lnTo>
                    <a:pt y="1042" x="10405"/>
                  </a:lnTo>
                  <a:cubicBezTo>
                    <a:pt y="1033" x="10374"/>
                    <a:pt y="1027" x="10345"/>
                    <a:pt y="1023" x="10319"/>
                  </a:cubicBezTo>
                  <a:cubicBezTo>
                    <a:pt y="1019" x="10293"/>
                    <a:pt y="1017" x="10270"/>
                    <a:pt y="1017" x="10248"/>
                  </a:cubicBezTo>
                  <a:close/>
                  <a:moveTo>
                    <a:pt y="157" x="10746"/>
                  </a:moveTo>
                  <a:lnTo>
                    <a:pt y="3866" x="10746"/>
                  </a:lnTo>
                  <a:lnTo>
                    <a:pt y="3866" x="11087"/>
                  </a:lnTo>
                  <a:lnTo>
                    <a:pt y="2100" x="11087"/>
                  </a:lnTo>
                  <a:lnTo>
                    <a:pt y="2100" x="12324"/>
                  </a:lnTo>
                  <a:lnTo>
                    <a:pt y="3866" x="12324"/>
                  </a:lnTo>
                  <a:lnTo>
                    <a:pt y="3866" x="12665"/>
                  </a:lnTo>
                  <a:lnTo>
                    <a:pt y="157" x="12665"/>
                  </a:lnTo>
                  <a:lnTo>
                    <a:pt y="157" x="12324"/>
                  </a:lnTo>
                  <a:lnTo>
                    <a:pt y="1678" x="12324"/>
                  </a:lnTo>
                  <a:lnTo>
                    <a:pt y="1678" x="11087"/>
                  </a:lnTo>
                  <a:lnTo>
                    <a:pt y="157" x="11087"/>
                  </a:lnTo>
                  <a:close/>
                  <a:moveTo>
                    <a:pt y="1017" x="3692"/>
                  </a:moveTo>
                  <a:cubicBezTo>
                    <a:pt y="1017" x="3591"/>
                    <a:pt y="1033" x="3487"/>
                    <a:pt y="1065" x="3380"/>
                  </a:cubicBezTo>
                  <a:cubicBezTo>
                    <a:pt y="1098" x="3273"/>
                    <a:pt y="1146" x="3163"/>
                    <a:pt y="1211" x="3050"/>
                  </a:cubicBezTo>
                  <a:lnTo>
                    <a:pt y="1633" x="3050"/>
                  </a:lnTo>
                  <a:cubicBezTo>
                    <a:pt y="1557" x="3144"/>
                    <a:pt y="1500" x="3242"/>
                    <a:pt y="1462" x="3345"/>
                  </a:cubicBezTo>
                  <a:cubicBezTo>
                    <a:pt y="1423" x="3447"/>
                    <a:pt y="1404" x="3552"/>
                    <a:pt y="1404" x="3660"/>
                  </a:cubicBezTo>
                  <a:cubicBezTo>
                    <a:pt y="1404" x="3830"/>
                    <a:pt y="1462" x="3962"/>
                    <a:pt y="1577" x="4055"/>
                  </a:cubicBezTo>
                  <a:cubicBezTo>
                    <a:pt y="1692" x="4149"/>
                    <a:pt y="1855" x="4196"/>
                    <a:pt y="2065" x="4196"/>
                  </a:cubicBezTo>
                  <a:lnTo>
                    <a:pt y="2110" x="4196"/>
                  </a:lnTo>
                  <a:lnTo>
                    <a:pt y="2110" x="3761"/>
                  </a:lnTo>
                  <a:cubicBezTo>
                    <a:pt y="2110" x="3479"/>
                    <a:pt y="2189" x="3267"/>
                    <a:pt y="2348" x="3125"/>
                  </a:cubicBezTo>
                  <a:cubicBezTo>
                    <a:pt y="2507" x="2983"/>
                    <a:pt y="2743" x="2911"/>
                    <a:pt y="3057" x="2911"/>
                  </a:cubicBezTo>
                  <a:cubicBezTo>
                    <a:pt y="3325" x="2911"/>
                    <a:pt y="3539" x="2969"/>
                    <a:pt y="3699" x="3083"/>
                  </a:cubicBezTo>
                  <a:cubicBezTo>
                    <a:pt y="3859" x="3197"/>
                    <a:pt y="3938" x="3350"/>
                    <a:pt y="3938" x="3544"/>
                  </a:cubicBezTo>
                  <a:cubicBezTo>
                    <a:pt y="3938" x="3697"/>
                    <a:pt y="3898" x="3826"/>
                    <a:pt y="3818" x="3932"/>
                  </a:cubicBezTo>
                  <a:cubicBezTo>
                    <a:pt y="3738" x="4037"/>
                    <a:pt y="3613" x="4125"/>
                    <a:pt y="3444" x="4196"/>
                  </a:cubicBezTo>
                  <a:lnTo>
                    <a:pt y="3866" x="4196"/>
                  </a:lnTo>
                  <a:lnTo>
                    <a:pt y="3866" x="4506"/>
                  </a:lnTo>
                  <a:lnTo>
                    <a:pt y="2279" x="4506"/>
                  </a:lnTo>
                  <a:cubicBezTo>
                    <a:pt y="1855" x="4506"/>
                    <a:pt y="1539" x="4439"/>
                    <a:pt y="1330" x="4304"/>
                  </a:cubicBezTo>
                  <a:cubicBezTo>
                    <a:pt y="1121" x="4169"/>
                    <a:pt y="1017" x="3965"/>
                    <a:pt y="1017" x="3692"/>
                  </a:cubicBezTo>
                  <a:close/>
                  <a:moveTo>
                    <a:pt y="1017" x="7979"/>
                  </a:moveTo>
                  <a:cubicBezTo>
                    <a:pt y="1017" x="7696"/>
                    <a:pt y="1151" x="7471"/>
                    <a:pt y="1418" x="7304"/>
                  </a:cubicBezTo>
                  <a:cubicBezTo>
                    <a:pt y="1686" x="7137"/>
                    <a:pt y="2047" x="7054"/>
                    <a:pt y="2503" x="7054"/>
                  </a:cubicBezTo>
                  <a:cubicBezTo>
                    <a:pt y="2943" x="7054"/>
                    <a:pt y="3293" x="7142"/>
                    <a:pt y="3551" x="7317"/>
                  </a:cubicBezTo>
                  <a:cubicBezTo>
                    <a:pt y="3809" x="7493"/>
                    <a:pt y="3938" x="7732"/>
                    <a:pt y="3938" x="8033"/>
                  </a:cubicBezTo>
                  <a:cubicBezTo>
                    <a:pt y="3938" x="8153"/>
                    <a:pt y="3920" x="8272"/>
                    <a:pt y="3884" x="8389"/>
                  </a:cubicBezTo>
                  <a:cubicBezTo>
                    <a:pt y="3847" x="8506"/>
                    <a:pt y="3794" x="8620"/>
                    <a:pt y="3725" x="8731"/>
                  </a:cubicBezTo>
                  <a:lnTo>
                    <a:pt y="3293" x="8731"/>
                  </a:lnTo>
                  <a:cubicBezTo>
                    <a:pt y="3379" x="8621"/>
                    <a:pt y="3443" x="8510"/>
                    <a:pt y="3486" x="8398"/>
                  </a:cubicBezTo>
                  <a:cubicBezTo>
                    <a:pt y="3529" x="8286"/>
                    <a:pt y="3551" x="8171"/>
                    <a:pt y="3551" x="8052"/>
                  </a:cubicBezTo>
                  <a:cubicBezTo>
                    <a:pt y="3551" x="7846"/>
                    <a:pt y="3469" x="7686"/>
                    <a:pt y="3304" x="7570"/>
                  </a:cubicBezTo>
                  <a:cubicBezTo>
                    <a:pt y="3139" x="7455"/>
                    <a:pt y="2899" x="7391"/>
                    <a:pt y="2584" x="7377"/>
                  </a:cubicBezTo>
                  <a:lnTo>
                    <a:pt y="2584" x="8804"/>
                  </a:lnTo>
                  <a:lnTo>
                    <a:pt y="2361" x="8804"/>
                  </a:lnTo>
                  <a:cubicBezTo>
                    <a:pt y="1947" x="8804"/>
                    <a:pt y="1619" x="8730"/>
                    <a:pt y="1378" x="8582"/>
                  </a:cubicBezTo>
                  <a:cubicBezTo>
                    <a:pt y="1137" x="8434"/>
                    <a:pt y="1017" x="8233"/>
                    <a:pt y="1017" x="7979"/>
                  </a:cubicBezTo>
                  <a:close/>
                  <a:moveTo>
                    <a:pt y="1017" x="14120"/>
                  </a:moveTo>
                  <a:cubicBezTo>
                    <a:pt y="1017" x="13837"/>
                    <a:pt y="1151" x="13612"/>
                    <a:pt y="1418" x="13445"/>
                  </a:cubicBezTo>
                  <a:cubicBezTo>
                    <a:pt y="1686" x="13278"/>
                    <a:pt y="2047" x="13195"/>
                    <a:pt y="2503" x="13195"/>
                  </a:cubicBezTo>
                  <a:cubicBezTo>
                    <a:pt y="2943" x="13195"/>
                    <a:pt y="3293" x="13283"/>
                    <a:pt y="3551" x="13458"/>
                  </a:cubicBezTo>
                  <a:cubicBezTo>
                    <a:pt y="3809" x="13634"/>
                    <a:pt y="3938" x="13873"/>
                    <a:pt y="3938" x="14174"/>
                  </a:cubicBezTo>
                  <a:cubicBezTo>
                    <a:pt y="3938" x="14294"/>
                    <a:pt y="3920" x="14413"/>
                    <a:pt y="3884" x="14530"/>
                  </a:cubicBezTo>
                  <a:cubicBezTo>
                    <a:pt y="3847" x="14647"/>
                    <a:pt y="3794" x="14761"/>
                    <a:pt y="3725" x="14872"/>
                  </a:cubicBezTo>
                  <a:lnTo>
                    <a:pt y="3293" x="14872"/>
                  </a:lnTo>
                  <a:cubicBezTo>
                    <a:pt y="3379" x="14762"/>
                    <a:pt y="3443" x="14651"/>
                    <a:pt y="3486" x="14539"/>
                  </a:cubicBezTo>
                  <a:cubicBezTo>
                    <a:pt y="3529" x="14427"/>
                    <a:pt y="3551" x="14312"/>
                    <a:pt y="3551" x="14193"/>
                  </a:cubicBezTo>
                  <a:cubicBezTo>
                    <a:pt y="3551" x="13987"/>
                    <a:pt y="3469" x="13827"/>
                    <a:pt y="3304" x="13711"/>
                  </a:cubicBezTo>
                  <a:cubicBezTo>
                    <a:pt y="3139" x="13596"/>
                    <a:pt y="2899" x="13532"/>
                    <a:pt y="2584" x="13518"/>
                  </a:cubicBezTo>
                  <a:lnTo>
                    <a:pt y="2584" x="14945"/>
                  </a:lnTo>
                  <a:lnTo>
                    <a:pt y="2361" x="14945"/>
                  </a:lnTo>
                  <a:cubicBezTo>
                    <a:pt y="1947" x="14945"/>
                    <a:pt y="1619" x="14871"/>
                    <a:pt y="1378" x="14723"/>
                  </a:cubicBezTo>
                  <a:cubicBezTo>
                    <a:pt y="1137" x="14575"/>
                    <a:pt y="1017" x="14374"/>
                    <a:pt y="1017" x="14120"/>
                  </a:cubicBezTo>
                  <a:close/>
                  <a:moveTo>
                    <a:pt y="1017" x="16116"/>
                  </a:moveTo>
                  <a:cubicBezTo>
                    <a:pt y="1017" x="16015"/>
                    <a:pt y="1033" x="15911"/>
                    <a:pt y="1065" x="15804"/>
                  </a:cubicBezTo>
                  <a:cubicBezTo>
                    <a:pt y="1098" x="15697"/>
                    <a:pt y="1146" x="15587"/>
                    <a:pt y="1211" x="15474"/>
                  </a:cubicBezTo>
                  <a:lnTo>
                    <a:pt y="1633" x="15474"/>
                  </a:lnTo>
                  <a:cubicBezTo>
                    <a:pt y="1557" x="15568"/>
                    <a:pt y="1500" x="15666"/>
                    <a:pt y="1462" x="15769"/>
                  </a:cubicBezTo>
                  <a:cubicBezTo>
                    <a:pt y="1423" x="15871"/>
                    <a:pt y="1404" x="15976"/>
                    <a:pt y="1404" x="16084"/>
                  </a:cubicBezTo>
                  <a:cubicBezTo>
                    <a:pt y="1404" x="16254"/>
                    <a:pt y="1462" x="16386"/>
                    <a:pt y="1577" x="16479"/>
                  </a:cubicBezTo>
                  <a:cubicBezTo>
                    <a:pt y="1692" x="16573"/>
                    <a:pt y="1855" x="16620"/>
                    <a:pt y="2065" x="16620"/>
                  </a:cubicBezTo>
                  <a:lnTo>
                    <a:pt y="2110" x="16620"/>
                  </a:lnTo>
                  <a:lnTo>
                    <a:pt y="2110" x="16185"/>
                  </a:lnTo>
                  <a:cubicBezTo>
                    <a:pt y="2110" x="15903"/>
                    <a:pt y="2189" x="15691"/>
                    <a:pt y="2348" x="15549"/>
                  </a:cubicBezTo>
                  <a:cubicBezTo>
                    <a:pt y="2507" x="15407"/>
                    <a:pt y="2743" x="15335"/>
                    <a:pt y="3057" x="15335"/>
                  </a:cubicBezTo>
                  <a:cubicBezTo>
                    <a:pt y="3325" x="15335"/>
                    <a:pt y="3539" x="15393"/>
                    <a:pt y="3699" x="15507"/>
                  </a:cubicBezTo>
                  <a:cubicBezTo>
                    <a:pt y="3859" x="15621"/>
                    <a:pt y="3938" x="15774"/>
                    <a:pt y="3938" x="15968"/>
                  </a:cubicBezTo>
                  <a:cubicBezTo>
                    <a:pt y="3938" x="16121"/>
                    <a:pt y="3898" x="16250"/>
                    <a:pt y="3818" x="16356"/>
                  </a:cubicBezTo>
                  <a:cubicBezTo>
                    <a:pt y="3738" x="16461"/>
                    <a:pt y="3613" x="16549"/>
                    <a:pt y="3444" x="16620"/>
                  </a:cubicBezTo>
                  <a:lnTo>
                    <a:pt y="3866" x="16620"/>
                  </a:lnTo>
                  <a:lnTo>
                    <a:pt y="3866" x="16930"/>
                  </a:lnTo>
                  <a:lnTo>
                    <a:pt y="2279" x="16930"/>
                  </a:lnTo>
                  <a:cubicBezTo>
                    <a:pt y="1855" x="16930"/>
                    <a:pt y="1539" x="16863"/>
                    <a:pt y="1330" x="16728"/>
                  </a:cubicBezTo>
                  <a:cubicBezTo>
                    <a:pt y="1121" x="16593"/>
                    <a:pt y="1017" x="16389"/>
                    <a:pt y="1017" x="16116"/>
                  </a:cubicBezTo>
                  <a:close/>
                  <a:moveTo>
                    <a:pt y="1" x="18812"/>
                  </a:moveTo>
                  <a:lnTo>
                    <a:pt y="1506" x="18812"/>
                  </a:lnTo>
                  <a:cubicBezTo>
                    <a:pt y="1341" x="18747"/>
                    <a:pt y="1218" x="18665"/>
                    <a:pt y="1137" x="18565"/>
                  </a:cubicBezTo>
                  <a:cubicBezTo>
                    <a:pt y="1057" x="18466"/>
                    <a:pt y="1017" x="18346"/>
                    <a:pt y="1017" x="18207"/>
                  </a:cubicBezTo>
                  <a:cubicBezTo>
                    <a:pt y="1017" x="17979"/>
                    <a:pt y="1151" x="17793"/>
                    <a:pt y="1419" x="17650"/>
                  </a:cubicBezTo>
                  <a:cubicBezTo>
                    <a:pt y="1688" x="17506"/>
                    <a:pt y="2040" x="17435"/>
                    <a:pt y="2478" x="17435"/>
                  </a:cubicBezTo>
                  <a:cubicBezTo>
                    <a:pt y="2915" x="17435"/>
                    <a:pt y="3268" x="17506"/>
                    <a:pt y="3536" x="17650"/>
                  </a:cubicBezTo>
                  <a:cubicBezTo>
                    <a:pt y="3804" x="17793"/>
                    <a:pt y="3938" x="17979"/>
                    <a:pt y="3938" x="18207"/>
                  </a:cubicBezTo>
                  <a:cubicBezTo>
                    <a:pt y="3938" x="18346"/>
                    <a:pt y="3898" x="18466"/>
                    <a:pt y="3818" x="18565"/>
                  </a:cubicBezTo>
                  <a:cubicBezTo>
                    <a:pt y="3738" x="18665"/>
                    <a:pt y="3615" x="18747"/>
                    <a:pt y="3449" x="18812"/>
                  </a:cubicBezTo>
                  <a:lnTo>
                    <a:pt y="3866" x="18812"/>
                  </a:lnTo>
                  <a:lnTo>
                    <a:pt y="3866" x="19122"/>
                  </a:lnTo>
                  <a:lnTo>
                    <a:pt y="1" x="19122"/>
                  </a:lnTo>
                  <a:close/>
                  <a:moveTo>
                    <a:pt y="1084" x="4923"/>
                  </a:moveTo>
                  <a:lnTo>
                    <a:pt y="3822" x="5687"/>
                  </a:lnTo>
                  <a:lnTo>
                    <a:pt y="4030" x="5631"/>
                  </a:lnTo>
                  <a:cubicBezTo>
                    <a:pt y="4252" x="5574"/>
                    <a:pt y="4393" x="5521"/>
                    <a:pt y="4453" x="5474"/>
                  </a:cubicBezTo>
                  <a:cubicBezTo>
                    <a:pt y="4512" x="5427"/>
                    <a:pt y="4542" x="5361"/>
                    <a:pt y="4542" x="5275"/>
                  </a:cubicBezTo>
                  <a:lnTo>
                    <a:pt y="4542" x="5093"/>
                  </a:lnTo>
                  <a:lnTo>
                    <a:pt y="4925" x="5093"/>
                  </a:lnTo>
                  <a:lnTo>
                    <a:pt y="4925" x="5341"/>
                  </a:lnTo>
                  <a:cubicBezTo>
                    <a:pt y="4925" x="5480"/>
                    <a:pt y="4874" x="5592"/>
                    <a:pt y="4773" x="5675"/>
                  </a:cubicBezTo>
                  <a:cubicBezTo>
                    <a:pt y="4672" x="5758"/>
                    <a:pt y="4456" x="5844"/>
                    <a:pt y="4125" x="5931"/>
                  </a:cubicBezTo>
                  <a:lnTo>
                    <a:pt y="1084" x="6761"/>
                  </a:lnTo>
                  <a:lnTo>
                    <a:pt y="1084" x="6432"/>
                  </a:lnTo>
                  <a:lnTo>
                    <a:pt y="3260" x="5842"/>
                  </a:lnTo>
                  <a:lnTo>
                    <a:pt y="1084" x="5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y="2130725" x="0"/>
              <a:ext cy="25" cx="690650"/>
            </a:xfrm>
            <a:custGeom>
              <a:pathLst>
                <a:path w="27626" extrusionOk="0" fill="none" h="1">
                  <a:moveTo>
                    <a:pt y="1" x="0"/>
                  </a:moveTo>
                  <a:lnTo>
                    <a:pt y="1" x="27626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y="1823300" x="1532350"/>
              <a:ext cy="1155500" cx="697875"/>
            </a:xfrm>
            <a:custGeom>
              <a:pathLst>
                <a:path w="27915" extrusionOk="0" h="46220">
                  <a:moveTo>
                    <a:pt y="1" x="1"/>
                  </a:moveTo>
                  <a:lnTo>
                    <a:pt y="1" x="27915"/>
                  </a:lnTo>
                  <a:lnTo>
                    <a:pt y="46220" x="27915"/>
                  </a:lnTo>
                  <a:lnTo>
                    <a:pt y="46220" x="1"/>
                  </a:lnTo>
                  <a:lnTo>
                    <a:pt y="1" x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y="1823300" x="1532350"/>
              <a:ext cy="25" cx="697875"/>
            </a:xfrm>
            <a:custGeom>
              <a:pathLst>
                <a:path w="27915" extrusionOk="0" fill="none" h="1">
                  <a:moveTo>
                    <a:pt y="1" x="1"/>
                  </a:moveTo>
                  <a:lnTo>
                    <a:pt y="1" x="27915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y="1823300" x="22302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y="1823300" x="2230200"/>
              <a:ext cy="1155500" cx="25"/>
            </a:xfrm>
            <a:custGeom>
              <a:pathLst>
                <a:path w="1" extrusionOk="0" fill="none" h="46220">
                  <a:moveTo>
                    <a:pt y="1" x="1"/>
                  </a:moveTo>
                  <a:lnTo>
                    <a:pt y="46220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9" name="Shape 2119"/>
            <p:cNvSpPr/>
            <p:nvPr/>
          </p:nvSpPr>
          <p:spPr>
            <a:xfrm>
              <a:off y="2978775" x="22302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0" name="Shape 2120"/>
            <p:cNvSpPr/>
            <p:nvPr/>
          </p:nvSpPr>
          <p:spPr>
            <a:xfrm>
              <a:off y="2978775" x="1532350"/>
              <a:ext cy="25" cx="697875"/>
            </a:xfrm>
            <a:custGeom>
              <a:pathLst>
                <a:path w="27915" extrusionOk="0" fill="none" h="1">
                  <a:moveTo>
                    <a:pt y="1" x="27915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1" name="Shape 2121"/>
            <p:cNvSpPr/>
            <p:nvPr/>
          </p:nvSpPr>
          <p:spPr>
            <a:xfrm>
              <a:off y="2978775" x="1532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2" name="Shape 2122"/>
            <p:cNvSpPr/>
            <p:nvPr/>
          </p:nvSpPr>
          <p:spPr>
            <a:xfrm>
              <a:off y="1823300" x="1532350"/>
              <a:ext cy="1155500" cx="25"/>
            </a:xfrm>
            <a:custGeom>
              <a:pathLst>
                <a:path w="1" extrusionOk="0" fill="none" h="46220">
                  <a:moveTo>
                    <a:pt y="46220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3" name="Shape 2123"/>
            <p:cNvSpPr/>
            <p:nvPr/>
          </p:nvSpPr>
          <p:spPr>
            <a:xfrm>
              <a:off y="1823300" x="15323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4" name="Shape 2124"/>
            <p:cNvSpPr/>
            <p:nvPr/>
          </p:nvSpPr>
          <p:spPr>
            <a:xfrm>
              <a:off y="1928075" x="1663125"/>
              <a:ext cy="123125" cx="479575"/>
            </a:xfrm>
            <a:custGeom>
              <a:pathLst>
                <a:path w="19183" extrusionOk="0" h="4925">
                  <a:moveTo>
                    <a:pt y="570" x="770"/>
                  </a:moveTo>
                  <a:cubicBezTo>
                    <a:pt y="570" x="928"/>
                    <a:pt y="630" x="1051"/>
                    <a:pt y="751" x="1137"/>
                  </a:cubicBezTo>
                  <a:cubicBezTo>
                    <a:pt y="872" x="1224"/>
                    <a:pt y="1043" x="1267"/>
                    <a:pt y="1265" x="1267"/>
                  </a:cubicBezTo>
                  <a:cubicBezTo>
                    <a:pt y="1489" x="1267"/>
                    <a:pt y="1661" x="1224"/>
                    <a:pt y="1782" x="1137"/>
                  </a:cubicBezTo>
                  <a:cubicBezTo>
                    <a:pt y="1903" x="1051"/>
                    <a:pt y="1963" x="928"/>
                    <a:pt y="1963" x="770"/>
                  </a:cubicBezTo>
                  <a:lnTo>
                    <a:pt y="1963" x="342"/>
                  </a:lnTo>
                  <a:lnTo>
                    <a:pt y="570" x="342"/>
                  </a:lnTo>
                  <a:close/>
                  <a:moveTo>
                    <a:pt y="1404" x="7983"/>
                  </a:moveTo>
                  <a:cubicBezTo>
                    <a:pt y="1404" x="8135"/>
                    <a:pt y="1479" x="8258"/>
                    <a:pt y="1628" x="8351"/>
                  </a:cubicBezTo>
                  <a:cubicBezTo>
                    <a:pt y="1777" x="8444"/>
                    <a:pt y="1977" x="8491"/>
                    <a:pt y="2227" x="8493"/>
                  </a:cubicBezTo>
                  <a:lnTo>
                    <a:pt y="2229" x="7387"/>
                  </a:lnTo>
                  <a:cubicBezTo>
                    <a:pt y="1968" x="7403"/>
                    <a:pt y="1765" x="7463"/>
                    <a:pt y="1621" x="7567"/>
                  </a:cubicBezTo>
                  <a:cubicBezTo>
                    <a:pt y="1476" x="7671"/>
                    <a:pt y="1404" x="7809"/>
                    <a:pt y="1404" x="7983"/>
                  </a:cubicBezTo>
                  <a:close/>
                  <a:moveTo>
                    <a:pt y="652" x="11587"/>
                  </a:moveTo>
                  <a:lnTo>
                    <a:pt y="2498" x="12051"/>
                  </a:lnTo>
                  <a:lnTo>
                    <a:pt y="2498" x="11125"/>
                  </a:lnTo>
                  <a:lnTo>
                    <a:pt y="652" x="11587"/>
                  </a:lnTo>
                  <a:close/>
                  <a:moveTo>
                    <a:pt y="2468" x="4196"/>
                  </a:moveTo>
                  <a:lnTo>
                    <a:pt y="2570" x="4196"/>
                  </a:lnTo>
                  <a:cubicBezTo>
                    <a:pt y="2868" x="4196"/>
                    <a:pt y="3107" x="4144"/>
                    <a:pt y="3286" x="4040"/>
                  </a:cubicBezTo>
                  <a:cubicBezTo>
                    <a:pt y="3466" x="3936"/>
                    <a:pt y="3556" x="3798"/>
                    <a:pt y="3556" x="3626"/>
                  </a:cubicBezTo>
                  <a:cubicBezTo>
                    <a:pt y="3556" x="3502"/>
                    <a:pt y="3508" x="3403"/>
                    <a:pt y="3413" x="3330"/>
                  </a:cubicBezTo>
                  <a:cubicBezTo>
                    <a:pt y="3318" x="3258"/>
                    <a:pt y="3189" x="3222"/>
                    <a:pt y="3027" x="3222"/>
                  </a:cubicBezTo>
                  <a:cubicBezTo>
                    <a:pt y="2823" x="3222"/>
                    <a:pt y="2679" x="3270"/>
                    <a:pt y="2594" x="3367"/>
                  </a:cubicBezTo>
                  <a:cubicBezTo>
                    <a:pt y="2510" x="3463"/>
                    <a:pt y="2468" x="3637"/>
                    <a:pt y="2468" x="3888"/>
                  </a:cubicBezTo>
                  <a:close/>
                  <a:moveTo>
                    <a:pt y="157" x="1"/>
                  </a:moveTo>
                  <a:lnTo>
                    <a:pt y="3866" x="1"/>
                  </a:lnTo>
                  <a:lnTo>
                    <a:pt y="3866" x="342"/>
                  </a:lnTo>
                  <a:lnTo>
                    <a:pt y="2376" x="342"/>
                  </a:lnTo>
                  <a:lnTo>
                    <a:pt y="2376" x="770"/>
                  </a:lnTo>
                  <a:cubicBezTo>
                    <a:pt y="2376" x="1052"/>
                    <a:pt y="2282" x="1265"/>
                    <a:pt y="2095" x="1410"/>
                  </a:cubicBezTo>
                  <a:cubicBezTo>
                    <a:pt y="1908" x="1554"/>
                    <a:pt y="1631" x="1626"/>
                    <a:pt y="1265" x="1626"/>
                  </a:cubicBezTo>
                  <a:cubicBezTo>
                    <a:pt y="903" x="1626"/>
                    <a:pt y="627" x="1554"/>
                    <a:pt y="439" x="1410"/>
                  </a:cubicBezTo>
                  <a:cubicBezTo>
                    <a:pt y="251" x="1265"/>
                    <a:pt y="157" x="1052"/>
                    <a:pt y="157" x="770"/>
                  </a:cubicBezTo>
                  <a:close/>
                  <a:moveTo>
                    <a:pt y="1" x="2069"/>
                  </a:moveTo>
                  <a:lnTo>
                    <a:pt y="3866" x="2069"/>
                  </a:lnTo>
                  <a:lnTo>
                    <a:pt y="3866" x="2380"/>
                  </a:lnTo>
                  <a:lnTo>
                    <a:pt y="1" x="2380"/>
                  </a:lnTo>
                  <a:close/>
                  <a:moveTo>
                    <a:pt y="1017" x="10248"/>
                  </a:moveTo>
                  <a:cubicBezTo>
                    <a:pt y="1017" x="10099"/>
                    <a:pt y="1058" x="9972"/>
                    <a:pt y="1140" x="9867"/>
                  </a:cubicBezTo>
                  <a:cubicBezTo>
                    <a:pt y="1222" x="9763"/>
                    <a:pt y="1347" x="9678"/>
                    <a:pt y="1516" x="9613"/>
                  </a:cubicBezTo>
                  <a:lnTo>
                    <a:pt y="1084" x="9613"/>
                  </a:lnTo>
                  <a:lnTo>
                    <a:pt y="1084" x="9301"/>
                  </a:lnTo>
                  <a:lnTo>
                    <a:pt y="3866" x="9301"/>
                  </a:lnTo>
                  <a:lnTo>
                    <a:pt y="3866" x="9613"/>
                  </a:lnTo>
                  <a:lnTo>
                    <a:pt y="2401" x="9613"/>
                  </a:lnTo>
                  <a:cubicBezTo>
                    <a:pt y="2086" x="9613"/>
                    <a:pt y="1845" x="9659"/>
                    <a:pt y="1676" x="9753"/>
                  </a:cubicBezTo>
                  <a:cubicBezTo>
                    <a:pt y="1508" x="9847"/>
                    <a:pt y="1424" x="9982"/>
                    <a:pt y="1424" x="10157"/>
                  </a:cubicBezTo>
                  <a:cubicBezTo>
                    <a:pt y="1424" x="10207"/>
                    <a:pt y="1431" x="10252"/>
                    <a:pt y="1445" x="10293"/>
                  </a:cubicBezTo>
                  <a:cubicBezTo>
                    <a:pt y="1459" x="10334"/>
                    <a:pt y="1481" x="10372"/>
                    <a:pt y="1511" x="10407"/>
                  </a:cubicBezTo>
                  <a:lnTo>
                    <a:pt y="1042" x="10405"/>
                  </a:lnTo>
                  <a:cubicBezTo>
                    <a:pt y="1033" x="10374"/>
                    <a:pt y="1027" x="10345"/>
                    <a:pt y="1023" x="10319"/>
                  </a:cubicBezTo>
                  <a:cubicBezTo>
                    <a:pt y="1019" x="10293"/>
                    <a:pt y="1017" x="10270"/>
                    <a:pt y="1017" x="10248"/>
                  </a:cubicBezTo>
                  <a:close/>
                  <a:moveTo>
                    <a:pt y="157" x="11395"/>
                  </a:moveTo>
                  <a:lnTo>
                    <a:pt y="3866" x="10434"/>
                  </a:lnTo>
                  <a:lnTo>
                    <a:pt y="3866" x="10793"/>
                  </a:lnTo>
                  <a:lnTo>
                    <a:pt y="2915" x="11022"/>
                  </a:lnTo>
                  <a:lnTo>
                    <a:pt y="2915" x="12157"/>
                  </a:lnTo>
                  <a:lnTo>
                    <a:pt y="3866" x="12386"/>
                  </a:lnTo>
                  <a:lnTo>
                    <a:pt y="3866" x="12741"/>
                  </a:lnTo>
                  <a:lnTo>
                    <a:pt y="157" x="11781"/>
                  </a:lnTo>
                  <a:close/>
                  <a:moveTo>
                    <a:pt y="1017" x="14030"/>
                  </a:moveTo>
                  <a:cubicBezTo>
                    <a:pt y="1017" x="13881"/>
                    <a:pt y="1058" x="13754"/>
                    <a:pt y="1140" x="13649"/>
                  </a:cubicBezTo>
                  <a:cubicBezTo>
                    <a:pt y="1222" x="13545"/>
                    <a:pt y="1347" x="13460"/>
                    <a:pt y="1516" x="13395"/>
                  </a:cubicBezTo>
                  <a:lnTo>
                    <a:pt y="1084" x="13395"/>
                  </a:lnTo>
                  <a:lnTo>
                    <a:pt y="1084" x="13083"/>
                  </a:lnTo>
                  <a:lnTo>
                    <a:pt y="3866" x="13083"/>
                  </a:lnTo>
                  <a:lnTo>
                    <a:pt y="3866" x="13395"/>
                  </a:lnTo>
                  <a:lnTo>
                    <a:pt y="2401" x="13395"/>
                  </a:lnTo>
                  <a:cubicBezTo>
                    <a:pt y="2086" x="13395"/>
                    <a:pt y="1845" x="13441"/>
                    <a:pt y="1676" x="13535"/>
                  </a:cubicBezTo>
                  <a:cubicBezTo>
                    <a:pt y="1508" x="13629"/>
                    <a:pt y="1424" x="13764"/>
                    <a:pt y="1424" x="13939"/>
                  </a:cubicBezTo>
                  <a:cubicBezTo>
                    <a:pt y="1424" x="13989"/>
                    <a:pt y="1431" x="14034"/>
                    <a:pt y="1445" x="14075"/>
                  </a:cubicBezTo>
                  <a:cubicBezTo>
                    <a:pt y="1459" x="14116"/>
                    <a:pt y="1481" x="14154"/>
                    <a:pt y="1511" x="14189"/>
                  </a:cubicBezTo>
                  <a:lnTo>
                    <a:pt y="1042" x="14187"/>
                  </a:lnTo>
                  <a:cubicBezTo>
                    <a:pt y="1033" x="14156"/>
                    <a:pt y="1027" x="14127"/>
                    <a:pt y="1023" x="14101"/>
                  </a:cubicBezTo>
                  <a:cubicBezTo>
                    <a:pt y="1019" x="14075"/>
                    <a:pt y="1017" x="14052"/>
                    <a:pt y="1017" x="14030"/>
                  </a:cubicBezTo>
                  <a:close/>
                  <a:moveTo>
                    <a:pt y="1017" x="15422"/>
                  </a:moveTo>
                  <a:cubicBezTo>
                    <a:pt y="1017" x="15286"/>
                    <a:pt y="1057" x="15168"/>
                    <a:pt y="1139" x="15069"/>
                  </a:cubicBezTo>
                  <a:cubicBezTo>
                    <a:pt y="1220" x="14970"/>
                    <a:pt y="1346" x="14885"/>
                    <a:pt y="1516" x="14815"/>
                  </a:cubicBezTo>
                  <a:lnTo>
                    <a:pt y="1084" x="14815"/>
                  </a:lnTo>
                  <a:lnTo>
                    <a:pt y="1084" x="14503"/>
                  </a:lnTo>
                  <a:lnTo>
                    <a:pt y="3866" x="14503"/>
                  </a:lnTo>
                  <a:lnTo>
                    <a:pt y="3866" x="14815"/>
                  </a:lnTo>
                  <a:lnTo>
                    <a:pt y="2294" x="14815"/>
                  </a:lnTo>
                  <a:cubicBezTo>
                    <a:pt y="2024" x="14815"/>
                    <a:pt y="1810" x="14861"/>
                    <a:pt y="1652" x="14955"/>
                  </a:cubicBezTo>
                  <a:cubicBezTo>
                    <a:pt y="1493" x="15048"/>
                    <a:pt y="1414" x="15174"/>
                    <a:pt y="1414" x="15332"/>
                  </a:cubicBezTo>
                  <a:cubicBezTo>
                    <a:pt y="1414" x="15466"/>
                    <a:pt y="1479" x="15565"/>
                    <a:pt y="1607" x="15629"/>
                  </a:cubicBezTo>
                  <a:cubicBezTo>
                    <a:pt y="1735" x="15693"/>
                    <a:pt y="1934" x="15725"/>
                    <a:pt y="2202" x="15725"/>
                  </a:cubicBezTo>
                  <a:lnTo>
                    <a:pt y="3866" x="15725"/>
                  </a:lnTo>
                  <a:lnTo>
                    <a:pt y="3866" x="16037"/>
                  </a:lnTo>
                  <a:lnTo>
                    <a:pt y="2294" x="16037"/>
                  </a:lnTo>
                  <a:cubicBezTo>
                    <a:pt y="2022" x="16037"/>
                    <a:pt y="1808" x="16084"/>
                    <a:pt y="1650" x="16177"/>
                  </a:cubicBezTo>
                  <a:cubicBezTo>
                    <a:pt y="1493" x="16270"/>
                    <a:pt y="1414" x="16397"/>
                    <a:pt y="1414" x="16558"/>
                  </a:cubicBezTo>
                  <a:cubicBezTo>
                    <a:pt y="1414" x="16689"/>
                    <a:pt y="1479" x="16787"/>
                    <a:pt y="1608" x="16851"/>
                  </a:cubicBezTo>
                  <a:cubicBezTo>
                    <a:pt y="1737" x="16915"/>
                    <a:pt y="1935" x="16947"/>
                    <a:pt y="2202" x="16947"/>
                  </a:cubicBezTo>
                  <a:lnTo>
                    <a:pt y="3866" x="16947"/>
                  </a:lnTo>
                  <a:lnTo>
                    <a:pt y="3866" x="17259"/>
                  </a:lnTo>
                  <a:lnTo>
                    <a:pt y="2187" x="17259"/>
                  </a:lnTo>
                  <a:cubicBezTo>
                    <a:pt y="1813" x="17259"/>
                    <a:pt y="1524" x="17206"/>
                    <a:pt y="1321" x="17099"/>
                  </a:cubicBezTo>
                  <a:cubicBezTo>
                    <a:pt y="1118" x="16992"/>
                    <a:pt y="1017" x="16841"/>
                    <a:pt y="1017" x="16644"/>
                  </a:cubicBezTo>
                  <a:cubicBezTo>
                    <a:pt y="1017" x="16498"/>
                    <a:pt y="1066" x="16371"/>
                    <a:pt y="1163" x="16263"/>
                  </a:cubicBezTo>
                  <a:cubicBezTo>
                    <a:pt y="1261" x="16155"/>
                    <a:pt y="1413" x="16062"/>
                    <a:pt y="1618" x="15985"/>
                  </a:cubicBezTo>
                  <a:cubicBezTo>
                    <a:pt y="1423" x="15939"/>
                    <a:pt y="1274" x="15867"/>
                    <a:pt y="1171" x="15771"/>
                  </a:cubicBezTo>
                  <a:cubicBezTo>
                    <a:pt y="1068" x="15675"/>
                    <a:pt y="1017" x="15559"/>
                    <a:pt y="1017" x="15422"/>
                  </a:cubicBezTo>
                  <a:close/>
                  <a:moveTo>
                    <a:pt y="1017" x="3692"/>
                  </a:moveTo>
                  <a:cubicBezTo>
                    <a:pt y="1017" x="3591"/>
                    <a:pt y="1033" x="3487"/>
                    <a:pt y="1065" x="3380"/>
                  </a:cubicBezTo>
                  <a:cubicBezTo>
                    <a:pt y="1098" x="3273"/>
                    <a:pt y="1146" x="3163"/>
                    <a:pt y="1211" x="3050"/>
                  </a:cubicBezTo>
                  <a:lnTo>
                    <a:pt y="1633" x="3050"/>
                  </a:lnTo>
                  <a:cubicBezTo>
                    <a:pt y="1557" x="3144"/>
                    <a:pt y="1500" x="3242"/>
                    <a:pt y="1462" x="3345"/>
                  </a:cubicBezTo>
                  <a:cubicBezTo>
                    <a:pt y="1423" x="3447"/>
                    <a:pt y="1404" x="3552"/>
                    <a:pt y="1404" x="3660"/>
                  </a:cubicBezTo>
                  <a:cubicBezTo>
                    <a:pt y="1404" x="3830"/>
                    <a:pt y="1462" x="3962"/>
                    <a:pt y="1577" x="4055"/>
                  </a:cubicBezTo>
                  <a:cubicBezTo>
                    <a:pt y="1692" x="4149"/>
                    <a:pt y="1855" x="4196"/>
                    <a:pt y="2065" x="4196"/>
                  </a:cubicBezTo>
                  <a:lnTo>
                    <a:pt y="2110" x="4196"/>
                  </a:lnTo>
                  <a:lnTo>
                    <a:pt y="2110" x="3761"/>
                  </a:lnTo>
                  <a:cubicBezTo>
                    <a:pt y="2110" x="3479"/>
                    <a:pt y="2189" x="3267"/>
                    <a:pt y="2348" x="3125"/>
                  </a:cubicBezTo>
                  <a:cubicBezTo>
                    <a:pt y="2507" x="2983"/>
                    <a:pt y="2743" x="2911"/>
                    <a:pt y="3056" x="2911"/>
                  </a:cubicBezTo>
                  <a:cubicBezTo>
                    <a:pt y="3325" x="2911"/>
                    <a:pt y="3539" x="2968"/>
                    <a:pt y="3699" x="3083"/>
                  </a:cubicBezTo>
                  <a:cubicBezTo>
                    <a:pt y="3859" x="3197"/>
                    <a:pt y="3938" x="3350"/>
                    <a:pt y="3938" x="3544"/>
                  </a:cubicBezTo>
                  <a:cubicBezTo>
                    <a:pt y="3938" x="3697"/>
                    <a:pt y="3898" x="3826"/>
                    <a:pt y="3818" x="3931"/>
                  </a:cubicBezTo>
                  <a:cubicBezTo>
                    <a:pt y="3738" x="4037"/>
                    <a:pt y="3613" x="4125"/>
                    <a:pt y="3444" x="4196"/>
                  </a:cubicBezTo>
                  <a:lnTo>
                    <a:pt y="3866" x="4196"/>
                  </a:lnTo>
                  <a:lnTo>
                    <a:pt y="3866" x="4506"/>
                  </a:lnTo>
                  <a:lnTo>
                    <a:pt y="2279" x="4506"/>
                  </a:lnTo>
                  <a:cubicBezTo>
                    <a:pt y="1855" x="4506"/>
                    <a:pt y="1539" x="4439"/>
                    <a:pt y="1330" x="4304"/>
                  </a:cubicBezTo>
                  <a:cubicBezTo>
                    <a:pt y="1121" x="4169"/>
                    <a:pt y="1017" x="3965"/>
                    <a:pt y="1017" x="3692"/>
                  </a:cubicBezTo>
                  <a:close/>
                  <a:moveTo>
                    <a:pt y="1017" x="7979"/>
                  </a:moveTo>
                  <a:cubicBezTo>
                    <a:pt y="1017" x="7696"/>
                    <a:pt y="1151" x="7471"/>
                    <a:pt y="1418" x="7304"/>
                  </a:cubicBezTo>
                  <a:cubicBezTo>
                    <a:pt y="1686" x="7137"/>
                    <a:pt y="2047" x="7054"/>
                    <a:pt y="2502" x="7054"/>
                  </a:cubicBezTo>
                  <a:cubicBezTo>
                    <a:pt y="2943" x="7054"/>
                    <a:pt y="3293" x="7142"/>
                    <a:pt y="3551" x="7317"/>
                  </a:cubicBezTo>
                  <a:cubicBezTo>
                    <a:pt y="3809" x="7493"/>
                    <a:pt y="3938" x="7732"/>
                    <a:pt y="3938" x="8033"/>
                  </a:cubicBezTo>
                  <a:cubicBezTo>
                    <a:pt y="3938" x="8153"/>
                    <a:pt y="3920" x="8272"/>
                    <a:pt y="3884" x="8389"/>
                  </a:cubicBezTo>
                  <a:cubicBezTo>
                    <a:pt y="3847" x="8506"/>
                    <a:pt y="3794" x="8620"/>
                    <a:pt y="3725" x="8731"/>
                  </a:cubicBezTo>
                  <a:lnTo>
                    <a:pt y="3293" x="8731"/>
                  </a:lnTo>
                  <a:cubicBezTo>
                    <a:pt y="3379" x="8621"/>
                    <a:pt y="3443" x="8510"/>
                    <a:pt y="3486" x="8398"/>
                  </a:cubicBezTo>
                  <a:cubicBezTo>
                    <a:pt y="3529" x="8286"/>
                    <a:pt y="3551" x="8171"/>
                    <a:pt y="3551" x="8052"/>
                  </a:cubicBezTo>
                  <a:cubicBezTo>
                    <a:pt y="3551" x="7846"/>
                    <a:pt y="3468" x="7686"/>
                    <a:pt y="3304" x="7570"/>
                  </a:cubicBezTo>
                  <a:cubicBezTo>
                    <a:pt y="3139" x="7455"/>
                    <a:pt y="2899" x="7391"/>
                    <a:pt y="2584" x="7377"/>
                  </a:cubicBezTo>
                  <a:lnTo>
                    <a:pt y="2584" x="8804"/>
                  </a:lnTo>
                  <a:lnTo>
                    <a:pt y="2361" x="8804"/>
                  </a:lnTo>
                  <a:cubicBezTo>
                    <a:pt y="1947" x="8804"/>
                    <a:pt y="1619" x="8730"/>
                    <a:pt y="1378" x="8582"/>
                  </a:cubicBezTo>
                  <a:cubicBezTo>
                    <a:pt y="1137" x="8434"/>
                    <a:pt y="1017" x="8233"/>
                    <a:pt y="1017" x="7979"/>
                  </a:cubicBezTo>
                  <a:close/>
                  <a:moveTo>
                    <a:pt y="1017" x="18478"/>
                  </a:moveTo>
                  <a:cubicBezTo>
                    <a:pt y="1017" x="18246"/>
                    <a:pt y="1088" x="18067"/>
                    <a:pt y="1230" x="17942"/>
                  </a:cubicBezTo>
                  <a:cubicBezTo>
                    <a:pt y="1373" x="17816"/>
                    <a:pt y="1575" x="17753"/>
                    <a:pt y="1837" x="17753"/>
                  </a:cubicBezTo>
                  <a:cubicBezTo>
                    <a:pt y="2052" x="17753"/>
                    <a:pt y="2221" x="17795"/>
                    <a:pt y="2345" x="17881"/>
                  </a:cubicBezTo>
                  <a:cubicBezTo>
                    <a:pt y="2468" x="17966"/>
                    <a:pt y="2560" x="18105"/>
                    <a:pt y="2619" x="18297"/>
                  </a:cubicBezTo>
                  <a:lnTo>
                    <a:pt y="2657" x="18405"/>
                  </a:lnTo>
                  <a:cubicBezTo>
                    <a:pt y="2718" x="18597"/>
                    <a:pt y="2782" x="18722"/>
                    <a:pt y="2848" x="18779"/>
                  </a:cubicBezTo>
                  <a:cubicBezTo>
                    <a:pt y="2914" x="18835"/>
                    <a:pt y="3009" x="18864"/>
                    <a:pt y="3134" x="18864"/>
                  </a:cubicBezTo>
                  <a:cubicBezTo>
                    <a:pt y="3268" x="18864"/>
                    <a:pt y="3372" x="18824"/>
                    <a:pt y="3445" x="18746"/>
                  </a:cubicBezTo>
                  <a:cubicBezTo>
                    <a:pt y="3519" x="18667"/>
                    <a:pt y="3556" x="18555"/>
                    <a:pt y="3556" x="18409"/>
                  </a:cubicBezTo>
                  <a:cubicBezTo>
                    <a:pt y="3556" x="18300"/>
                    <a:pt y="3534" x="18189"/>
                    <a:pt y="3490" x="18078"/>
                  </a:cubicBezTo>
                  <a:cubicBezTo>
                    <a:pt y="3446" x="17967"/>
                    <a:pt y="3380" x="17854"/>
                    <a:pt y="3293" x="17739"/>
                  </a:cubicBezTo>
                  <a:lnTo>
                    <a:pt y="3765" x="17739"/>
                  </a:lnTo>
                  <a:cubicBezTo>
                    <a:pt y="3823" x="17861"/>
                    <a:pt y="3866" x="17976"/>
                    <a:pt y="3895" x="18086"/>
                  </a:cubicBezTo>
                  <a:cubicBezTo>
                    <a:pt y="3924" x="18195"/>
                    <a:pt y="3938" x="18301"/>
                    <a:pt y="3938" x="18402"/>
                  </a:cubicBezTo>
                  <a:cubicBezTo>
                    <a:pt y="3938" x="18645"/>
                    <a:pt y="3863" x="18835"/>
                    <a:pt y="3712" x="18974"/>
                  </a:cubicBezTo>
                  <a:cubicBezTo>
                    <a:pt y="3562" x="19113"/>
                    <a:pt y="3357" x="19182"/>
                    <a:pt y="3099" x="19182"/>
                  </a:cubicBezTo>
                  <a:cubicBezTo>
                    <a:pt y="2872" x="19182"/>
                    <a:pt y="2695" x="19136"/>
                    <a:pt y="2568" x="19043"/>
                  </a:cubicBezTo>
                  <a:cubicBezTo>
                    <a:pt y="2442" x="18951"/>
                    <a:pt y="2343" x="18794"/>
                    <a:pt y="2274" x="18574"/>
                  </a:cubicBezTo>
                  <a:lnTo>
                    <a:pt y="2239" x="18468"/>
                  </a:lnTo>
                  <a:cubicBezTo>
                    <a:pt y="2184" x="18301"/>
                    <a:pt y="2127" x="18190"/>
                    <a:pt y="2066" x="18135"/>
                  </a:cubicBezTo>
                  <a:cubicBezTo>
                    <a:pt y="2006" x="18080"/>
                    <a:pt y="1923" x="18053"/>
                    <a:pt y="1817" x="18053"/>
                  </a:cubicBezTo>
                  <a:cubicBezTo>
                    <a:pt y="1678" x="18053"/>
                    <a:pt y="1573" x="18091"/>
                    <a:pt y="1504" x="18168"/>
                  </a:cubicBezTo>
                  <a:cubicBezTo>
                    <a:pt y="1434" x="18245"/>
                    <a:pt y="1399" x="18361"/>
                    <a:pt y="1399" x="18515"/>
                  </a:cubicBezTo>
                  <a:cubicBezTo>
                    <a:pt y="1399" x="18616"/>
                    <a:pt y="1416" x="18714"/>
                    <a:pt y="1449" x="18808"/>
                  </a:cubicBezTo>
                  <a:cubicBezTo>
                    <a:pt y="1482" x="18903"/>
                    <a:pt y="1532" x="18994"/>
                    <a:pt y="1598" x="19081"/>
                  </a:cubicBezTo>
                  <a:lnTo>
                    <a:pt y="1166" x="19081"/>
                  </a:lnTo>
                  <a:cubicBezTo>
                    <a:pt y="1116" x="18996"/>
                    <a:pt y="1079" x="18903"/>
                    <a:pt y="1054" x="18801"/>
                  </a:cubicBezTo>
                  <a:cubicBezTo>
                    <a:pt y="1029" x="18700"/>
                    <a:pt y="1017" x="18592"/>
                    <a:pt y="1017" x="18478"/>
                  </a:cubicBezTo>
                  <a:close/>
                  <a:moveTo>
                    <a:pt y="1084" x="4923"/>
                  </a:moveTo>
                  <a:lnTo>
                    <a:pt y="3822" x="5687"/>
                  </a:lnTo>
                  <a:lnTo>
                    <a:pt y="4030" x="5631"/>
                  </a:lnTo>
                  <a:cubicBezTo>
                    <a:pt y="4252" x="5574"/>
                    <a:pt y="4393" x="5521"/>
                    <a:pt y="4453" x="5474"/>
                  </a:cubicBezTo>
                  <a:cubicBezTo>
                    <a:pt y="4512" x="5427"/>
                    <a:pt y="4542" x="5361"/>
                    <a:pt y="4542" x="5275"/>
                  </a:cubicBezTo>
                  <a:lnTo>
                    <a:pt y="4542" x="5093"/>
                  </a:lnTo>
                  <a:lnTo>
                    <a:pt y="4925" x="5093"/>
                  </a:lnTo>
                  <a:lnTo>
                    <a:pt y="4925" x="5341"/>
                  </a:lnTo>
                  <a:cubicBezTo>
                    <a:pt y="4925" x="5480"/>
                    <a:pt y="4874" x="5592"/>
                    <a:pt y="4773" x="5675"/>
                  </a:cubicBezTo>
                  <a:cubicBezTo>
                    <a:pt y="4672" x="5758"/>
                    <a:pt y="4456" x="5843"/>
                    <a:pt y="4125" x="5931"/>
                  </a:cubicBezTo>
                  <a:lnTo>
                    <a:pt y="1084" x="6761"/>
                  </a:lnTo>
                  <a:lnTo>
                    <a:pt y="1084" x="6432"/>
                  </a:lnTo>
                  <a:lnTo>
                    <a:pt y="3260" x="5842"/>
                  </a:lnTo>
                  <a:lnTo>
                    <a:pt y="1084" x="5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y="2120125" x="1532350"/>
              <a:ext cy="25" cx="690675"/>
            </a:xfrm>
            <a:custGeom>
              <a:pathLst>
                <a:path w="27627" extrusionOk="0" fill="none" h="1">
                  <a:moveTo>
                    <a:pt y="1" x="1"/>
                  </a:moveTo>
                  <a:lnTo>
                    <a:pt y="1" x="27627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y="1812700" x="2294950"/>
              <a:ext cy="1155500" cx="697875"/>
            </a:xfrm>
            <a:custGeom>
              <a:pathLst>
                <a:path w="27915" extrusionOk="0" h="46220">
                  <a:moveTo>
                    <a:pt y="1" x="1"/>
                  </a:moveTo>
                  <a:lnTo>
                    <a:pt y="1" x="27914"/>
                  </a:lnTo>
                  <a:lnTo>
                    <a:pt y="46220" x="27914"/>
                  </a:lnTo>
                  <a:lnTo>
                    <a:pt y="46220" x="1"/>
                  </a:lnTo>
                  <a:lnTo>
                    <a:pt y="1" x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y="1812700" x="2294950"/>
              <a:ext cy="25" cx="697875"/>
            </a:xfrm>
            <a:custGeom>
              <a:pathLst>
                <a:path w="27915" extrusionOk="0" fill="none" h="1">
                  <a:moveTo>
                    <a:pt y="1" x="1"/>
                  </a:moveTo>
                  <a:lnTo>
                    <a:pt y="1" x="27914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y="1812700" x="29928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y="1812700" x="2992800"/>
              <a:ext cy="1155500" cx="25"/>
            </a:xfrm>
            <a:custGeom>
              <a:pathLst>
                <a:path w="1" extrusionOk="0" fill="none" h="46220">
                  <a:moveTo>
                    <a:pt y="1" x="0"/>
                  </a:moveTo>
                  <a:lnTo>
                    <a:pt y="4622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y="2968175" x="29928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y="2968175" x="2294950"/>
              <a:ext cy="25" cx="697875"/>
            </a:xfrm>
            <a:custGeom>
              <a:pathLst>
                <a:path w="27915" extrusionOk="0" fill="none" h="1">
                  <a:moveTo>
                    <a:pt y="1" x="27914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y="2968175" x="2294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y="1812700" x="2294950"/>
              <a:ext cy="1155500" cx="25"/>
            </a:xfrm>
            <a:custGeom>
              <a:pathLst>
                <a:path w="1" extrusionOk="0" fill="none" h="46220">
                  <a:moveTo>
                    <a:pt y="46220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y="1812700" x="2294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y="1917475" x="2425725"/>
              <a:ext cy="123125" cx="456950"/>
            </a:xfrm>
            <a:custGeom>
              <a:pathLst>
                <a:path w="18278" extrusionOk="0" h="4925">
                  <a:moveTo>
                    <a:pt y="570" x="769"/>
                  </a:moveTo>
                  <a:cubicBezTo>
                    <a:pt y="570" x="928"/>
                    <a:pt y="630" x="1050"/>
                    <a:pt y="751" x="1137"/>
                  </a:cubicBezTo>
                  <a:cubicBezTo>
                    <a:pt y="872" x="1223"/>
                    <a:pt y="1043" x="1267"/>
                    <a:pt y="1265" x="1267"/>
                  </a:cubicBezTo>
                  <a:cubicBezTo>
                    <a:pt y="1489" x="1267"/>
                    <a:pt y="1661" x="1223"/>
                    <a:pt y="1782" x="1137"/>
                  </a:cubicBezTo>
                  <a:cubicBezTo>
                    <a:pt y="1903" x="1050"/>
                    <a:pt y="1963" x="928"/>
                    <a:pt y="1963" x="769"/>
                  </a:cubicBezTo>
                  <a:lnTo>
                    <a:pt y="1963" x="341"/>
                  </a:lnTo>
                  <a:lnTo>
                    <a:pt y="570" x="341"/>
                  </a:lnTo>
                  <a:close/>
                  <a:moveTo>
                    <a:pt y="1404" x="7982"/>
                  </a:moveTo>
                  <a:cubicBezTo>
                    <a:pt y="1404" x="8135"/>
                    <a:pt y="1479" x="8258"/>
                    <a:pt y="1628" x="8351"/>
                  </a:cubicBezTo>
                  <a:cubicBezTo>
                    <a:pt y="1777" x="8443"/>
                    <a:pt y="1977" x="8491"/>
                    <a:pt y="2227" x="8493"/>
                  </a:cubicBezTo>
                  <a:lnTo>
                    <a:pt y="2229" x="7387"/>
                  </a:lnTo>
                  <a:cubicBezTo>
                    <a:pt y="1967" x="7403"/>
                    <a:pt y="1765" x="7463"/>
                    <a:pt y="1620" x="7567"/>
                  </a:cubicBezTo>
                  <a:cubicBezTo>
                    <a:pt y="1476" x="7671"/>
                    <a:pt y="1404" x="7809"/>
                    <a:pt y="1404" x="7982"/>
                  </a:cubicBezTo>
                  <a:close/>
                  <a:moveTo>
                    <a:pt y="1404" x="13450"/>
                  </a:moveTo>
                  <a:cubicBezTo>
                    <a:pt y="1404" x="13603"/>
                    <a:pt y="1479" x="13726"/>
                    <a:pt y="1628" x="13819"/>
                  </a:cubicBezTo>
                  <a:cubicBezTo>
                    <a:pt y="1777" x="13911"/>
                    <a:pt y="1977" x="13959"/>
                    <a:pt y="2227" x="13961"/>
                  </a:cubicBezTo>
                  <a:lnTo>
                    <a:pt y="2229" x="12855"/>
                  </a:lnTo>
                  <a:cubicBezTo>
                    <a:pt y="1967" x="12871"/>
                    <a:pt y="1765" x="12931"/>
                    <a:pt y="1620" x="13035"/>
                  </a:cubicBezTo>
                  <a:cubicBezTo>
                    <a:pt y="1476" x="13139"/>
                    <a:pt y="1404" x="13277"/>
                    <a:pt y="1404" x="13450"/>
                  </a:cubicBezTo>
                  <a:close/>
                  <a:moveTo>
                    <a:pt y="1399" x="15493"/>
                  </a:moveTo>
                  <a:cubicBezTo>
                    <a:pt y="1399" x="15661"/>
                    <a:pt y="1490" x="15791"/>
                    <a:pt y="1673" x="15884"/>
                  </a:cubicBezTo>
                  <a:cubicBezTo>
                    <a:pt y="1855" x="15976"/>
                    <a:pt y="2112" x="16023"/>
                    <a:pt y="2443" x="16023"/>
                  </a:cubicBezTo>
                  <a:cubicBezTo>
                    <a:pt y="2772" x="16023"/>
                    <a:pt y="3028" x="15976"/>
                    <a:pt y="3211" x="15884"/>
                  </a:cubicBezTo>
                  <a:cubicBezTo>
                    <a:pt y="3393" x="15791"/>
                    <a:pt y="3484" x="15661"/>
                    <a:pt y="3484" x="15493"/>
                  </a:cubicBezTo>
                  <a:cubicBezTo>
                    <a:pt y="3484" x="15327"/>
                    <a:pt y="3393" x="15197"/>
                    <a:pt y="3211" x="15105"/>
                  </a:cubicBezTo>
                  <a:cubicBezTo>
                    <a:pt y="3028" x="15012"/>
                    <a:pt y="2772" x="14966"/>
                    <a:pt y="2443" x="14966"/>
                  </a:cubicBezTo>
                  <a:cubicBezTo>
                    <a:pt y="2112" x="14966"/>
                    <a:pt y="1855" x="15012"/>
                    <a:pt y="1673" x="15105"/>
                  </a:cubicBezTo>
                  <a:cubicBezTo>
                    <a:pt y="1490" x="15197"/>
                    <a:pt y="1399" x="15327"/>
                    <a:pt y="1399" x="15493"/>
                  </a:cubicBezTo>
                  <a:close/>
                  <a:moveTo>
                    <a:pt y="2468" x="4196"/>
                  </a:moveTo>
                  <a:lnTo>
                    <a:pt y="2570" x="4196"/>
                  </a:lnTo>
                  <a:cubicBezTo>
                    <a:pt y="2868" x="4196"/>
                    <a:pt y="3107" x="4144"/>
                    <a:pt y="3286" x="4040"/>
                  </a:cubicBezTo>
                  <a:cubicBezTo>
                    <a:pt y="3466" x="3936"/>
                    <a:pt y="3556" x="3798"/>
                    <a:pt y="3556" x="3626"/>
                  </a:cubicBezTo>
                  <a:cubicBezTo>
                    <a:pt y="3556" x="3501"/>
                    <a:pt y="3508" x="3403"/>
                    <a:pt y="3413" x="3330"/>
                  </a:cubicBezTo>
                  <a:cubicBezTo>
                    <a:pt y="3318" x="3258"/>
                    <a:pt y="3189" x="3221"/>
                    <a:pt y="3027" x="3221"/>
                  </a:cubicBezTo>
                  <a:cubicBezTo>
                    <a:pt y="2823" x="3221"/>
                    <a:pt y="2679" x="3270"/>
                    <a:pt y="2594" x="3366"/>
                  </a:cubicBezTo>
                  <a:cubicBezTo>
                    <a:pt y="2510" x="3463"/>
                    <a:pt y="2468" x="3637"/>
                    <a:pt y="2468" x="3887"/>
                  </a:cubicBezTo>
                  <a:close/>
                  <a:moveTo>
                    <a:pt y="157" x="1"/>
                  </a:moveTo>
                  <a:lnTo>
                    <a:pt y="3866" x="1"/>
                  </a:lnTo>
                  <a:lnTo>
                    <a:pt y="3866" x="341"/>
                  </a:lnTo>
                  <a:lnTo>
                    <a:pt y="2376" x="341"/>
                  </a:lnTo>
                  <a:lnTo>
                    <a:pt y="2376" x="769"/>
                  </a:lnTo>
                  <a:cubicBezTo>
                    <a:pt y="2376" x="1051"/>
                    <a:pt y="2282" x="1265"/>
                    <a:pt y="2095" x="1409"/>
                  </a:cubicBezTo>
                  <a:cubicBezTo>
                    <a:pt y="1908" x="1554"/>
                    <a:pt y="1631" x="1626"/>
                    <a:pt y="1265" x="1626"/>
                  </a:cubicBezTo>
                  <a:cubicBezTo>
                    <a:pt y="903" x="1626"/>
                    <a:pt y="627" x="1554"/>
                    <a:pt y="439" x="1409"/>
                  </a:cubicBezTo>
                  <a:cubicBezTo>
                    <a:pt y="251" x="1265"/>
                    <a:pt y="157" x="1051"/>
                    <a:pt y="157" x="769"/>
                  </a:cubicBezTo>
                  <a:close/>
                  <a:moveTo>
                    <a:pt y="1" x="2069"/>
                  </a:moveTo>
                  <a:lnTo>
                    <a:pt y="3866" x="2069"/>
                  </a:lnTo>
                  <a:lnTo>
                    <a:pt y="3866" x="2379"/>
                  </a:lnTo>
                  <a:lnTo>
                    <a:pt y="1" x="2379"/>
                  </a:lnTo>
                  <a:close/>
                  <a:moveTo>
                    <a:pt y="1017" x="10248"/>
                  </a:moveTo>
                  <a:cubicBezTo>
                    <a:pt y="1017" x="10098"/>
                    <a:pt y="1058" x="9971"/>
                    <a:pt y="1140" x="9867"/>
                  </a:cubicBezTo>
                  <a:cubicBezTo>
                    <a:pt y="1222" x="9762"/>
                    <a:pt y="1347" x="9677"/>
                    <a:pt y="1516" x="9612"/>
                  </a:cubicBezTo>
                  <a:lnTo>
                    <a:pt y="1084" x="9612"/>
                  </a:lnTo>
                  <a:lnTo>
                    <a:pt y="1084" x="9300"/>
                  </a:lnTo>
                  <a:lnTo>
                    <a:pt y="3866" x="9300"/>
                  </a:lnTo>
                  <a:lnTo>
                    <a:pt y="3866" x="9612"/>
                  </a:lnTo>
                  <a:lnTo>
                    <a:pt y="2401" x="9612"/>
                  </a:lnTo>
                  <a:cubicBezTo>
                    <a:pt y="2086" x="9612"/>
                    <a:pt y="1845" x="9659"/>
                    <a:pt y="1676" x="9753"/>
                  </a:cubicBezTo>
                  <a:cubicBezTo>
                    <a:pt y="1508" x="9847"/>
                    <a:pt y="1424" x="9981"/>
                    <a:pt y="1424" x="10157"/>
                  </a:cubicBezTo>
                  <a:cubicBezTo>
                    <a:pt y="1424" x="10206"/>
                    <a:pt y="1431" x="10251"/>
                    <a:pt y="1445" x="10292"/>
                  </a:cubicBezTo>
                  <a:cubicBezTo>
                    <a:pt y="1459" x="10333"/>
                    <a:pt y="1481" x="10371"/>
                    <a:pt y="1511" x="10406"/>
                  </a:cubicBezTo>
                  <a:lnTo>
                    <a:pt y="1042" x="10405"/>
                  </a:lnTo>
                  <a:cubicBezTo>
                    <a:pt y="1033" x="10373"/>
                    <a:pt y="1027" x="10344"/>
                    <a:pt y="1023" x="10319"/>
                  </a:cubicBezTo>
                  <a:cubicBezTo>
                    <a:pt y="1019" x="10293"/>
                    <a:pt y="1017" x="10269"/>
                    <a:pt y="1017" x="10248"/>
                  </a:cubicBezTo>
                  <a:close/>
                  <a:moveTo>
                    <a:pt y="157" x="10746"/>
                  </a:moveTo>
                  <a:lnTo>
                    <a:pt y="3866" x="10746"/>
                  </a:lnTo>
                  <a:lnTo>
                    <a:pt y="3866" x="12312"/>
                  </a:lnTo>
                  <a:lnTo>
                    <a:pt y="3444" x="12312"/>
                  </a:lnTo>
                  <a:lnTo>
                    <a:pt y="3444" x="11086"/>
                  </a:lnTo>
                  <a:lnTo>
                    <a:pt y="157" x="11086"/>
                  </a:lnTo>
                  <a:close/>
                  <a:moveTo>
                    <a:pt y="1017" x="3692"/>
                  </a:moveTo>
                  <a:cubicBezTo>
                    <a:pt y="1017" x="3590"/>
                    <a:pt y="1033" x="3487"/>
                    <a:pt y="1065" x="3380"/>
                  </a:cubicBezTo>
                  <a:cubicBezTo>
                    <a:pt y="1098" x="3273"/>
                    <a:pt y="1146" x="3163"/>
                    <a:pt y="1211" x="3049"/>
                  </a:cubicBezTo>
                  <a:lnTo>
                    <a:pt y="1633" x="3049"/>
                  </a:lnTo>
                  <a:cubicBezTo>
                    <a:pt y="1557" x="3144"/>
                    <a:pt y="1500" x="3242"/>
                    <a:pt y="1462" x="3344"/>
                  </a:cubicBezTo>
                  <a:cubicBezTo>
                    <a:pt y="1423" x="3447"/>
                    <a:pt y="1404" x="3552"/>
                    <a:pt y="1404" x="3660"/>
                  </a:cubicBezTo>
                  <a:cubicBezTo>
                    <a:pt y="1404" x="3829"/>
                    <a:pt y="1462" x="3961"/>
                    <a:pt y="1577" x="4055"/>
                  </a:cubicBezTo>
                  <a:cubicBezTo>
                    <a:pt y="1692" x="4149"/>
                    <a:pt y="1855" x="4196"/>
                    <a:pt y="2065" x="4196"/>
                  </a:cubicBezTo>
                  <a:lnTo>
                    <a:pt y="2110" x="4196"/>
                  </a:lnTo>
                  <a:lnTo>
                    <a:pt y="2110" x="3761"/>
                  </a:lnTo>
                  <a:cubicBezTo>
                    <a:pt y="2110" x="3479"/>
                    <a:pt y="2189" x="3266"/>
                    <a:pt y="2348" x="3124"/>
                  </a:cubicBezTo>
                  <a:cubicBezTo>
                    <a:pt y="2507" x="2982"/>
                    <a:pt y="2743" x="2911"/>
                    <a:pt y="3056" x="2911"/>
                  </a:cubicBezTo>
                  <a:cubicBezTo>
                    <a:pt y="3325" x="2911"/>
                    <a:pt y="3539" x="2968"/>
                    <a:pt y="3699" x="3082"/>
                  </a:cubicBezTo>
                  <a:cubicBezTo>
                    <a:pt y="3859" x="3196"/>
                    <a:pt y="3938" x="3350"/>
                    <a:pt y="3938" x="3543"/>
                  </a:cubicBezTo>
                  <a:cubicBezTo>
                    <a:pt y="3938" x="3696"/>
                    <a:pt y="3898" x="3825"/>
                    <a:pt y="3818" x="3931"/>
                  </a:cubicBezTo>
                  <a:cubicBezTo>
                    <a:pt y="3738" x="4037"/>
                    <a:pt y="3613" x="4125"/>
                    <a:pt y="3444" x="4196"/>
                  </a:cubicBezTo>
                  <a:lnTo>
                    <a:pt y="3866" x="4196"/>
                  </a:lnTo>
                  <a:lnTo>
                    <a:pt y="3866" x="4506"/>
                  </a:lnTo>
                  <a:lnTo>
                    <a:pt y="2279" x="4506"/>
                  </a:lnTo>
                  <a:cubicBezTo>
                    <a:pt y="1855" x="4506"/>
                    <a:pt y="1539" x="4439"/>
                    <a:pt y="1330" x="4304"/>
                  </a:cubicBezTo>
                  <a:cubicBezTo>
                    <a:pt y="1121" x="4169"/>
                    <a:pt y="1017" x="3965"/>
                    <a:pt y="1017" x="3692"/>
                  </a:cubicBezTo>
                  <a:close/>
                  <a:moveTo>
                    <a:pt y="1017" x="7979"/>
                  </a:moveTo>
                  <a:cubicBezTo>
                    <a:pt y="1017" x="7696"/>
                    <a:pt y="1151" x="7470"/>
                    <a:pt y="1418" x="7304"/>
                  </a:cubicBezTo>
                  <a:cubicBezTo>
                    <a:pt y="1686" x="7137"/>
                    <a:pt y="2047" x="7053"/>
                    <a:pt y="2502" x="7053"/>
                  </a:cubicBezTo>
                  <a:cubicBezTo>
                    <a:pt y="2943" x="7053"/>
                    <a:pt y="3292" x="7141"/>
                    <a:pt y="3551" x="7317"/>
                  </a:cubicBezTo>
                  <a:cubicBezTo>
                    <a:pt y="3809" x="7493"/>
                    <a:pt y="3938" x="7732"/>
                    <a:pt y="3938" x="8033"/>
                  </a:cubicBezTo>
                  <a:cubicBezTo>
                    <a:pt y="3938" x="8153"/>
                    <a:pt y="3920" x="8272"/>
                    <a:pt y="3884" x="8388"/>
                  </a:cubicBezTo>
                  <a:cubicBezTo>
                    <a:pt y="3847" x="8505"/>
                    <a:pt y="3794" x="8619"/>
                    <a:pt y="3725" x="8731"/>
                  </a:cubicBezTo>
                  <a:lnTo>
                    <a:pt y="3292" x="8731"/>
                  </a:lnTo>
                  <a:cubicBezTo>
                    <a:pt y="3379" x="8621"/>
                    <a:pt y="3443" x="8510"/>
                    <a:pt y="3486" x="8398"/>
                  </a:cubicBezTo>
                  <a:cubicBezTo>
                    <a:pt y="3529" x="8286"/>
                    <a:pt y="3551" x="8170"/>
                    <a:pt y="3551" x="8051"/>
                  </a:cubicBezTo>
                  <a:cubicBezTo>
                    <a:pt y="3551" x="7846"/>
                    <a:pt y="3468" x="7685"/>
                    <a:pt y="3304" x="7570"/>
                  </a:cubicBezTo>
                  <a:cubicBezTo>
                    <a:pt y="3139" x="7455"/>
                    <a:pt y="2899" x="7390"/>
                    <a:pt y="2584" x="7377"/>
                  </a:cubicBezTo>
                  <a:lnTo>
                    <a:pt y="2584" x="8803"/>
                  </a:lnTo>
                  <a:lnTo>
                    <a:pt y="2361" x="8803"/>
                  </a:lnTo>
                  <a:cubicBezTo>
                    <a:pt y="1947" x="8803"/>
                    <a:pt y="1619" x="8729"/>
                    <a:pt y="1378" x="8582"/>
                  </a:cubicBezTo>
                  <a:cubicBezTo>
                    <a:pt y="1137" x="8434"/>
                    <a:pt y="1017" x="8233"/>
                    <a:pt y="1017" x="7979"/>
                  </a:cubicBezTo>
                  <a:close/>
                  <a:moveTo>
                    <a:pt y="1017" x="13447"/>
                  </a:moveTo>
                  <a:cubicBezTo>
                    <a:pt y="1017" x="13164"/>
                    <a:pt y="1151" x="12938"/>
                    <a:pt y="1418" x="12772"/>
                  </a:cubicBezTo>
                  <a:cubicBezTo>
                    <a:pt y="1686" x="12605"/>
                    <a:pt y="2047" x="12521"/>
                    <a:pt y="2502" x="12521"/>
                  </a:cubicBezTo>
                  <a:cubicBezTo>
                    <a:pt y="2943" x="12521"/>
                    <a:pt y="3292" x="12609"/>
                    <a:pt y="3551" x="12785"/>
                  </a:cubicBezTo>
                  <a:cubicBezTo>
                    <a:pt y="3809" x="12961"/>
                    <a:pt y="3938" x="13200"/>
                    <a:pt y="3938" x="13501"/>
                  </a:cubicBezTo>
                  <a:cubicBezTo>
                    <a:pt y="3938" x="13621"/>
                    <a:pt y="3920" x="13740"/>
                    <a:pt y="3884" x="13856"/>
                  </a:cubicBezTo>
                  <a:cubicBezTo>
                    <a:pt y="3847" x="13973"/>
                    <a:pt y="3794" x="14087"/>
                    <a:pt y="3725" x="14199"/>
                  </a:cubicBezTo>
                  <a:lnTo>
                    <a:pt y="3292" x="14199"/>
                  </a:lnTo>
                  <a:cubicBezTo>
                    <a:pt y="3379" x="14089"/>
                    <a:pt y="3443" x="13978"/>
                    <a:pt y="3486" x="13866"/>
                  </a:cubicBezTo>
                  <a:cubicBezTo>
                    <a:pt y="3529" x="13754"/>
                    <a:pt y="3551" x="13638"/>
                    <a:pt y="3551" x="13519"/>
                  </a:cubicBezTo>
                  <a:cubicBezTo>
                    <a:pt y="3551" x="13314"/>
                    <a:pt y="3468" x="13153"/>
                    <a:pt y="3304" x="13038"/>
                  </a:cubicBezTo>
                  <a:cubicBezTo>
                    <a:pt y="3139" x="12923"/>
                    <a:pt y="2899" x="12858"/>
                    <a:pt y="2584" x="12845"/>
                  </a:cubicBezTo>
                  <a:lnTo>
                    <a:pt y="2584" x="14271"/>
                  </a:lnTo>
                  <a:lnTo>
                    <a:pt y="2361" x="14271"/>
                  </a:lnTo>
                  <a:cubicBezTo>
                    <a:pt y="1947" x="14271"/>
                    <a:pt y="1619" x="14197"/>
                    <a:pt y="1378" x="14050"/>
                  </a:cubicBezTo>
                  <a:cubicBezTo>
                    <a:pt y="1137" x="13902"/>
                    <a:pt y="1017" x="13701"/>
                    <a:pt y="1017" x="13447"/>
                  </a:cubicBezTo>
                  <a:close/>
                  <a:moveTo>
                    <a:pt y="1017" x="17572"/>
                  </a:moveTo>
                  <a:cubicBezTo>
                    <a:pt y="1017" x="17341"/>
                    <a:pt y="1088" x="17162"/>
                    <a:pt y="1230" x="17036"/>
                  </a:cubicBezTo>
                  <a:cubicBezTo>
                    <a:pt y="1373" x="16910"/>
                    <a:pt y="1575" x="16847"/>
                    <a:pt y="1837" x="16847"/>
                  </a:cubicBezTo>
                  <a:cubicBezTo>
                    <a:pt y="2052" x="16847"/>
                    <a:pt y="2221" x="16890"/>
                    <a:pt y="2345" x="16975"/>
                  </a:cubicBezTo>
                  <a:cubicBezTo>
                    <a:pt y="2468" x="17061"/>
                    <a:pt y="2560" x="17200"/>
                    <a:pt y="2619" x="17392"/>
                  </a:cubicBezTo>
                  <a:lnTo>
                    <a:pt y="2656" x="17500"/>
                  </a:lnTo>
                  <a:cubicBezTo>
                    <a:pt y="2718" x="17692"/>
                    <a:pt y="2782" x="17816"/>
                    <a:pt y="2848" x="17873"/>
                  </a:cubicBezTo>
                  <a:cubicBezTo>
                    <a:pt y="2914" x="17930"/>
                    <a:pt y="3009" x="17958"/>
                    <a:pt y="3133" x="17958"/>
                  </a:cubicBezTo>
                  <a:cubicBezTo>
                    <a:pt y="3268" x="17958"/>
                    <a:pt y="3372" x="17919"/>
                    <a:pt y="3445" x="17840"/>
                  </a:cubicBezTo>
                  <a:cubicBezTo>
                    <a:pt y="3519" x="17762"/>
                    <a:pt y="3556" x="17649"/>
                    <a:pt y="3556" x="17503"/>
                  </a:cubicBezTo>
                  <a:cubicBezTo>
                    <a:pt y="3556" x="17394"/>
                    <a:pt y="3534" x="17284"/>
                    <a:pt y="3490" x="17173"/>
                  </a:cubicBezTo>
                  <a:cubicBezTo>
                    <a:pt y="3446" x="17061"/>
                    <a:pt y="3380" x="16948"/>
                    <a:pt y="3292" x="16834"/>
                  </a:cubicBezTo>
                  <a:lnTo>
                    <a:pt y="3765" x="16834"/>
                  </a:lnTo>
                  <a:cubicBezTo>
                    <a:pt y="3822" x="16955"/>
                    <a:pt y="3866" x="17071"/>
                    <a:pt y="3895" x="17180"/>
                  </a:cubicBezTo>
                  <a:cubicBezTo>
                    <a:pt y="3924" x="17290"/>
                    <a:pt y="3938" x="17395"/>
                    <a:pt y="3938" x="17496"/>
                  </a:cubicBezTo>
                  <a:cubicBezTo>
                    <a:pt y="3938" x="17739"/>
                    <a:pt y="3863" x="17930"/>
                    <a:pt y="3712" x="18069"/>
                  </a:cubicBezTo>
                  <a:cubicBezTo>
                    <a:pt y="3562" x="18208"/>
                    <a:pt y="3357" x="18277"/>
                    <a:pt y="3099" x="18277"/>
                  </a:cubicBezTo>
                  <a:cubicBezTo>
                    <a:pt y="2872" x="18277"/>
                    <a:pt y="2695" x="18231"/>
                    <a:pt y="2568" x="18138"/>
                  </a:cubicBezTo>
                  <a:cubicBezTo>
                    <a:pt y="2442" x="18045"/>
                    <a:pt y="2343" x="17889"/>
                    <a:pt y="2274" x="17668"/>
                  </a:cubicBezTo>
                  <a:lnTo>
                    <a:pt y="2239" x="17562"/>
                  </a:lnTo>
                  <a:cubicBezTo>
                    <a:pt y="2184" x="17396"/>
                    <a:pt y="2127" x="17285"/>
                    <a:pt y="2066" x="17230"/>
                  </a:cubicBezTo>
                  <a:cubicBezTo>
                    <a:pt y="2006" x="17175"/>
                    <a:pt y="1923" x="17147"/>
                    <a:pt y="1817" x="17147"/>
                  </a:cubicBezTo>
                  <a:cubicBezTo>
                    <a:pt y="1678" x="17147"/>
                    <a:pt y="1573" x="17186"/>
                    <a:pt y="1504" x="17263"/>
                  </a:cubicBezTo>
                  <a:cubicBezTo>
                    <a:pt y="1434" x="17340"/>
                    <a:pt y="1399" x="17455"/>
                    <a:pt y="1399" x="17609"/>
                  </a:cubicBezTo>
                  <a:cubicBezTo>
                    <a:pt y="1399" x="17711"/>
                    <a:pt y="1416" x="17808"/>
                    <a:pt y="1449" x="17903"/>
                  </a:cubicBezTo>
                  <a:cubicBezTo>
                    <a:pt y="1482" x="17997"/>
                    <a:pt y="1532" x="18088"/>
                    <a:pt y="1598" x="18176"/>
                  </a:cubicBezTo>
                  <a:lnTo>
                    <a:pt y="1166" x="18176"/>
                  </a:lnTo>
                  <a:cubicBezTo>
                    <a:pt y="1116" x="18090"/>
                    <a:pt y="1079" x="17997"/>
                    <a:pt y="1054" x="17896"/>
                  </a:cubicBezTo>
                  <a:cubicBezTo>
                    <a:pt y="1029" x="17795"/>
                    <a:pt y="1017" x="17687"/>
                    <a:pt y="1017" x="17572"/>
                  </a:cubicBezTo>
                  <a:close/>
                  <a:moveTo>
                    <a:pt y="1084" x="4922"/>
                  </a:moveTo>
                  <a:lnTo>
                    <a:pt y="3822" x="5686"/>
                  </a:lnTo>
                  <a:lnTo>
                    <a:pt y="4030" x="5631"/>
                  </a:lnTo>
                  <a:cubicBezTo>
                    <a:pt y="4252" x="5573"/>
                    <a:pt y="4393" x="5521"/>
                    <a:pt y="4453" x="5474"/>
                  </a:cubicBezTo>
                  <a:cubicBezTo>
                    <a:pt y="4512" x="5427"/>
                    <a:pt y="4542" x="5360"/>
                    <a:pt y="4542" x="5275"/>
                  </a:cubicBezTo>
                  <a:lnTo>
                    <a:pt y="4542" x="5093"/>
                  </a:lnTo>
                  <a:lnTo>
                    <a:pt y="4925" x="5093"/>
                  </a:lnTo>
                  <a:lnTo>
                    <a:pt y="4925" x="5341"/>
                  </a:lnTo>
                  <a:cubicBezTo>
                    <a:pt y="4925" x="5480"/>
                    <a:pt y="4874" x="5591"/>
                    <a:pt y="4773" x="5674"/>
                  </a:cubicBezTo>
                  <a:cubicBezTo>
                    <a:pt y="4672" x="5758"/>
                    <a:pt y="4456" x="5843"/>
                    <a:pt y="4125" x="5931"/>
                  </a:cubicBezTo>
                  <a:lnTo>
                    <a:pt y="1084" x="6760"/>
                  </a:lnTo>
                  <a:lnTo>
                    <a:pt y="1084" x="6431"/>
                  </a:lnTo>
                  <a:lnTo>
                    <a:pt y="3260" x="5841"/>
                  </a:lnTo>
                  <a:lnTo>
                    <a:pt y="1084" x="5251"/>
                  </a:lnTo>
                  <a:close/>
                  <a:moveTo>
                    <a:pt y="1017" x="15417"/>
                  </a:moveTo>
                  <a:cubicBezTo>
                    <a:pt y="1017" x="15186"/>
                    <a:pt y="1147" x="14999"/>
                    <a:pt y="1407" x="14858"/>
                  </a:cubicBezTo>
                  <a:cubicBezTo>
                    <a:pt y="1667" x="14716"/>
                    <a:pt y="2012" x="14645"/>
                    <a:pt y="2443" x="14645"/>
                  </a:cubicBezTo>
                  <a:cubicBezTo>
                    <a:pt y="2872" x="14645"/>
                    <a:pt y="3216" x="14716"/>
                    <a:pt y="3476" x="14858"/>
                  </a:cubicBezTo>
                  <a:cubicBezTo>
                    <a:pt y="3736" x="14999"/>
                    <a:pt y="3866" x="15186"/>
                    <a:pt y="3866" x="15417"/>
                  </a:cubicBezTo>
                  <a:cubicBezTo>
                    <a:pt y="3866" x="15557"/>
                    <a:pt y="3826" x="15676"/>
                    <a:pt y="3745" x="15776"/>
                  </a:cubicBezTo>
                  <a:cubicBezTo>
                    <a:pt y="3663" x="15877"/>
                    <a:pt y="3541" x="15959"/>
                    <a:pt y="3377" x="16023"/>
                  </a:cubicBezTo>
                  <a:lnTo>
                    <a:pt y="3603" x="16023"/>
                  </a:lnTo>
                  <a:cubicBezTo>
                    <a:pt y="3919" x="16023"/>
                    <a:pt y="4156" x="15972"/>
                    <a:pt y="4312" x="15871"/>
                  </a:cubicBezTo>
                  <a:cubicBezTo>
                    <a:pt y="4469" x="15770"/>
                    <a:pt y="4547" x="15617"/>
                    <a:pt y="4547" x="15414"/>
                  </a:cubicBezTo>
                  <a:cubicBezTo>
                    <a:pt y="4547" x="15322"/>
                    <a:pt y="4530" x="15231"/>
                    <a:pt y="4495" x="15143"/>
                  </a:cubicBezTo>
                  <a:cubicBezTo>
                    <a:pt y="4460" x="15054"/>
                    <a:pt y="4406" x="14964"/>
                    <a:pt y="4333" x="14873"/>
                  </a:cubicBezTo>
                  <a:lnTo>
                    <a:pt y="4778" x="14873"/>
                  </a:lnTo>
                  <a:cubicBezTo>
                    <a:pt y="4828" x="14964"/>
                    <a:pt y="4865" x="15058"/>
                    <a:pt y="4889" x="15154"/>
                  </a:cubicBezTo>
                  <a:cubicBezTo>
                    <a:pt y="4913" x="15251"/>
                    <a:pt y="4925" x="15354"/>
                    <a:pt y="4925" x="15463"/>
                  </a:cubicBezTo>
                  <a:cubicBezTo>
                    <a:pt y="4925" x="15757"/>
                    <a:pt y="4809" x="15976"/>
                    <a:pt y="4578" x="16119"/>
                  </a:cubicBezTo>
                  <a:cubicBezTo>
                    <a:pt y="4347" x="16262"/>
                    <a:pt y="3995" x="16333"/>
                    <a:pt y="3521" x="16333"/>
                  </a:cubicBezTo>
                  <a:lnTo>
                    <a:pt y="1084" x="16333"/>
                  </a:lnTo>
                  <a:lnTo>
                    <a:pt y="1084" x="16023"/>
                  </a:lnTo>
                  <a:lnTo>
                    <a:pt y="1506" x="16023"/>
                  </a:lnTo>
                  <a:cubicBezTo>
                    <a:pt y="1342" x="15959"/>
                    <a:pt y="1220" x="15877"/>
                    <a:pt y="1139" x="15776"/>
                  </a:cubicBezTo>
                  <a:cubicBezTo>
                    <a:pt y="1057" x="15676"/>
                    <a:pt y="1017" x="15557"/>
                    <a:pt y="1017" x="154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y="2109525" x="2294950"/>
              <a:ext cy="25" cx="690675"/>
            </a:xfrm>
            <a:custGeom>
              <a:pathLst>
                <a:path w="27627" extrusionOk="0" fill="none" h="1">
                  <a:moveTo>
                    <a:pt y="1" x="1"/>
                  </a:moveTo>
                  <a:lnTo>
                    <a:pt y="1" x="27626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y="1823300" x="762575"/>
              <a:ext cy="1155500" cx="697875"/>
            </a:xfrm>
            <a:custGeom>
              <a:pathLst>
                <a:path w="27915" extrusionOk="0" h="46220">
                  <a:moveTo>
                    <a:pt y="1" x="1"/>
                  </a:moveTo>
                  <a:lnTo>
                    <a:pt y="1" x="27914"/>
                  </a:lnTo>
                  <a:lnTo>
                    <a:pt y="46220" x="27914"/>
                  </a:lnTo>
                  <a:lnTo>
                    <a:pt y="46220" x="1"/>
                  </a:lnTo>
                  <a:lnTo>
                    <a:pt y="1" x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y="1823300" x="762575"/>
              <a:ext cy="25" cx="697875"/>
            </a:xfrm>
            <a:custGeom>
              <a:pathLst>
                <a:path w="27915" extrusionOk="0" fill="none" h="1">
                  <a:moveTo>
                    <a:pt y="1" x="1"/>
                  </a:moveTo>
                  <a:lnTo>
                    <a:pt y="1" x="27914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y="1823300" x="14604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y="1823300" x="1460425"/>
              <a:ext cy="1155500" cx="25"/>
            </a:xfrm>
            <a:custGeom>
              <a:pathLst>
                <a:path w="1" extrusionOk="0" fill="none" h="46220">
                  <a:moveTo>
                    <a:pt y="1" x="0"/>
                  </a:moveTo>
                  <a:lnTo>
                    <a:pt y="4622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y="2978775" x="14604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y="2978775" x="762575"/>
              <a:ext cy="25" cx="697875"/>
            </a:xfrm>
            <a:custGeom>
              <a:pathLst>
                <a:path w="27915" extrusionOk="0" fill="none" h="1">
                  <a:moveTo>
                    <a:pt y="1" x="27914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y="2978775" x="762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y="1823300" x="762575"/>
              <a:ext cy="1155500" cx="25"/>
            </a:xfrm>
            <a:custGeom>
              <a:pathLst>
                <a:path w="1" extrusionOk="0" fill="none" h="46220">
                  <a:moveTo>
                    <a:pt y="46220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y="1823300" x="762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y="1928075" x="893350"/>
              <a:ext cy="123125" cx="475550"/>
            </a:xfrm>
            <a:custGeom>
              <a:pathLst>
                <a:path w="19022" extrusionOk="0" h="4925">
                  <a:moveTo>
                    <a:pt y="570" x="11590"/>
                  </a:moveTo>
                  <a:cubicBezTo>
                    <a:pt y="570" x="11757"/>
                    <a:pt y="616" x="11881"/>
                    <a:pt y="709" x="11962"/>
                  </a:cubicBezTo>
                  <a:cubicBezTo>
                    <a:pt y="802" x="12044"/>
                    <a:pt y="941" x="12084"/>
                    <a:pt y="1129" x="12084"/>
                  </a:cubicBezTo>
                  <a:cubicBezTo>
                    <a:pt y="1317" x="12084"/>
                    <a:pt y="1458" x="12044"/>
                    <a:pt y="1550" x="11962"/>
                  </a:cubicBezTo>
                  <a:cubicBezTo>
                    <a:pt y="1642" x="11881"/>
                    <a:pt y="1688" x="11757"/>
                    <a:pt y="1688" x="11590"/>
                  </a:cubicBezTo>
                  <a:lnTo>
                    <a:pt y="1688" x="11086"/>
                  </a:lnTo>
                  <a:lnTo>
                    <a:pt y="570" x="11086"/>
                  </a:lnTo>
                  <a:close/>
                  <a:moveTo>
                    <a:pt y="570" x="769"/>
                  </a:moveTo>
                  <a:cubicBezTo>
                    <a:pt y="570" x="928"/>
                    <a:pt y="630" x="1050"/>
                    <a:pt y="751" x="1137"/>
                  </a:cubicBezTo>
                  <a:cubicBezTo>
                    <a:pt y="872" x="1224"/>
                    <a:pt y="1043" x="1267"/>
                    <a:pt y="1265" x="1267"/>
                  </a:cubicBezTo>
                  <a:cubicBezTo>
                    <a:pt y="1489" x="1267"/>
                    <a:pt y="1661" x="1224"/>
                    <a:pt y="1782" x="1137"/>
                  </a:cubicBezTo>
                  <a:cubicBezTo>
                    <a:pt y="1903" x="1050"/>
                    <a:pt y="1963" x="928"/>
                    <a:pt y="1963" x="769"/>
                  </a:cubicBezTo>
                  <a:lnTo>
                    <a:pt y="1963" x="341"/>
                  </a:lnTo>
                  <a:lnTo>
                    <a:pt y="570" x="341"/>
                  </a:lnTo>
                  <a:close/>
                  <a:moveTo>
                    <a:pt y="1404" x="7982"/>
                  </a:moveTo>
                  <a:cubicBezTo>
                    <a:pt y="1404" x="8135"/>
                    <a:pt y="1479" x="8258"/>
                    <a:pt y="1628" x="8351"/>
                  </a:cubicBezTo>
                  <a:cubicBezTo>
                    <a:pt y="1777" x="8443"/>
                    <a:pt y="1977" x="8491"/>
                    <a:pt y="2227" x="8493"/>
                  </a:cubicBezTo>
                  <a:lnTo>
                    <a:pt y="2229" x="7387"/>
                  </a:lnTo>
                  <a:cubicBezTo>
                    <a:pt y="1968" x="7403"/>
                    <a:pt y="1765" x="7463"/>
                    <a:pt y="1621" x="7567"/>
                  </a:cubicBezTo>
                  <a:cubicBezTo>
                    <a:pt y="1476" x="7671"/>
                    <a:pt y="1404" x="7809"/>
                    <a:pt y="1404" x="7982"/>
                  </a:cubicBezTo>
                  <a:close/>
                  <a:moveTo>
                    <a:pt y="2095" x="11632"/>
                  </a:moveTo>
                  <a:cubicBezTo>
                    <a:pt y="2095" x="11816"/>
                    <a:pt y="2150" x="11951"/>
                    <a:pt y="2260" x="12040"/>
                  </a:cubicBezTo>
                  <a:cubicBezTo>
                    <a:pt y="2370" x="12128"/>
                    <a:pt y="2541" x="12172"/>
                    <a:pt y="2773" x="12172"/>
                  </a:cubicBezTo>
                  <a:cubicBezTo>
                    <a:pt y="3003" x="12172"/>
                    <a:pt y="3175" x="12128"/>
                    <a:pt y="3286" x="12040"/>
                  </a:cubicBezTo>
                  <a:cubicBezTo>
                    <a:pt y="3398" x="11951"/>
                    <a:pt y="3454" x="11816"/>
                    <a:pt y="3454" x="11632"/>
                  </a:cubicBezTo>
                  <a:lnTo>
                    <a:pt y="3454" x="11086"/>
                  </a:lnTo>
                  <a:lnTo>
                    <a:pt y="2095" x="11086"/>
                  </a:lnTo>
                  <a:close/>
                  <a:moveTo>
                    <a:pt y="1404" x="13833"/>
                  </a:moveTo>
                  <a:cubicBezTo>
                    <a:pt y="1404" x="13998"/>
                    <a:pt y="1501" x="14129"/>
                    <a:pt y="1694" x="14226"/>
                  </a:cubicBezTo>
                  <a:cubicBezTo>
                    <a:pt y="1887" x="14322"/>
                    <a:pt y="2148" x="14371"/>
                    <a:pt y="2478" x="14371"/>
                  </a:cubicBezTo>
                  <a:cubicBezTo>
                    <a:pt y="2809" x="14371"/>
                    <a:pt y="3071" x="14322"/>
                    <a:pt y="3263" x="14226"/>
                  </a:cubicBezTo>
                  <a:cubicBezTo>
                    <a:pt y="3455" x="14129"/>
                    <a:pt y="3551" x="13998"/>
                    <a:pt y="3551" x="13833"/>
                  </a:cubicBezTo>
                  <a:cubicBezTo>
                    <a:pt y="3551" x="13665"/>
                    <a:pt y="3455" x="13534"/>
                    <a:pt y="3264" x="13437"/>
                  </a:cubicBezTo>
                  <a:cubicBezTo>
                    <a:pt y="3073" x="13341"/>
                    <a:pt y="2811" x="13293"/>
                    <a:pt y="2478" x="13293"/>
                  </a:cubicBezTo>
                  <a:cubicBezTo>
                    <a:pt y="2145" x="13293"/>
                    <a:pt y="1883" x="13342"/>
                    <a:pt y="1691" x="13438"/>
                  </a:cubicBezTo>
                  <a:cubicBezTo>
                    <a:pt y="1500" x="13535"/>
                    <a:pt y="1404" x="13666"/>
                    <a:pt y="1404" x="13833"/>
                  </a:cubicBezTo>
                  <a:close/>
                  <a:moveTo>
                    <a:pt y="2468" x="4196"/>
                  </a:moveTo>
                  <a:lnTo>
                    <a:pt y="2570" x="4196"/>
                  </a:lnTo>
                  <a:cubicBezTo>
                    <a:pt y="2868" x="4196"/>
                    <a:pt y="3107" x="4144"/>
                    <a:pt y="3286" x="4040"/>
                  </a:cubicBezTo>
                  <a:cubicBezTo>
                    <a:pt y="3466" x="3936"/>
                    <a:pt y="3556" x="3798"/>
                    <a:pt y="3556" x="3626"/>
                  </a:cubicBezTo>
                  <a:cubicBezTo>
                    <a:pt y="3556" x="3501"/>
                    <a:pt y="3508" x="3403"/>
                    <a:pt y="3413" x="3330"/>
                  </a:cubicBezTo>
                  <a:cubicBezTo>
                    <a:pt y="3318" x="3258"/>
                    <a:pt y="3189" x="3221"/>
                    <a:pt y="3027" x="3221"/>
                  </a:cubicBezTo>
                  <a:cubicBezTo>
                    <a:pt y="2823" x="3221"/>
                    <a:pt y="2679" x="3270"/>
                    <a:pt y="2594" x="3366"/>
                  </a:cubicBezTo>
                  <a:cubicBezTo>
                    <a:pt y="2510" x="3463"/>
                    <a:pt y="2468" x="3637"/>
                    <a:pt y="2468" x="3887"/>
                  </a:cubicBezTo>
                  <a:close/>
                  <a:moveTo>
                    <a:pt y="1399" x="15927"/>
                  </a:moveTo>
                  <a:cubicBezTo>
                    <a:pt y="1399" x="16091"/>
                    <a:pt y="1495" x="16221"/>
                    <a:pt y="1686" x="16315"/>
                  </a:cubicBezTo>
                  <a:cubicBezTo>
                    <a:pt y="1878" x="16409"/>
                    <a:pt y="2141" x="16457"/>
                    <a:pt y="2478" x="16457"/>
                  </a:cubicBezTo>
                  <a:cubicBezTo>
                    <a:pt y="2814" x="16457"/>
                    <a:pt y="3078" x="16409"/>
                    <a:pt y="3269" x="16315"/>
                  </a:cubicBezTo>
                  <a:cubicBezTo>
                    <a:pt y="3460" x="16221"/>
                    <a:pt y="3556" x="16091"/>
                    <a:pt y="3556" x="15927"/>
                  </a:cubicBezTo>
                  <a:cubicBezTo>
                    <a:pt y="3556" x="15763"/>
                    <a:pt y="3460" x="15634"/>
                    <a:pt y="3269" x="15540"/>
                  </a:cubicBezTo>
                  <a:cubicBezTo>
                    <a:pt y="3078" x="15446"/>
                    <a:pt y="2814" x="15400"/>
                    <a:pt y="2478" x="15400"/>
                  </a:cubicBezTo>
                  <a:cubicBezTo>
                    <a:pt y="2141" x="15400"/>
                    <a:pt y="1878" x="15446"/>
                    <a:pt y="1686" x="15540"/>
                  </a:cubicBezTo>
                  <a:cubicBezTo>
                    <a:pt y="1495" x="15634"/>
                    <a:pt y="1399" x="15763"/>
                    <a:pt y="1399" x="15927"/>
                  </a:cubicBezTo>
                  <a:close/>
                  <a:moveTo>
                    <a:pt y="157" x="1"/>
                  </a:moveTo>
                  <a:lnTo>
                    <a:pt y="3866" x="1"/>
                  </a:lnTo>
                  <a:lnTo>
                    <a:pt y="3866" x="341"/>
                  </a:lnTo>
                  <a:lnTo>
                    <a:pt y="2376" x="341"/>
                  </a:lnTo>
                  <a:lnTo>
                    <a:pt y="2376" x="769"/>
                  </a:lnTo>
                  <a:cubicBezTo>
                    <a:pt y="2376" x="1052"/>
                    <a:pt y="2282" x="1265"/>
                    <a:pt y="2095" x="1409"/>
                  </a:cubicBezTo>
                  <a:cubicBezTo>
                    <a:pt y="1908" x="1554"/>
                    <a:pt y="1631" x="1626"/>
                    <a:pt y="1265" x="1626"/>
                  </a:cubicBezTo>
                  <a:cubicBezTo>
                    <a:pt y="903" x="1626"/>
                    <a:pt y="627" x="1554"/>
                    <a:pt y="439" x="1409"/>
                  </a:cubicBezTo>
                  <a:cubicBezTo>
                    <a:pt y="251" x="1265"/>
                    <a:pt y="157" x="1052"/>
                    <a:pt y="157" x="769"/>
                  </a:cubicBezTo>
                  <a:close/>
                  <a:moveTo>
                    <a:pt y="1" x="2069"/>
                  </a:moveTo>
                  <a:lnTo>
                    <a:pt y="3866" x="2069"/>
                  </a:lnTo>
                  <a:lnTo>
                    <a:pt y="3866" x="2379"/>
                  </a:lnTo>
                  <a:lnTo>
                    <a:pt y="1" x="2379"/>
                  </a:lnTo>
                  <a:close/>
                  <a:moveTo>
                    <a:pt y="1017" x="10248"/>
                  </a:moveTo>
                  <a:cubicBezTo>
                    <a:pt y="1017" x="10098"/>
                    <a:pt y="1058" x="9971"/>
                    <a:pt y="1140" x="9867"/>
                  </a:cubicBezTo>
                  <a:cubicBezTo>
                    <a:pt y="1222" x="9762"/>
                    <a:pt y="1347" x="9677"/>
                    <a:pt y="1516" x="9612"/>
                  </a:cubicBezTo>
                  <a:lnTo>
                    <a:pt y="1084" x="9612"/>
                  </a:lnTo>
                  <a:lnTo>
                    <a:pt y="1084" x="9300"/>
                  </a:lnTo>
                  <a:lnTo>
                    <a:pt y="3866" x="9300"/>
                  </a:lnTo>
                  <a:lnTo>
                    <a:pt y="3866" x="9612"/>
                  </a:lnTo>
                  <a:lnTo>
                    <a:pt y="2401" x="9612"/>
                  </a:lnTo>
                  <a:cubicBezTo>
                    <a:pt y="2086" x="9612"/>
                    <a:pt y="1845" x="9659"/>
                    <a:pt y="1676" x="9753"/>
                  </a:cubicBezTo>
                  <a:cubicBezTo>
                    <a:pt y="1508" x="9847"/>
                    <a:pt y="1424" x="9981"/>
                    <a:pt y="1424" x="10157"/>
                  </a:cubicBezTo>
                  <a:cubicBezTo>
                    <a:pt y="1424" x="10206"/>
                    <a:pt y="1431" x="10251"/>
                    <a:pt y="1445" x="10292"/>
                  </a:cubicBezTo>
                  <a:cubicBezTo>
                    <a:pt y="1459" x="10334"/>
                    <a:pt y="1481" x="10371"/>
                    <a:pt y="1511" x="10406"/>
                  </a:cubicBezTo>
                  <a:lnTo>
                    <a:pt y="1042" x="10405"/>
                  </a:lnTo>
                  <a:cubicBezTo>
                    <a:pt y="1033" x="10373"/>
                    <a:pt y="1027" x="10344"/>
                    <a:pt y="1023" x="10319"/>
                  </a:cubicBezTo>
                  <a:cubicBezTo>
                    <a:pt y="1019" x="10293"/>
                    <a:pt y="1017" x="10269"/>
                    <a:pt y="1017" x="10248"/>
                  </a:cubicBezTo>
                  <a:close/>
                  <a:moveTo>
                    <a:pt y="157" x="10746"/>
                  </a:moveTo>
                  <a:lnTo>
                    <a:pt y="3866" x="10746"/>
                  </a:lnTo>
                  <a:lnTo>
                    <a:pt y="3866" x="11649"/>
                  </a:lnTo>
                  <a:cubicBezTo>
                    <a:pt y="3866" x="11931"/>
                    <a:pt y="3776" x="12149"/>
                    <a:pt y="3596" x="12302"/>
                  </a:cubicBezTo>
                  <a:cubicBezTo>
                    <a:pt y="3415" x="12455"/>
                    <a:pt y="3159" x="12531"/>
                    <a:pt y="2828" x="12531"/>
                  </a:cubicBezTo>
                  <a:cubicBezTo>
                    <a:pt y="2576" x="12531"/>
                    <a:pt y="2366" x="12485"/>
                    <a:pt y="2198" x="12392"/>
                  </a:cubicBezTo>
                  <a:cubicBezTo>
                    <a:pt y="2030" x="12299"/>
                    <a:pt y="1919" x="12169"/>
                    <a:pt y="1866" x="12002"/>
                  </a:cubicBezTo>
                  <a:cubicBezTo>
                    <a:pt y="1833" x="12141"/>
                    <a:pt y="1750" x="12247"/>
                    <a:pt y="1616" x="12319"/>
                  </a:cubicBezTo>
                  <a:cubicBezTo>
                    <a:pt y="1481" x="12391"/>
                    <a:pt y="1301" x="12427"/>
                    <a:pt y="1074" x="12427"/>
                  </a:cubicBezTo>
                  <a:cubicBezTo>
                    <a:pt y="781" x="12427"/>
                    <a:pt y="555" x="12356"/>
                    <a:pt y="396" x="12216"/>
                  </a:cubicBezTo>
                  <a:cubicBezTo>
                    <a:pt y="237" x="12075"/>
                    <a:pt y="157" x="11875"/>
                    <a:pt y="157" x="11616"/>
                  </a:cubicBezTo>
                  <a:close/>
                  <a:moveTo>
                    <a:pt y="1017" x="3692"/>
                  </a:moveTo>
                  <a:cubicBezTo>
                    <a:pt y="1017" x="3591"/>
                    <a:pt y="1033" x="3487"/>
                    <a:pt y="1065" x="3380"/>
                  </a:cubicBezTo>
                  <a:cubicBezTo>
                    <a:pt y="1098" x="3273"/>
                    <a:pt y="1146" x="3163"/>
                    <a:pt y="1211" x="3049"/>
                  </a:cubicBezTo>
                  <a:lnTo>
                    <a:pt y="1633" x="3049"/>
                  </a:lnTo>
                  <a:cubicBezTo>
                    <a:pt y="1557" x="3144"/>
                    <a:pt y="1500" x="3242"/>
                    <a:pt y="1462" x="3344"/>
                  </a:cubicBezTo>
                  <a:cubicBezTo>
                    <a:pt y="1423" x="3447"/>
                    <a:pt y="1404" x="3552"/>
                    <a:pt y="1404" x="3660"/>
                  </a:cubicBezTo>
                  <a:cubicBezTo>
                    <a:pt y="1404" x="3829"/>
                    <a:pt y="1462" x="3961"/>
                    <a:pt y="1577" x="4055"/>
                  </a:cubicBezTo>
                  <a:cubicBezTo>
                    <a:pt y="1692" x="4149"/>
                    <a:pt y="1855" x="4196"/>
                    <a:pt y="2065" x="4196"/>
                  </a:cubicBezTo>
                  <a:lnTo>
                    <a:pt y="2110" x="4196"/>
                  </a:lnTo>
                  <a:lnTo>
                    <a:pt y="2110" x="3761"/>
                  </a:lnTo>
                  <a:cubicBezTo>
                    <a:pt y="2110" x="3479"/>
                    <a:pt y="2189" x="3267"/>
                    <a:pt y="2348" x="3124"/>
                  </a:cubicBezTo>
                  <a:cubicBezTo>
                    <a:pt y="2507" x="2982"/>
                    <a:pt y="2743" x="2911"/>
                    <a:pt y="3056" x="2911"/>
                  </a:cubicBezTo>
                  <a:cubicBezTo>
                    <a:pt y="3325" x="2911"/>
                    <a:pt y="3539" x="2968"/>
                    <a:pt y="3699" x="3082"/>
                  </a:cubicBezTo>
                  <a:cubicBezTo>
                    <a:pt y="3859" x="3196"/>
                    <a:pt y="3938" x="3350"/>
                    <a:pt y="3938" x="3543"/>
                  </a:cubicBezTo>
                  <a:cubicBezTo>
                    <a:pt y="3938" x="3696"/>
                    <a:pt y="3898" x="3825"/>
                    <a:pt y="3818" x="3931"/>
                  </a:cubicBezTo>
                  <a:cubicBezTo>
                    <a:pt y="3738" x="4037"/>
                    <a:pt y="3613" x="4125"/>
                    <a:pt y="3444" x="4196"/>
                  </a:cubicBezTo>
                  <a:lnTo>
                    <a:pt y="3866" x="4196"/>
                  </a:lnTo>
                  <a:lnTo>
                    <a:pt y="3866" x="4506"/>
                  </a:lnTo>
                  <a:lnTo>
                    <a:pt y="2279" x="4506"/>
                  </a:lnTo>
                  <a:cubicBezTo>
                    <a:pt y="1855" x="4506"/>
                    <a:pt y="1539" x="4439"/>
                    <a:pt y="1330" x="4304"/>
                  </a:cubicBezTo>
                  <a:cubicBezTo>
                    <a:pt y="1121" x="4169"/>
                    <a:pt y="1017" x="3965"/>
                    <a:pt y="1017" x="3692"/>
                  </a:cubicBezTo>
                  <a:close/>
                  <a:moveTo>
                    <a:pt y="1017" x="7979"/>
                  </a:moveTo>
                  <a:cubicBezTo>
                    <a:pt y="1017" x="7696"/>
                    <a:pt y="1151" x="7470"/>
                    <a:pt y="1418" x="7304"/>
                  </a:cubicBezTo>
                  <a:cubicBezTo>
                    <a:pt y="1686" x="7137"/>
                    <a:pt y="2047" x="7053"/>
                    <a:pt y="2502" x="7053"/>
                  </a:cubicBezTo>
                  <a:cubicBezTo>
                    <a:pt y="2943" x="7053"/>
                    <a:pt y="3293" x="7141"/>
                    <a:pt y="3551" x="7317"/>
                  </a:cubicBezTo>
                  <a:cubicBezTo>
                    <a:pt y="3809" x="7493"/>
                    <a:pt y="3938" x="7732"/>
                    <a:pt y="3938" x="8033"/>
                  </a:cubicBezTo>
                  <a:cubicBezTo>
                    <a:pt y="3938" x="8153"/>
                    <a:pt y="3920" x="8272"/>
                    <a:pt y="3884" x="8389"/>
                  </a:cubicBezTo>
                  <a:cubicBezTo>
                    <a:pt y="3847" x="8505"/>
                    <a:pt y="3794" x="8620"/>
                    <a:pt y="3725" x="8731"/>
                  </a:cubicBezTo>
                  <a:lnTo>
                    <a:pt y="3293" x="8731"/>
                  </a:lnTo>
                  <a:cubicBezTo>
                    <a:pt y="3379" x="8621"/>
                    <a:pt y="3443" x="8510"/>
                    <a:pt y="3486" x="8398"/>
                  </a:cubicBezTo>
                  <a:cubicBezTo>
                    <a:pt y="3529" x="8286"/>
                    <a:pt y="3551" x="8170"/>
                    <a:pt y="3551" x="8051"/>
                  </a:cubicBezTo>
                  <a:cubicBezTo>
                    <a:pt y="3551" x="7846"/>
                    <a:pt y="3468" x="7685"/>
                    <a:pt y="3304" x="7570"/>
                  </a:cubicBezTo>
                  <a:cubicBezTo>
                    <a:pt y="3139" x="7455"/>
                    <a:pt y="2899" x="7390"/>
                    <a:pt y="2584" x="7377"/>
                  </a:cubicBezTo>
                  <a:lnTo>
                    <a:pt y="2584" x="8803"/>
                  </a:lnTo>
                  <a:lnTo>
                    <a:pt y="2361" x="8803"/>
                  </a:lnTo>
                  <a:cubicBezTo>
                    <a:pt y="1947" x="8803"/>
                    <a:pt y="1619" x="8729"/>
                    <a:pt y="1378" x="8582"/>
                  </a:cubicBezTo>
                  <a:cubicBezTo>
                    <a:pt y="1137" x="8434"/>
                    <a:pt y="1017" x="8233"/>
                    <a:pt y="1017" x="7979"/>
                  </a:cubicBezTo>
                  <a:close/>
                  <a:moveTo>
                    <a:pt y="1017" x="13833"/>
                  </a:moveTo>
                  <a:cubicBezTo>
                    <a:pt y="1017" x="13562"/>
                    <a:pt y="1146" x="13350"/>
                    <a:pt y="1404" x="13196"/>
                  </a:cubicBezTo>
                  <a:cubicBezTo>
                    <a:pt y="1663" x="13043"/>
                    <a:pt y="2021" x="12966"/>
                    <a:pt y="2478" x="12966"/>
                  </a:cubicBezTo>
                  <a:cubicBezTo>
                    <a:pt y="2933" x="12966"/>
                    <a:pt y="3290" x="13043"/>
                    <a:pt y="3550" x="13196"/>
                  </a:cubicBezTo>
                  <a:cubicBezTo>
                    <a:pt y="3809" x="13350"/>
                    <a:pt y="3938" x="13562"/>
                    <a:pt y="3938" x="13833"/>
                  </a:cubicBezTo>
                  <a:cubicBezTo>
                    <a:pt y="3938" x="14103"/>
                    <a:pt y="3809" x="14314"/>
                    <a:pt y="3550" x="14468"/>
                  </a:cubicBezTo>
                  <a:cubicBezTo>
                    <a:pt y="3290" x="14622"/>
                    <a:pt y="2933" x="14699"/>
                    <a:pt y="2478" x="14699"/>
                  </a:cubicBezTo>
                  <a:cubicBezTo>
                    <a:pt y="2021" x="14699"/>
                    <a:pt y="1663" x="14622"/>
                    <a:pt y="1404" x="14468"/>
                  </a:cubicBezTo>
                  <a:cubicBezTo>
                    <a:pt y="1146" x="14314"/>
                    <a:pt y="1017" x="14103"/>
                    <a:pt y="1017" x="13833"/>
                  </a:cubicBezTo>
                  <a:close/>
                  <a:moveTo>
                    <a:pt y="1" x="16457"/>
                  </a:moveTo>
                  <a:lnTo>
                    <a:pt y="1506" x="16457"/>
                  </a:lnTo>
                  <a:cubicBezTo>
                    <a:pt y="1341" x="16391"/>
                    <a:pt y="1218" x="16309"/>
                    <a:pt y="1137" x="16210"/>
                  </a:cubicBezTo>
                  <a:cubicBezTo>
                    <a:pt y="1057" x="16110"/>
                    <a:pt y="1017" x="15991"/>
                    <a:pt y="1017" x="15851"/>
                  </a:cubicBezTo>
                  <a:cubicBezTo>
                    <a:pt y="1017" x="15623"/>
                    <a:pt y="1151" x="15437"/>
                    <a:pt y="1419" x="15294"/>
                  </a:cubicBezTo>
                  <a:cubicBezTo>
                    <a:pt y="1688" x="15151"/>
                    <a:pt y="2040" x="15079"/>
                    <a:pt y="2478" x="15079"/>
                  </a:cubicBezTo>
                  <a:cubicBezTo>
                    <a:pt y="2915" x="15079"/>
                    <a:pt y="3268" x="15151"/>
                    <a:pt y="3536" x="15294"/>
                  </a:cubicBezTo>
                  <a:cubicBezTo>
                    <a:pt y="3804" x="15437"/>
                    <a:pt y="3938" x="15623"/>
                    <a:pt y="3938" x="15851"/>
                  </a:cubicBezTo>
                  <a:cubicBezTo>
                    <a:pt y="3938" x="15991"/>
                    <a:pt y="3898" x="16110"/>
                    <a:pt y="3818" x="16210"/>
                  </a:cubicBezTo>
                  <a:cubicBezTo>
                    <a:pt y="3738" x="16309"/>
                    <a:pt y="3615" x="16391"/>
                    <a:pt y="3449" x="16457"/>
                  </a:cubicBezTo>
                  <a:lnTo>
                    <a:pt y="3866" x="16457"/>
                  </a:lnTo>
                  <a:lnTo>
                    <a:pt y="3866" x="16767"/>
                  </a:lnTo>
                  <a:lnTo>
                    <a:pt y="1" x="16767"/>
                  </a:lnTo>
                  <a:close/>
                  <a:moveTo>
                    <a:pt y="1084" x="4923"/>
                  </a:moveTo>
                  <a:lnTo>
                    <a:pt y="3822" x="5686"/>
                  </a:lnTo>
                  <a:lnTo>
                    <a:pt y="4030" x="5631"/>
                  </a:lnTo>
                  <a:cubicBezTo>
                    <a:pt y="4252" x="5573"/>
                    <a:pt y="4393" x="5521"/>
                    <a:pt y="4453" x="5474"/>
                  </a:cubicBezTo>
                  <a:cubicBezTo>
                    <a:pt y="4512" x="5427"/>
                    <a:pt y="4542" x="5360"/>
                    <a:pt y="4542" x="5275"/>
                  </a:cubicBezTo>
                  <a:lnTo>
                    <a:pt y="4542" x="5093"/>
                  </a:lnTo>
                  <a:lnTo>
                    <a:pt y="4925" x="5093"/>
                  </a:lnTo>
                  <a:lnTo>
                    <a:pt y="4925" x="5341"/>
                  </a:lnTo>
                  <a:cubicBezTo>
                    <a:pt y="4925" x="5480"/>
                    <a:pt y="4874" x="5591"/>
                    <a:pt y="4773" x="5674"/>
                  </a:cubicBezTo>
                  <a:cubicBezTo>
                    <a:pt y="4672" x="5758"/>
                    <a:pt y="4456" x="5843"/>
                    <a:pt y="4125" x="5931"/>
                  </a:cubicBezTo>
                  <a:lnTo>
                    <a:pt y="1084" x="6760"/>
                  </a:lnTo>
                  <a:lnTo>
                    <a:pt y="1084" x="6432"/>
                  </a:lnTo>
                  <a:lnTo>
                    <a:pt y="3260" x="5841"/>
                  </a:lnTo>
                  <a:lnTo>
                    <a:pt y="1084" x="5251"/>
                  </a:lnTo>
                  <a:close/>
                  <a:moveTo>
                    <a:pt y="1084" x="17184"/>
                  </a:moveTo>
                  <a:lnTo>
                    <a:pt y="3822" x="17947"/>
                  </a:lnTo>
                  <a:lnTo>
                    <a:pt y="4030" x="17892"/>
                  </a:lnTo>
                  <a:cubicBezTo>
                    <a:pt y="4252" x="17834"/>
                    <a:pt y="4393" x="17782"/>
                    <a:pt y="4453" x="17735"/>
                  </a:cubicBezTo>
                  <a:cubicBezTo>
                    <a:pt y="4512" x="17688"/>
                    <a:pt y="4542" x="17621"/>
                    <a:pt y="4542" x="17536"/>
                  </a:cubicBezTo>
                  <a:lnTo>
                    <a:pt y="4542" x="17354"/>
                  </a:lnTo>
                  <a:lnTo>
                    <a:pt y="4925" x="17354"/>
                  </a:lnTo>
                  <a:lnTo>
                    <a:pt y="4925" x="17602"/>
                  </a:lnTo>
                  <a:cubicBezTo>
                    <a:pt y="4925" x="17741"/>
                    <a:pt y="4874" x="17852"/>
                    <a:pt y="4773" x="17935"/>
                  </a:cubicBezTo>
                  <a:cubicBezTo>
                    <a:pt y="4672" x="18019"/>
                    <a:pt y="4456" x="18104"/>
                    <a:pt y="4125" x="18192"/>
                  </a:cubicBezTo>
                  <a:lnTo>
                    <a:pt y="1084" x="19021"/>
                  </a:lnTo>
                  <a:lnTo>
                    <a:pt y="1084" x="18693"/>
                  </a:lnTo>
                  <a:lnTo>
                    <a:pt y="3260" x="18102"/>
                  </a:lnTo>
                  <a:lnTo>
                    <a:pt y="1084" x="17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y="2120125" x="762575"/>
              <a:ext cy="25" cx="690675"/>
            </a:xfrm>
            <a:custGeom>
              <a:pathLst>
                <a:path w="27627" extrusionOk="0" fill="none" h="1">
                  <a:moveTo>
                    <a:pt y="1" x="1"/>
                  </a:moveTo>
                  <a:lnTo>
                    <a:pt y="1" x="27626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y="1600700" x="316525"/>
              <a:ext cy="25" cx="2316575"/>
            </a:xfrm>
            <a:custGeom>
              <a:pathLst>
                <a:path w="92663" extrusionOk="0" fill="none" h="1">
                  <a:moveTo>
                    <a:pt y="0" x="1"/>
                  </a:moveTo>
                  <a:lnTo>
                    <a:pt y="0" x="92663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y="1600700" x="323725"/>
              <a:ext cy="233225" cx="25"/>
            </a:xfrm>
            <a:custGeom>
              <a:pathLst>
                <a:path w="1" extrusionOk="0" fill="none" h="9329">
                  <a:moveTo>
                    <a:pt y="0" x="1"/>
                  </a:moveTo>
                  <a:lnTo>
                    <a:pt y="9329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y="1590100" x="1107900"/>
              <a:ext cy="243825" cx="25"/>
            </a:xfrm>
            <a:custGeom>
              <a:pathLst>
                <a:path w="1" extrusionOk="0" fill="none" h="9753">
                  <a:moveTo>
                    <a:pt y="0" x="1"/>
                  </a:moveTo>
                  <a:lnTo>
                    <a:pt y="9753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y="1590100" x="1892075"/>
              <a:ext cy="233225" cx="25"/>
            </a:xfrm>
            <a:custGeom>
              <a:pathLst>
                <a:path w="1" extrusionOk="0" fill="none" h="9329">
                  <a:moveTo>
                    <a:pt y="0" x="0"/>
                  </a:moveTo>
                  <a:lnTo>
                    <a:pt y="9329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y="1590100" x="2633075"/>
              <a:ext cy="233225" cx="25"/>
            </a:xfrm>
            <a:custGeom>
              <a:pathLst>
                <a:path w="1" extrusionOk="0" fill="none" h="9329">
                  <a:moveTo>
                    <a:pt y="0" x="1"/>
                  </a:moveTo>
                  <a:lnTo>
                    <a:pt y="9329" x="1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y="1166075" x="1424450"/>
              <a:ext cy="201425" cx="136725"/>
            </a:xfrm>
            <a:custGeom>
              <a:pathLst>
                <a:path w="5469" extrusionOk="0" h="8057">
                  <a:moveTo>
                    <a:pt y="3816" x="0"/>
                  </a:moveTo>
                  <a:lnTo>
                    <a:pt y="0" x="2878"/>
                  </a:lnTo>
                  <a:lnTo>
                    <a:pt y="3816" x="5468"/>
                  </a:lnTo>
                  <a:lnTo>
                    <a:pt y="8057" x="2878"/>
                  </a:lnTo>
                  <a:lnTo>
                    <a:pt y="3816" x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y="1166075" x="1424450"/>
              <a:ext cy="95425" cx="71975"/>
            </a:xfrm>
            <a:custGeom>
              <a:pathLst>
                <a:path w="2879" extrusionOk="0" fill="none" h="3817">
                  <a:moveTo>
                    <a:pt y="3816" x="0"/>
                  </a:moveTo>
                  <a:lnTo>
                    <a:pt y="0" x="2878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y="1166075" x="14964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y="1166075" x="1496400"/>
              <a:ext cy="95425" cx="64775"/>
            </a:xfrm>
            <a:custGeom>
              <a:pathLst>
                <a:path w="2591" extrusionOk="0" fill="none" h="3817">
                  <a:moveTo>
                    <a:pt y="0" x="0"/>
                  </a:moveTo>
                  <a:lnTo>
                    <a:pt y="3816" x="259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y="1261475" x="15611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y="1261475" x="1496400"/>
              <a:ext cy="106025" cx="64775"/>
            </a:xfrm>
            <a:custGeom>
              <a:pathLst>
                <a:path w="2591" extrusionOk="0" fill="none" h="4241">
                  <a:moveTo>
                    <a:pt y="0" x="2590"/>
                  </a:moveTo>
                  <a:lnTo>
                    <a:pt y="424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y="1367475" x="14964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y="1261475" x="1424450"/>
              <a:ext cy="106025" cx="71975"/>
            </a:xfrm>
            <a:custGeom>
              <a:pathLst>
                <a:path w="2879" extrusionOk="0" fill="none" h="4241">
                  <a:moveTo>
                    <a:pt y="4241" x="2878"/>
                  </a:moveTo>
                  <a:lnTo>
                    <a:pt y="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y="1261475" x="14244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y="1346275" x="1496400"/>
              <a:ext cy="254450" cx="25"/>
            </a:xfrm>
            <a:custGeom>
              <a:pathLst>
                <a:path w="1" extrusionOk="0" fill="none" h="10178">
                  <a:moveTo>
                    <a:pt y="1" x="0"/>
                  </a:moveTo>
                  <a:lnTo>
                    <a:pt y="10177" x="0"/>
                  </a:lnTo>
                </a:path>
              </a:pathLst>
            </a:custGeom>
            <a:noFill/>
            <a:ln w="72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63" name="Shape 216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67" name="Shape 2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8" name="Shape 2168"/>
          <p:cNvSpPr txBox="1"/>
          <p:nvPr>
            <p:ph type="title"/>
          </p:nvPr>
        </p:nvSpPr>
        <p:spPr>
          <a:xfrm>
            <a:off y="0" x="749300"/>
            <a:ext cy="1016000" cx="764381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Reviewing the CRC Model</a:t>
            </a:r>
          </a:p>
        </p:txBody>
      </p:sp>
      <p:sp>
        <p:nvSpPr>
          <p:cNvPr id="2169" name="Shape 2169"/>
          <p:cNvSpPr txBox="1"/>
          <p:nvPr>
            <p:ph idx="1" type="body"/>
          </p:nvPr>
        </p:nvSpPr>
        <p:spPr>
          <a:xfrm>
            <a:off y="973137" x="466725"/>
            <a:ext cy="3657600" cx="825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All participants in the review (of the CRC model) are given a subset of the CRC model index cards.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Cards that collaborate should be separated (i.e., no reviewer should have two cards that collaborate).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All use-case scenarios (and corresponding use-case diagrams) should be organized into categories</a:t>
            </a:r>
            <a:r>
              <a:rPr strike="noStrike" u="none" b="0" cap="none" baseline="0" sz="1600" lang="en-US" i="0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review leader reads the use-case deliberately</a:t>
            </a:r>
            <a:r>
              <a:rPr strike="noStrike" u="none" b="0" cap="none" baseline="0" sz="1600" lang="en-US" i="0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.</a:t>
            </a: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As the review leader comes to a named object, she passes a token to the person holding the corresponding class index card.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When the token is passed, the holder of the class card is asked to describe the responsibilities noted on the card</a:t>
            </a:r>
            <a:r>
              <a:rPr strike="noStrike" u="none" b="0" cap="none" baseline="0" sz="1600" lang="en-US" i="0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The group determines whether one (or more) of the responsibilities satisfies the use-case requirement.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If the responsibilities and collaborations noted on the index cards cannot accommodate the use-case, modifications are made to the cards</a:t>
            </a:r>
            <a:r>
              <a:rPr strike="noStrike" u="none" b="0" cap="none" baseline="0" sz="1600" lang="en-US" i="0">
                <a:solidFill>
                  <a:schemeClr val="folHlink"/>
                </a:solidFill>
                <a:latin typeface="Quattrocento"/>
                <a:ea typeface="Quattrocento"/>
                <a:cs typeface="Quattrocento"/>
                <a:sym typeface="Quattrocento"/>
              </a:rPr>
              <a:t>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This may include the definition of new classes (and corresponding CRC index cards) or the specification of new or revised responsibilities or collaborations on existing cards.	</a:t>
            </a:r>
          </a:p>
        </p:txBody>
      </p:sp>
      <p:sp>
        <p:nvSpPr>
          <p:cNvPr id="2170" name="Shape 217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0" name="Shape 6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y="244475" x="2084386"/>
            <a:ext cy="1016000" cx="497204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Domain Analysis</a:t>
            </a: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y="1295400" x="1317625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Define the domain to be investigated.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Collect a representative sample of applications in the domain.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Analyze each application in the sample.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 an analysis model for the objects. </a:t>
            </a: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74" name="Shape 2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5" name="Shape 2175"/>
          <p:cNvSpPr txBox="1"/>
          <p:nvPr>
            <p:ph type="title"/>
          </p:nvPr>
        </p:nvSpPr>
        <p:spPr>
          <a:xfrm>
            <a:off y="352425" x="920750"/>
            <a:ext cy="533399" cx="74802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Associations and Dependencies</a:t>
            </a:r>
          </a:p>
        </p:txBody>
      </p:sp>
      <p:sp>
        <p:nvSpPr>
          <p:cNvPr id="2176" name="Shape 2176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Two analysis classes are often related to one another in some fashion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In UML these relationships are called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associations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Associations can be refined by indicating</a:t>
            </a:r>
            <a:r>
              <a:rPr strike="noStrike" u="none" b="0" cap="none" baseline="0" sz="20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multiplicity</a:t>
            </a:r>
            <a:r>
              <a:rPr strike="noStrike" u="none" b="0" cap="none" baseline="0" sz="20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(the term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cardinality</a:t>
            </a: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is used in data modeling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 many instances, a client-server relationship exists between two analysis classes.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 such cases, a client-class depends on the server-class in some way and a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dependency relationship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established</a:t>
            </a:r>
          </a:p>
        </p:txBody>
      </p:sp>
      <p:sp>
        <p:nvSpPr>
          <p:cNvPr id="2177" name="Shape 217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81" name="Shape 2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2" name="Shape 2182"/>
          <p:cNvSpPr/>
          <p:nvPr/>
        </p:nvSpPr>
        <p:spPr>
          <a:xfrm>
            <a:off y="1046162" x="1911350"/>
            <a:ext cy="4132261" cx="5680075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3" name="Shape 2183"/>
          <p:cNvSpPr txBox="1"/>
          <p:nvPr>
            <p:ph type="title"/>
          </p:nvPr>
        </p:nvSpPr>
        <p:spPr>
          <a:xfrm>
            <a:off y="0" x="2935286"/>
            <a:ext cy="1016000" cx="3271836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Multiplicity</a:t>
            </a:r>
          </a:p>
        </p:txBody>
      </p:sp>
      <p:pic>
        <p:nvPicPr>
          <p:cNvPr id="2184" name="Shape 21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73187" x="2595561"/>
            <a:ext cy="3352799" cx="3949699"/>
          </a:xfrm>
          <a:prstGeom prst="rect">
            <a:avLst/>
          </a:prstGeom>
        </p:spPr>
      </p:pic>
      <p:sp>
        <p:nvSpPr>
          <p:cNvPr id="2185" name="Shape 218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89" name="Shape 2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0" name="Shape 2190"/>
          <p:cNvSpPr/>
          <p:nvPr/>
        </p:nvSpPr>
        <p:spPr>
          <a:xfrm>
            <a:off y="1339850" x="1658936"/>
            <a:ext cy="3308349" cx="5932487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1" name="Shape 2191"/>
          <p:cNvSpPr txBox="1"/>
          <p:nvPr>
            <p:ph type="title"/>
          </p:nvPr>
        </p:nvSpPr>
        <p:spPr>
          <a:xfrm>
            <a:off y="244475" x="2352675"/>
            <a:ext cy="1016000" cx="4437062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Dependencies</a:t>
            </a:r>
          </a:p>
        </p:txBody>
      </p:sp>
      <p:grpSp>
        <p:nvGrpSpPr>
          <p:cNvPr id="2192" name="Shape 2192"/>
          <p:cNvGrpSpPr/>
          <p:nvPr/>
        </p:nvGrpSpPr>
        <p:grpSpPr>
          <a:xfrm>
            <a:off y="2332036" x="2297111"/>
            <a:ext cy="1422411" cx="4533907"/>
            <a:chOff y="0" x="0"/>
            <a:chExt cy="2973475" cx="2991625"/>
          </a:xfrm>
        </p:grpSpPr>
        <p:sp>
          <p:nvSpPr>
            <p:cNvPr id="2193" name="Shape 2193"/>
            <p:cNvSpPr/>
            <p:nvPr/>
          </p:nvSpPr>
          <p:spPr>
            <a:xfrm>
              <a:off y="0" x="2178750"/>
              <a:ext cy="2893825" cx="812875"/>
            </a:xfrm>
            <a:custGeom>
              <a:pathLst>
                <a:path w="32515" extrusionOk="0" h="115753">
                  <a:moveTo>
                    <a:pt y="0" x="1"/>
                  </a:moveTo>
                  <a:lnTo>
                    <a:pt y="0" x="32515"/>
                  </a:lnTo>
                  <a:lnTo>
                    <a:pt y="115752" x="32515"/>
                  </a:lnTo>
                  <a:lnTo>
                    <a:pt y="115752" x="1"/>
                  </a:lnTo>
                  <a:lnTo>
                    <a:pt y="0" x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y="0" x="2178750"/>
              <a:ext cy="0" cx="812875"/>
            </a:xfrm>
            <a:custGeom>
              <a:pathLst>
                <a:path w="32515" extrusionOk="0" fill="none" h="0">
                  <a:moveTo>
                    <a:pt y="0" x="1"/>
                  </a:moveTo>
                  <a:lnTo>
                    <a:pt y="0" x="32515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y="0" x="299160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y="0" x="2991600"/>
              <a:ext cy="2893825" cx="25"/>
            </a:xfrm>
            <a:custGeom>
              <a:pathLst>
                <a:path w="1" extrusionOk="0" fill="none" h="115753">
                  <a:moveTo>
                    <a:pt y="0" x="1"/>
                  </a:moveTo>
                  <a:lnTo>
                    <a:pt y="115752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y="2893800" x="29916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y="2893800" x="2178750"/>
              <a:ext cy="25" cx="812875"/>
            </a:xfrm>
            <a:custGeom>
              <a:pathLst>
                <a:path w="32515" extrusionOk="0" fill="none" h="1">
                  <a:moveTo>
                    <a:pt y="0" x="32515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y="2893800" x="21787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y="0" x="2178750"/>
              <a:ext cy="2893825" cx="25"/>
            </a:xfrm>
            <a:custGeom>
              <a:pathLst>
                <a:path w="1" extrusionOk="0" fill="none" h="115753">
                  <a:moveTo>
                    <a:pt y="115752" x="1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y="0" x="217875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y="241425" x="2368750"/>
              <a:ext cy="240975" cx="379875"/>
            </a:xfrm>
            <a:custGeom>
              <a:pathLst>
                <a:path w="15195" extrusionOk="0" h="9639">
                  <a:moveTo>
                    <a:pt y="3292" x="10270"/>
                  </a:moveTo>
                  <a:cubicBezTo>
                    <a:pt y="3292" x="10448"/>
                    <a:pt y="3479" x="10591"/>
                    <a:pt y="3852" x="10699"/>
                  </a:cubicBezTo>
                  <a:cubicBezTo>
                    <a:pt y="4225" x="10807"/>
                    <a:pt y="4725" x="10863"/>
                    <a:pt y="5351" x="10865"/>
                  </a:cubicBezTo>
                  <a:lnTo>
                    <a:pt y="5358" x="9577"/>
                  </a:lnTo>
                  <a:cubicBezTo>
                    <a:pt y="4702" x="9595"/>
                    <a:pt y="4194" x="9665"/>
                    <a:pt y="3833" x="9786"/>
                  </a:cubicBezTo>
                  <a:cubicBezTo>
                    <a:pt y="3472" x="9907"/>
                    <a:pt y="3292" x="10069"/>
                    <a:pt y="3292" x="10270"/>
                  </a:cubicBezTo>
                  <a:close/>
                  <a:moveTo>
                    <a:pt y="5955" x="4321"/>
                  </a:moveTo>
                  <a:lnTo>
                    <a:pt y="6210" x="4321"/>
                  </a:lnTo>
                  <a:cubicBezTo>
                    <a:pt y="6957" x="4321"/>
                    <a:pt y="7555" x="4261"/>
                    <a:pt y="8005" x="4140"/>
                  </a:cubicBezTo>
                  <a:cubicBezTo>
                    <a:pt y="8455" x="4018"/>
                    <a:pt y="8680" x="3858"/>
                    <a:pt y="8680" x="3657"/>
                  </a:cubicBezTo>
                  <a:cubicBezTo>
                    <a:pt y="8680" x="3512"/>
                    <a:pt y="8561" x="3397"/>
                    <a:pt y="8322" x="3313"/>
                  </a:cubicBezTo>
                  <a:cubicBezTo>
                    <a:pt y="8084" x="3228"/>
                    <a:pt y="7761" x="3186"/>
                    <a:pt y="7355" x="3186"/>
                  </a:cubicBezTo>
                  <a:cubicBezTo>
                    <a:pt y="6845" x="3186"/>
                    <a:pt y="6484" x="3242"/>
                    <a:pt y="6272" x="3355"/>
                  </a:cubicBezTo>
                  <a:cubicBezTo>
                    <a:pt y="6061" x="3468"/>
                    <a:pt y="5955" x="3670"/>
                    <a:pt y="5955" x="3962"/>
                  </a:cubicBezTo>
                  <a:close/>
                  <a:moveTo>
                    <a:pt y="5955" x="14833"/>
                  </a:moveTo>
                  <a:lnTo>
                    <a:pt y="6210" x="14833"/>
                  </a:lnTo>
                  <a:cubicBezTo>
                    <a:pt y="6957" x="14833"/>
                    <a:pt y="7555" x="14773"/>
                    <a:pt y="8005" x="14652"/>
                  </a:cubicBezTo>
                  <a:cubicBezTo>
                    <a:pt y="8455" x="14530"/>
                    <a:pt y="8680" x="14370"/>
                    <a:pt y="8680" x="14169"/>
                  </a:cubicBezTo>
                  <a:cubicBezTo>
                    <a:pt y="8680" x="14024"/>
                    <a:pt y="8561" x="13909"/>
                    <a:pt y="8322" x="13825"/>
                  </a:cubicBezTo>
                  <a:cubicBezTo>
                    <a:pt y="8084" x="13740"/>
                    <a:pt y="7761" x="13698"/>
                    <a:pt y="7355" x="13698"/>
                  </a:cubicBezTo>
                  <a:cubicBezTo>
                    <a:pt y="6845" x="13698"/>
                    <a:pt y="6484" x="13754"/>
                    <a:pt y="6272" x="13867"/>
                  </a:cubicBezTo>
                  <a:cubicBezTo>
                    <a:pt y="6061" x="13980"/>
                    <a:pt y="5955" x="14182"/>
                    <a:pt y="5955" x="14474"/>
                  </a:cubicBezTo>
                  <a:close/>
                  <a:moveTo>
                    <a:pt y="2321" x="6484"/>
                  </a:moveTo>
                  <a:cubicBezTo>
                    <a:pt y="2321" x="6325"/>
                    <a:pt y="2423" x="6189"/>
                    <a:pt y="2626" x="6073"/>
                  </a:cubicBezTo>
                  <a:cubicBezTo>
                    <a:pt y="2829" x="5958"/>
                    <a:pt y="3145" x="5859"/>
                    <a:pt y="3572" x="5777"/>
                  </a:cubicBezTo>
                  <a:lnTo>
                    <a:pt y="2489" x="5777"/>
                  </a:lnTo>
                  <a:lnTo>
                    <a:pt y="2489" x="5413"/>
                  </a:lnTo>
                  <a:lnTo>
                    <a:pt y="9458" x="5413"/>
                  </a:lnTo>
                  <a:lnTo>
                    <a:pt y="9458" x="5777"/>
                  </a:lnTo>
                  <a:lnTo>
                    <a:pt y="5519" x="5777"/>
                  </a:lnTo>
                  <a:cubicBezTo>
                    <a:pt y="4843" x="5777"/>
                    <a:pt y="4307" x="5831"/>
                    <a:pt y="3911" x="5940"/>
                  </a:cubicBezTo>
                  <a:cubicBezTo>
                    <a:pt y="3515" x="6048"/>
                    <a:pt y="3317" x="6195"/>
                    <a:pt y="3317" x="6380"/>
                  </a:cubicBezTo>
                  <a:cubicBezTo>
                    <a:pt y="3317" x="6535"/>
                    <a:pt y="3478" x="6651"/>
                    <a:pt y="3799" x="6725"/>
                  </a:cubicBezTo>
                  <a:cubicBezTo>
                    <a:pt y="4120" x="6800"/>
                    <a:pt y="4617" x="6837"/>
                    <a:pt y="5289" x="6837"/>
                  </a:cubicBezTo>
                  <a:lnTo>
                    <a:pt y="9458" x="6837"/>
                  </a:lnTo>
                  <a:lnTo>
                    <a:pt y="9458" x="7201"/>
                  </a:lnTo>
                  <a:lnTo>
                    <a:pt y="5519" x="7201"/>
                  </a:lnTo>
                  <a:cubicBezTo>
                    <a:pt y="4839" x="7201"/>
                    <a:pt y="4302" x="7255"/>
                    <a:pt y="3908" x="7364"/>
                  </a:cubicBezTo>
                  <a:cubicBezTo>
                    <a:pt y="3514" x="7472"/>
                    <a:pt y="3317" x="7620"/>
                    <a:pt y="3317" x="7807"/>
                  </a:cubicBezTo>
                  <a:cubicBezTo>
                    <a:pt y="3317" x="7961"/>
                    <a:pt y="3479" x="8075"/>
                    <a:pt y="3802" x="8149"/>
                  </a:cubicBezTo>
                  <a:cubicBezTo>
                    <a:pt y="4126" x="8224"/>
                    <a:pt y="4621" x="8261"/>
                    <a:pt y="5289" x="8261"/>
                  </a:cubicBezTo>
                  <a:lnTo>
                    <a:pt y="9458" x="8261"/>
                  </a:lnTo>
                  <a:lnTo>
                    <a:pt y="9458" x="8624"/>
                  </a:lnTo>
                  <a:lnTo>
                    <a:pt y="5252" x="8624"/>
                  </a:lnTo>
                  <a:cubicBezTo>
                    <a:pt y="4314" x="8624"/>
                    <a:pt y="3592" x="8562"/>
                    <a:pt y="3083" x="8438"/>
                  </a:cubicBezTo>
                  <a:cubicBezTo>
                    <a:pt y="2575" x="8313"/>
                    <a:pt y="2321" x="8137"/>
                    <a:pt y="2321" x="7908"/>
                  </a:cubicBezTo>
                  <a:cubicBezTo>
                    <a:pt y="2321" x="7737"/>
                    <a:pt y="2444" x="7589"/>
                    <a:pt y="2688" x="7464"/>
                  </a:cubicBezTo>
                  <a:cubicBezTo>
                    <a:pt y="2933" x="7338"/>
                    <a:pt y="3313" x="7230"/>
                    <a:pt y="3827" x="7140"/>
                  </a:cubicBezTo>
                  <a:cubicBezTo>
                    <a:pt y="3338" x="7086"/>
                    <a:pt y="2964" x="7003"/>
                    <a:pt y="2707" x="6891"/>
                  </a:cubicBezTo>
                  <a:cubicBezTo>
                    <a:pt y="2450" x="6779"/>
                    <a:pt y="2321" x="6643"/>
                    <a:pt y="2321" x="6484"/>
                  </a:cubicBezTo>
                  <a:close/>
                  <a:moveTo>
                    <a:pt y="2321" x="12910"/>
                  </a:moveTo>
                  <a:cubicBezTo>
                    <a:pt y="2321" x="12736"/>
                    <a:pt y="2424" x="12588"/>
                    <a:pt y="2629" x="12466"/>
                  </a:cubicBezTo>
                  <a:cubicBezTo>
                    <a:pt y="2835" x="12345"/>
                    <a:pt y="3149" x="12246"/>
                    <a:pt y="3572" x="12170"/>
                  </a:cubicBezTo>
                  <a:lnTo>
                    <a:pt y="2489" x="12170"/>
                  </a:lnTo>
                  <a:lnTo>
                    <a:pt y="2489" x="11806"/>
                  </a:lnTo>
                  <a:lnTo>
                    <a:pt y="9458" x="11806"/>
                  </a:lnTo>
                  <a:lnTo>
                    <a:pt y="9458" x="12170"/>
                  </a:lnTo>
                  <a:lnTo>
                    <a:pt y="5787" x="12170"/>
                  </a:lnTo>
                  <a:cubicBezTo>
                    <a:pt y="4999" x="12170"/>
                    <a:pt y="4394" x="12224"/>
                    <a:pt y="3973" x="12334"/>
                  </a:cubicBezTo>
                  <a:cubicBezTo>
                    <a:pt y="3552" x="12443"/>
                    <a:pt y="3342" x="12600"/>
                    <a:pt y="3342" x="12804"/>
                  </a:cubicBezTo>
                  <a:cubicBezTo>
                    <a:pt y="3342" x="12862"/>
                    <a:pt y="3359" x="12914"/>
                    <a:pt y="3395" x="12962"/>
                  </a:cubicBezTo>
                  <a:cubicBezTo>
                    <a:pt y="3430" x="13010"/>
                    <a:pt y="3485" x="13054"/>
                    <a:pt y="3559" x="13095"/>
                  </a:cubicBezTo>
                  <a:lnTo>
                    <a:pt y="2383" x="13093"/>
                  </a:lnTo>
                  <a:cubicBezTo>
                    <a:pt y="2363" x="13056"/>
                    <a:pt y="2347" x="13023"/>
                    <a:pt y="2337" x="12993"/>
                  </a:cubicBezTo>
                  <a:cubicBezTo>
                    <a:pt y="2326" x="12963"/>
                    <a:pt y="2321" x="12935"/>
                    <a:pt y="2321" x="12910"/>
                  </a:cubicBezTo>
                  <a:close/>
                  <a:moveTo>
                    <a:pt y="0" x="1433"/>
                  </a:moveTo>
                  <a:cubicBezTo>
                    <a:pt y="0" x="989"/>
                    <a:pt y="431" x="639"/>
                    <a:pt y="1291" x="384"/>
                  </a:cubicBezTo>
                  <a:cubicBezTo>
                    <a:pt y="2152" x="129"/>
                    <a:pt y="3329" x="1"/>
                    <a:pt y="4823" x="1"/>
                  </a:cubicBezTo>
                  <a:cubicBezTo>
                    <a:pt y="6312" x="1"/>
                    <a:pt y="7487" x="129"/>
                    <a:pt y="8347" x="384"/>
                  </a:cubicBezTo>
                  <a:cubicBezTo>
                    <a:pt y="9208" x="639"/>
                    <a:pt y="9638" x="989"/>
                    <a:pt y="9638" x="1433"/>
                  </a:cubicBezTo>
                  <a:cubicBezTo>
                    <a:pt y="9638" x="1605"/>
                    <a:pt y="9564" x="1769"/>
                    <a:pt y="9414" x="1925"/>
                  </a:cubicBezTo>
                  <a:cubicBezTo>
                    <a:pt y="9265" x="2080"/>
                    <a:pt y="9041" x="2227"/>
                    <a:pt y="8742" x="2366"/>
                  </a:cubicBezTo>
                  <a:lnTo>
                    <a:pt y="7430" x="2366"/>
                  </a:lnTo>
                  <a:cubicBezTo>
                    <a:pt y="7824" x="2232"/>
                    <a:pt y="8118" x="2090"/>
                    <a:pt y="8313" x="1938"/>
                  </a:cubicBezTo>
                  <a:cubicBezTo>
                    <a:pt y="8508" x="1787"/>
                    <a:pt y="8606" x="1626"/>
                    <a:pt y="8606" x="1456"/>
                  </a:cubicBezTo>
                  <a:cubicBezTo>
                    <a:pt y="8606" x="1121"/>
                    <a:pt y="8281" x="864"/>
                    <a:pt y="7632" x="686"/>
                  </a:cubicBezTo>
                  <a:cubicBezTo>
                    <a:pt y="6983" x="508"/>
                    <a:pt y="6046" x="419"/>
                    <a:pt y="4823" x="419"/>
                  </a:cubicBezTo>
                  <a:cubicBezTo>
                    <a:pt y="3595" x="419"/>
                    <a:pt y="2656" x="508"/>
                    <a:pt y="2007" x="686"/>
                  </a:cubicBezTo>
                  <a:cubicBezTo>
                    <a:pt y="1358" x="864"/>
                    <a:pt y="1033" x="1121"/>
                    <a:pt y="1033" x="1456"/>
                  </a:cubicBezTo>
                  <a:cubicBezTo>
                    <a:pt y="1033" x="1626"/>
                    <a:pt y="1131" x="1787"/>
                    <a:pt y="1326" x="1938"/>
                  </a:cubicBezTo>
                  <a:cubicBezTo>
                    <a:pt y="1521" x="2090"/>
                    <a:pt y="1815" x="2232"/>
                    <a:pt y="2209" x="2366"/>
                  </a:cubicBezTo>
                  <a:lnTo>
                    <a:pt y="884" x="2366"/>
                  </a:lnTo>
                  <a:cubicBezTo>
                    <a:pt y="589" x="2229"/>
                    <a:pt y="368" x="2084"/>
                    <a:pt y="221" x="1929"/>
                  </a:cubicBezTo>
                  <a:cubicBezTo>
                    <a:pt y="74" x="1773"/>
                    <a:pt y="0" x="1608"/>
                    <a:pt y="0" x="1433"/>
                  </a:cubicBezTo>
                  <a:close/>
                  <a:moveTo>
                    <a:pt y="2321" x="3734"/>
                  </a:moveTo>
                  <a:cubicBezTo>
                    <a:pt y="2321" x="3616"/>
                    <a:pt y="2362" x="3495"/>
                    <a:pt y="2443" x="3371"/>
                  </a:cubicBezTo>
                  <a:cubicBezTo>
                    <a:pt y="2523" x="3246"/>
                    <a:pt y="2645" x="3118"/>
                    <a:pt y="2807" x="2986"/>
                  </a:cubicBezTo>
                  <a:lnTo>
                    <a:pt y="3864" x="2986"/>
                  </a:lnTo>
                  <a:cubicBezTo>
                    <a:pt y="3673" x="3096"/>
                    <a:pt y="3530" x="3210"/>
                    <a:pt y="3435" x="3329"/>
                  </a:cubicBezTo>
                  <a:cubicBezTo>
                    <a:pt y="3340" x="3449"/>
                    <a:pt y="3292" x="3571"/>
                    <a:pt y="3292" x="3697"/>
                  </a:cubicBezTo>
                  <a:cubicBezTo>
                    <a:pt y="3292" x="3894"/>
                    <a:pt y="3436" x="4048"/>
                    <a:pt y="3724" x="4157"/>
                  </a:cubicBezTo>
                  <a:cubicBezTo>
                    <a:pt y="4013" x="4267"/>
                    <a:pt y="4420" x="4321"/>
                    <a:pt y="4947" x="4321"/>
                  </a:cubicBezTo>
                  <a:lnTo>
                    <a:pt y="5059" x="4321"/>
                  </a:lnTo>
                  <a:lnTo>
                    <a:pt y="5059" x="3815"/>
                  </a:lnTo>
                  <a:cubicBezTo>
                    <a:pt y="5059" x="3486"/>
                    <a:pt y="5258" x="3239"/>
                    <a:pt y="5656" x="3073"/>
                  </a:cubicBezTo>
                  <a:cubicBezTo>
                    <a:pt y="6055" x="2908"/>
                    <a:pt y="6646" x="2825"/>
                    <a:pt y="7430" x="2825"/>
                  </a:cubicBezTo>
                  <a:cubicBezTo>
                    <a:pt y="8102" x="2825"/>
                    <a:pt y="8638" x="2891"/>
                    <a:pt y="9038" x="3024"/>
                  </a:cubicBezTo>
                  <a:cubicBezTo>
                    <a:pt y="9438" x="3157"/>
                    <a:pt y="9638" x="3336"/>
                    <a:pt y="9638" x="3561"/>
                  </a:cubicBezTo>
                  <a:cubicBezTo>
                    <a:pt y="9638" x="3739"/>
                    <a:pt y="9538" x="3890"/>
                    <a:pt y="9337" x="4013"/>
                  </a:cubicBezTo>
                  <a:cubicBezTo>
                    <a:pt y="9136" x="4136"/>
                    <a:pt y="8823" x="4239"/>
                    <a:pt y="8400" x="4321"/>
                  </a:cubicBezTo>
                  <a:lnTo>
                    <a:pt y="9458" x="4321"/>
                  </a:lnTo>
                  <a:lnTo>
                    <a:pt y="9458" x="4683"/>
                  </a:lnTo>
                  <a:lnTo>
                    <a:pt y="5482" x="4683"/>
                  </a:lnTo>
                  <a:cubicBezTo>
                    <a:pt y="4420" x="4683"/>
                    <a:pt y="3628" x="4604"/>
                    <a:pt y="3105" x="4447"/>
                  </a:cubicBezTo>
                  <a:cubicBezTo>
                    <a:pt y="2583" x="4290"/>
                    <a:pt y="2321" x="4052"/>
                    <a:pt y="2321" x="3734"/>
                  </a:cubicBezTo>
                  <a:close/>
                  <a:moveTo>
                    <a:pt y="2321" x="10266"/>
                  </a:moveTo>
                  <a:cubicBezTo>
                    <a:pt y="2321" x="9936"/>
                    <a:pt y="2656" x="9674"/>
                    <a:pt y="3326" x="9480"/>
                  </a:cubicBezTo>
                  <a:cubicBezTo>
                    <a:pt y="3996" x="9285"/>
                    <a:pt y="4901" x="9188"/>
                    <a:pt y="6042" x="9188"/>
                  </a:cubicBezTo>
                  <a:cubicBezTo>
                    <a:pt y="7145" x="9188"/>
                    <a:pt y="8021" x="9291"/>
                    <a:pt y="8668" x="9495"/>
                  </a:cubicBezTo>
                  <a:cubicBezTo>
                    <a:pt y="9315" x="9700"/>
                    <a:pt y="9638" x="9978"/>
                    <a:pt y="9638" x="10329"/>
                  </a:cubicBezTo>
                  <a:cubicBezTo>
                    <a:pt y="9638" x="10469"/>
                    <a:pt y="9593" x="10607"/>
                    <a:pt y="9502" x="10743"/>
                  </a:cubicBezTo>
                  <a:cubicBezTo>
                    <a:pt y="9410" x="10880"/>
                    <a:pt y="9278" x="11013"/>
                    <a:pt y="9103" x="11142"/>
                  </a:cubicBezTo>
                  <a:lnTo>
                    <a:pt y="8021" x="11142"/>
                  </a:lnTo>
                  <a:cubicBezTo>
                    <a:pt y="8236" x="11014"/>
                    <a:pt y="8398" x="10885"/>
                    <a:pt y="8506" x="10754"/>
                  </a:cubicBezTo>
                  <a:cubicBezTo>
                    <a:pt y="8614" x="10624"/>
                    <a:pt y="8668" x="10489"/>
                    <a:pt y="8668" x="10351"/>
                  </a:cubicBezTo>
                  <a:cubicBezTo>
                    <a:pt y="8668" x="10111"/>
                    <a:pt y="8461" x="9924"/>
                    <a:pt y="8049" x="9790"/>
                  </a:cubicBezTo>
                  <a:cubicBezTo>
                    <a:pt y="7636" x="9656"/>
                    <a:pt y="7036" x="9581"/>
                    <a:pt y="6247" x="9565"/>
                  </a:cubicBezTo>
                  <a:lnTo>
                    <a:pt y="6247" x="11227"/>
                  </a:lnTo>
                  <a:lnTo>
                    <a:pt y="5687" x="11227"/>
                  </a:lnTo>
                  <a:cubicBezTo>
                    <a:pt y="4650" x="11227"/>
                    <a:pt y="3830" x="11141"/>
                    <a:pt y="3227" x="10968"/>
                  </a:cubicBezTo>
                  <a:cubicBezTo>
                    <a:pt y="2623" x="10796"/>
                    <a:pt y="2321" x="10562"/>
                    <a:pt y="2321" x="10266"/>
                  </a:cubicBezTo>
                  <a:close/>
                  <a:moveTo>
                    <a:pt y="2321" x="14246"/>
                  </a:moveTo>
                  <a:cubicBezTo>
                    <a:pt y="2321" x="14128"/>
                    <a:pt y="2362" x="14007"/>
                    <a:pt y="2443" x="13883"/>
                  </a:cubicBezTo>
                  <a:cubicBezTo>
                    <a:pt y="2523" x="13758"/>
                    <a:pt y="2645" x="13630"/>
                    <a:pt y="2807" x="13498"/>
                  </a:cubicBezTo>
                  <a:lnTo>
                    <a:pt y="3864" x="13498"/>
                  </a:lnTo>
                  <a:cubicBezTo>
                    <a:pt y="3673" x="13608"/>
                    <a:pt y="3530" x="13722"/>
                    <a:pt y="3435" x="13841"/>
                  </a:cubicBezTo>
                  <a:cubicBezTo>
                    <a:pt y="3340" x="13961"/>
                    <a:pt y="3292" x="14083"/>
                    <a:pt y="3292" x="14209"/>
                  </a:cubicBezTo>
                  <a:cubicBezTo>
                    <a:pt y="3292" x="14406"/>
                    <a:pt y="3436" x="14560"/>
                    <a:pt y="3724" x="14669"/>
                  </a:cubicBezTo>
                  <a:cubicBezTo>
                    <a:pt y="4013" x="14779"/>
                    <a:pt y="4420" x="14833"/>
                    <a:pt y="4947" x="14833"/>
                  </a:cubicBezTo>
                  <a:lnTo>
                    <a:pt y="5059" x="14833"/>
                  </a:lnTo>
                  <a:lnTo>
                    <a:pt y="5059" x="14327"/>
                  </a:lnTo>
                  <a:cubicBezTo>
                    <a:pt y="5059" x="13998"/>
                    <a:pt y="5258" x="13751"/>
                    <a:pt y="5656" x="13585"/>
                  </a:cubicBezTo>
                  <a:cubicBezTo>
                    <a:pt y="6055" x="13420"/>
                    <a:pt y="6646" x="13337"/>
                    <a:pt y="7430" x="13337"/>
                  </a:cubicBezTo>
                  <a:cubicBezTo>
                    <a:pt y="8102" x="13337"/>
                    <a:pt y="8638" x="13403"/>
                    <a:pt y="9038" x="13536"/>
                  </a:cubicBezTo>
                  <a:cubicBezTo>
                    <a:pt y="9438" x="13669"/>
                    <a:pt y="9638" x="13848"/>
                    <a:pt y="9638" x="14073"/>
                  </a:cubicBezTo>
                  <a:cubicBezTo>
                    <a:pt y="9638" x="14251"/>
                    <a:pt y="9538" x="14402"/>
                    <a:pt y="9337" x="14525"/>
                  </a:cubicBezTo>
                  <a:cubicBezTo>
                    <a:pt y="9136" x="14648"/>
                    <a:pt y="8823" x="14751"/>
                    <a:pt y="8400" x="14833"/>
                  </a:cubicBezTo>
                  <a:lnTo>
                    <a:pt y="9458" x="14833"/>
                  </a:lnTo>
                  <a:lnTo>
                    <a:pt y="9458" x="15195"/>
                  </a:lnTo>
                  <a:lnTo>
                    <a:pt y="5482" x="15195"/>
                  </a:lnTo>
                  <a:cubicBezTo>
                    <a:pt y="4420" x="15195"/>
                    <a:pt y="3628" x="15116"/>
                    <a:pt y="3105" x="14959"/>
                  </a:cubicBezTo>
                  <a:cubicBezTo>
                    <a:pt y="2583" x="14802"/>
                    <a:pt y="2321" x="14564"/>
                    <a:pt y="2321" x="14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y="743350" x="2178750"/>
              <a:ext cy="25" cx="804500"/>
            </a:xfrm>
            <a:custGeom>
              <a:pathLst>
                <a:path w="32180" extrusionOk="0" fill="none" h="1">
                  <a:moveTo>
                    <a:pt y="1" x="1"/>
                  </a:moveTo>
                  <a:lnTo>
                    <a:pt y="1" x="32180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y="79625" x="0"/>
              <a:ext cy="2893850" cx="812850"/>
            </a:xfrm>
            <a:custGeom>
              <a:pathLst>
                <a:path w="32514" extrusionOk="0" h="115754">
                  <a:moveTo>
                    <a:pt y="1" x="0"/>
                  </a:moveTo>
                  <a:lnTo>
                    <a:pt y="1" x="32514"/>
                  </a:lnTo>
                  <a:lnTo>
                    <a:pt y="115753" x="32514"/>
                  </a:lnTo>
                  <a:lnTo>
                    <a:pt y="115753" x="0"/>
                  </a:lnTo>
                  <a:lnTo>
                    <a:pt y="1" x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y="79625" x="0"/>
              <a:ext cy="25" cx="812850"/>
            </a:xfrm>
            <a:custGeom>
              <a:pathLst>
                <a:path w="32514" extrusionOk="0" fill="none" h="1">
                  <a:moveTo>
                    <a:pt y="1" x="0"/>
                  </a:moveTo>
                  <a:lnTo>
                    <a:pt y="1" x="32514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y="79625" x="8128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y="79625" x="812825"/>
              <a:ext cy="2893850" cx="25"/>
            </a:xfrm>
            <a:custGeom>
              <a:pathLst>
                <a:path w="1" extrusionOk="0" fill="none" h="115754">
                  <a:moveTo>
                    <a:pt y="1" x="1"/>
                  </a:moveTo>
                  <a:lnTo>
                    <a:pt y="115753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y="2973450" x="8128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y="2973450" x="0"/>
              <a:ext cy="25" cx="812850"/>
            </a:xfrm>
            <a:custGeom>
              <a:pathLst>
                <a:path w="32514" extrusionOk="0" fill="none" h="1">
                  <a:moveTo>
                    <a:pt y="0" x="32514"/>
                  </a:moveTo>
                  <a:lnTo>
                    <a:pt y="0" x="0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y="2973450" x="0"/>
              <a:ext cy="25" cx="0"/>
            </a:xfrm>
            <a:custGeom>
              <a:pathLst>
                <a:path w="0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y="79625" x="0"/>
              <a:ext cy="2893850" cx="0"/>
            </a:xfrm>
            <a:custGeom>
              <a:pathLst>
                <a:path w="0" extrusionOk="0" fill="none" h="115754">
                  <a:moveTo>
                    <a:pt y="115753" x="0"/>
                  </a:moveTo>
                  <a:lnTo>
                    <a:pt y="1" x="0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y="79625" x="0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y="288925" x="60125"/>
              <a:ext cy="308325" cx="755200"/>
            </a:xfrm>
            <a:custGeom>
              <a:pathLst>
                <a:path w="30208" extrusionOk="0" h="12333">
                  <a:moveTo>
                    <a:pt y="0" x="3082"/>
                  </a:moveTo>
                  <a:lnTo>
                    <a:pt y="1450" x="3082"/>
                  </a:lnTo>
                  <a:lnTo>
                    <a:pt y="1450" x="3444"/>
                  </a:lnTo>
                  <a:lnTo>
                    <a:pt y="0" x="3444"/>
                  </a:lnTo>
                  <a:close/>
                  <a:moveTo>
                    <a:pt y="0" x="18786"/>
                  </a:moveTo>
                  <a:lnTo>
                    <a:pt y="1450" x="18786"/>
                  </a:lnTo>
                  <a:lnTo>
                    <a:pt y="1450" x="19148"/>
                  </a:lnTo>
                  <a:lnTo>
                    <a:pt y="0" x="19148"/>
                  </a:lnTo>
                  <a:close/>
                  <a:moveTo>
                    <a:pt y="1425" x="877"/>
                  </a:moveTo>
                  <a:cubicBezTo>
                    <a:pt y="1425" x="1281"/>
                    <a:pt y="1714" x="1578"/>
                    <a:pt y="2293" x="1765"/>
                  </a:cubicBezTo>
                  <a:cubicBezTo>
                    <a:pt y="2872" x="1953"/>
                    <a:pt y="3783" x="2047"/>
                    <a:pt y="5028" x="2047"/>
                  </a:cubicBezTo>
                  <a:cubicBezTo>
                    <a:pt y="6280" x="2047"/>
                    <a:pt y="7197" x="1953"/>
                    <a:pt y="7778" x="1765"/>
                  </a:cubicBezTo>
                  <a:cubicBezTo>
                    <a:pt y="8359" x="1578"/>
                    <a:pt y="8649" x="1281"/>
                    <a:pt y="8649" x="877"/>
                  </a:cubicBezTo>
                  <a:lnTo>
                    <a:pt y="8649" x="398"/>
                  </a:lnTo>
                  <a:lnTo>
                    <a:pt y="1425" x="398"/>
                  </a:lnTo>
                  <a:close/>
                  <a:moveTo>
                    <a:pt y="3516" x="25858"/>
                  </a:moveTo>
                  <a:cubicBezTo>
                    <a:pt y="3516" x="26050"/>
                    <a:pt y="3757" x="26203"/>
                    <a:pt y="4241" x="26315"/>
                  </a:cubicBezTo>
                  <a:cubicBezTo>
                    <a:pt y="4724" x="26428"/>
                    <a:pt y="5378" x="26484"/>
                    <a:pt y="6204" x="26484"/>
                  </a:cubicBezTo>
                  <a:cubicBezTo>
                    <a:pt y="7033" x="26484"/>
                    <a:pt y="7689" x="26428"/>
                    <a:pt y="8170" x="26315"/>
                  </a:cubicBezTo>
                  <a:cubicBezTo>
                    <a:pt y="8651" x="26203"/>
                    <a:pt y="8892" x="26050"/>
                    <a:pt y="8892" x="25858"/>
                  </a:cubicBezTo>
                  <a:cubicBezTo>
                    <a:pt y="8892" x="25662"/>
                    <a:pt y="8652" x="25509"/>
                    <a:pt y="8173" x="25397"/>
                  </a:cubicBezTo>
                  <a:cubicBezTo>
                    <a:pt y="7694" x="25285"/>
                    <a:pt y="7038" x="25229"/>
                    <a:pt y="6204" x="25229"/>
                  </a:cubicBezTo>
                  <a:cubicBezTo>
                    <a:pt y="5370" x="25229"/>
                    <a:pt y="4714" x="25285"/>
                    <a:pt y="4234" x="25398"/>
                  </a:cubicBezTo>
                  <a:cubicBezTo>
                    <a:pt y="3755" x="25511"/>
                    <a:pt y="3516" x="25664"/>
                    <a:pt y="3516" x="25858"/>
                  </a:cubicBezTo>
                  <a:close/>
                  <a:moveTo>
                    <a:pt y="3503" x="7258"/>
                  </a:moveTo>
                  <a:cubicBezTo>
                    <a:pt y="3503" x="7450"/>
                    <a:pt y="3743" x="7600"/>
                    <a:pt y="4222" x="7709"/>
                  </a:cubicBezTo>
                  <a:cubicBezTo>
                    <a:pt y="4701" x="7819"/>
                    <a:pt y="5362" x="7873"/>
                    <a:pt y="6204" x="7873"/>
                  </a:cubicBezTo>
                  <a:cubicBezTo>
                    <a:pt y="7046" x="7873"/>
                    <a:pt y="7706" x="7819"/>
                    <a:pt y="8186" x="7709"/>
                  </a:cubicBezTo>
                  <a:cubicBezTo>
                    <a:pt y="8665" x="7600"/>
                    <a:pt y="8904" x="7450"/>
                    <a:pt y="8904" x="7258"/>
                  </a:cubicBezTo>
                  <a:cubicBezTo>
                    <a:pt y="8904" x="7067"/>
                    <a:pt y="8665" x="6917"/>
                    <a:pt y="8186" x="6808"/>
                  </a:cubicBezTo>
                  <a:cubicBezTo>
                    <a:pt y="7706" x="6698"/>
                    <a:pt y="7046" x="6644"/>
                    <a:pt y="6204" x="6644"/>
                  </a:cubicBezTo>
                  <a:cubicBezTo>
                    <a:pt y="5362" x="6644"/>
                    <a:pt y="4701" x="6698"/>
                    <a:pt y="4222" x="6808"/>
                  </a:cubicBezTo>
                  <a:cubicBezTo>
                    <a:pt y="3743" x="6917"/>
                    <a:pt y="3503" x="7067"/>
                    <a:pt y="3503" x="7258"/>
                  </a:cubicBezTo>
                  <a:close/>
                  <a:moveTo>
                    <a:pt y="6179" x="11323"/>
                  </a:moveTo>
                  <a:lnTo>
                    <a:pt y="6434" x="11323"/>
                  </a:lnTo>
                  <a:cubicBezTo>
                    <a:pt y="7181" x="11323"/>
                    <a:pt y="7779" x="11263"/>
                    <a:pt y="8229" x="11142"/>
                  </a:cubicBezTo>
                  <a:cubicBezTo>
                    <a:pt y="8679" x="11020"/>
                    <a:pt y="8904" x="10860"/>
                    <a:pt y="8904" x="10659"/>
                  </a:cubicBezTo>
                  <a:cubicBezTo>
                    <a:pt y="8904" x="10514"/>
                    <a:pt y="8785" x="10399"/>
                    <a:pt y="8546" x="10315"/>
                  </a:cubicBezTo>
                  <a:cubicBezTo>
                    <a:pt y="8308" x="10230"/>
                    <a:pt y="7985" x="10188"/>
                    <a:pt y="7579" x="10188"/>
                  </a:cubicBezTo>
                  <a:cubicBezTo>
                    <a:pt y="7069" x="10188"/>
                    <a:pt y="6708" x="10244"/>
                    <a:pt y="6496" x="10357"/>
                  </a:cubicBezTo>
                  <a:cubicBezTo>
                    <a:pt y="6285" x="10470"/>
                    <a:pt y="6179" x="10672"/>
                    <a:pt y="6179" x="10964"/>
                  </a:cubicBezTo>
                  <a:close/>
                  <a:moveTo>
                    <a:pt y="3503" x="23283"/>
                  </a:moveTo>
                  <a:cubicBezTo>
                    <a:pt y="3503" x="23474"/>
                    <a:pt y="3743" x="23625"/>
                    <a:pt y="4222" x="23735"/>
                  </a:cubicBezTo>
                  <a:cubicBezTo>
                    <a:pt y="4701" x="23845"/>
                    <a:pt y="5362" x="23900"/>
                    <a:pt y="6204" x="23900"/>
                  </a:cubicBezTo>
                  <a:cubicBezTo>
                    <a:pt y="7046" x="23900"/>
                    <a:pt y="7706" x="23845"/>
                    <a:pt y="8186" x="23735"/>
                  </a:cubicBezTo>
                  <a:cubicBezTo>
                    <a:pt y="8665" x="23625"/>
                    <a:pt y="8904" x="23474"/>
                    <a:pt y="8904" x="23283"/>
                  </a:cubicBezTo>
                  <a:cubicBezTo>
                    <a:pt y="8904" x="23092"/>
                    <a:pt y="8665" x="22942"/>
                    <a:pt y="8186" x="22832"/>
                  </a:cubicBezTo>
                  <a:cubicBezTo>
                    <a:pt y="7706" x="22723"/>
                    <a:pt y="7046" x="22668"/>
                    <a:pt y="6204" x="22668"/>
                  </a:cubicBezTo>
                  <a:cubicBezTo>
                    <a:pt y="5362" x="22668"/>
                    <a:pt y="4701" x="22723"/>
                    <a:pt y="4222" x="22832"/>
                  </a:cubicBezTo>
                  <a:cubicBezTo>
                    <a:pt y="3743" x="22942"/>
                    <a:pt y="3503" x="23092"/>
                    <a:pt y="3503" x="23283"/>
                  </a:cubicBezTo>
                  <a:close/>
                  <a:moveTo>
                    <a:pt y="392" x="1"/>
                  </a:moveTo>
                  <a:lnTo>
                    <a:pt y="9682" x="1"/>
                  </a:lnTo>
                  <a:lnTo>
                    <a:pt y="9682" x="816"/>
                  </a:lnTo>
                  <a:cubicBezTo>
                    <a:pt y="9682" x="1382"/>
                    <a:pt y="9307" x="1798"/>
                    <a:pt y="8556" x="2065"/>
                  </a:cubicBezTo>
                  <a:cubicBezTo>
                    <a:pt y="7805" x="2332"/>
                    <a:pt y="6629" x="2466"/>
                    <a:pt y="5028" x="2466"/>
                  </a:cubicBezTo>
                  <a:cubicBezTo>
                    <a:pt y="3435" x="2466"/>
                    <a:pt y="2264" x="2333"/>
                    <a:pt y="1515" x="2067"/>
                  </a:cubicBezTo>
                  <a:cubicBezTo>
                    <a:pt y="767" x="1801"/>
                    <a:pt y="392" x="1384"/>
                    <a:pt y="392" x="816"/>
                  </a:cubicBezTo>
                  <a:close/>
                  <a:moveTo>
                    <a:pt y="2713" x="3082"/>
                  </a:moveTo>
                  <a:lnTo>
                    <a:pt y="9682" x="3082"/>
                  </a:lnTo>
                  <a:lnTo>
                    <a:pt y="9682" x="3444"/>
                  </a:lnTo>
                  <a:lnTo>
                    <a:pt y="2713" x="3444"/>
                  </a:lnTo>
                  <a:close/>
                  <a:moveTo>
                    <a:pt y="0" x="8847"/>
                  </a:moveTo>
                  <a:lnTo>
                    <a:pt y="9682" x="8847"/>
                  </a:lnTo>
                  <a:lnTo>
                    <a:pt y="9682" x="9209"/>
                  </a:lnTo>
                  <a:lnTo>
                    <a:pt y="0" x="9209"/>
                  </a:lnTo>
                  <a:close/>
                  <a:moveTo>
                    <a:pt y="392" x="14564"/>
                  </a:moveTo>
                  <a:lnTo>
                    <a:pt y="9682" x="15298"/>
                  </a:lnTo>
                  <a:lnTo>
                    <a:pt y="9682" x="15797"/>
                  </a:lnTo>
                  <a:lnTo>
                    <a:pt y="1618" x="16422"/>
                  </a:lnTo>
                  <a:lnTo>
                    <a:pt y="9682" x="17040"/>
                  </a:lnTo>
                  <a:lnTo>
                    <a:pt y="9682" x="17539"/>
                  </a:lnTo>
                  <a:lnTo>
                    <a:pt y="392" x="18275"/>
                  </a:lnTo>
                  <a:lnTo>
                    <a:pt y="392" x="17873"/>
                  </a:lnTo>
                  <a:lnTo>
                    <a:pt y="8245" x="17258"/>
                  </a:lnTo>
                  <a:lnTo>
                    <a:pt y="392" x="16642"/>
                  </a:lnTo>
                  <a:lnTo>
                    <a:pt y="392" x="16196"/>
                  </a:lnTo>
                  <a:lnTo>
                    <a:pt y="8245" x="15581"/>
                  </a:lnTo>
                  <a:lnTo>
                    <a:pt y="392" x="14964"/>
                  </a:lnTo>
                  <a:close/>
                  <a:moveTo>
                    <a:pt y="2713" x="18786"/>
                  </a:moveTo>
                  <a:lnTo>
                    <a:pt y="9682" x="18786"/>
                  </a:lnTo>
                  <a:lnTo>
                    <a:pt y="9682" x="19148"/>
                  </a:lnTo>
                  <a:lnTo>
                    <a:pt y="2713" x="19148"/>
                  </a:lnTo>
                  <a:close/>
                  <a:moveTo>
                    <a:pt y="2545" x="20964"/>
                  </a:moveTo>
                  <a:cubicBezTo>
                    <a:pt y="2545" x="20811"/>
                    <a:pt y="2649" x="20675"/>
                    <a:pt y="2856" x="20558"/>
                  </a:cubicBezTo>
                  <a:cubicBezTo>
                    <a:pt y="3064" x="20441"/>
                    <a:pt y="3377" x="20339"/>
                    <a:pt y="3796" x="20253"/>
                  </a:cubicBezTo>
                  <a:lnTo>
                    <a:pt y="2713" x="20253"/>
                  </a:lnTo>
                  <a:lnTo>
                    <a:pt y="2713" x="19889"/>
                  </a:lnTo>
                  <a:lnTo>
                    <a:pt y="9682" x="19889"/>
                  </a:lnTo>
                  <a:lnTo>
                    <a:pt y="9682" x="20253"/>
                  </a:lnTo>
                  <a:lnTo>
                    <a:pt y="5743" x="20253"/>
                  </a:lnTo>
                  <a:cubicBezTo>
                    <a:pt y="5063" x="20253"/>
                    <a:pt y="4526" x="20309"/>
                    <a:pt y="4132" x="20422"/>
                  </a:cubicBezTo>
                  <a:cubicBezTo>
                    <a:pt y="3738" x="20534"/>
                    <a:pt y="3541" x="20688"/>
                    <a:pt y="3541" x="20883"/>
                  </a:cubicBezTo>
                  <a:cubicBezTo>
                    <a:pt y="3541" x="21046"/>
                    <a:pt y="3705" x="21167"/>
                    <a:pt y="4032" x="21248"/>
                  </a:cubicBezTo>
                  <a:cubicBezTo>
                    <a:pt y="4360" x="21330"/>
                    <a:pt y="4854" x="21370"/>
                    <a:pt y="5513" x="21370"/>
                  </a:cubicBezTo>
                  <a:lnTo>
                    <a:pt y="9682" x="21370"/>
                  </a:lnTo>
                  <a:lnTo>
                    <a:pt y="9682" x="21732"/>
                  </a:lnTo>
                  <a:lnTo>
                    <a:pt y="5476" x="21732"/>
                  </a:lnTo>
                  <a:cubicBezTo>
                    <a:pt y="4513" x="21732"/>
                    <a:pt y="3784" x="21667"/>
                    <a:pt y="3289" x="21537"/>
                  </a:cubicBezTo>
                  <a:cubicBezTo>
                    <a:pt y="2793" x="21408"/>
                    <a:pt y="2545" x="21216"/>
                    <a:pt y="2545" x="20964"/>
                  </a:cubicBezTo>
                  <a:close/>
                  <a:moveTo>
                    <a:pt y="2713" x="27256"/>
                  </a:moveTo>
                  <a:lnTo>
                    <a:pt y="9682" x="27831"/>
                  </a:lnTo>
                  <a:lnTo>
                    <a:pt y="9682" x="28258"/>
                  </a:lnTo>
                  <a:lnTo>
                    <a:pt y="3970" x="28733"/>
                  </a:lnTo>
                  <a:lnTo>
                    <a:pt y="9682" x="29206"/>
                  </a:lnTo>
                  <a:lnTo>
                    <a:pt y="9682" x="29632"/>
                  </a:lnTo>
                  <a:lnTo>
                    <a:pt y="2713" x="30208"/>
                  </a:lnTo>
                  <a:lnTo>
                    <a:pt y="2713" x="29846"/>
                  </a:lnTo>
                  <a:lnTo>
                    <a:pt y="8151" x="29397"/>
                  </a:lnTo>
                  <a:lnTo>
                    <a:pt y="2713" x="28945"/>
                  </a:lnTo>
                  <a:lnTo>
                    <a:pt y="2713" x="28519"/>
                  </a:lnTo>
                  <a:lnTo>
                    <a:pt y="8151" x="28069"/>
                  </a:lnTo>
                  <a:lnTo>
                    <a:pt y="2713" x="27617"/>
                  </a:lnTo>
                  <a:close/>
                  <a:moveTo>
                    <a:pt y="2545" x="4898"/>
                  </a:moveTo>
                  <a:cubicBezTo>
                    <a:pt y="2545" x="4629"/>
                    <a:pt y="2723" x="4420"/>
                    <a:pt y="3080" x="4274"/>
                  </a:cubicBezTo>
                  <a:cubicBezTo>
                    <a:pt y="3437" x="4127"/>
                    <a:pt y="3943" x="4054"/>
                    <a:pt y="4598" x="4054"/>
                  </a:cubicBezTo>
                  <a:cubicBezTo>
                    <a:pt y="5138" x="4054"/>
                    <a:pt y="5562" x="4104"/>
                    <a:pt y="5871" x="4203"/>
                  </a:cubicBezTo>
                  <a:cubicBezTo>
                    <a:pt y="6180" x="4303"/>
                    <a:pt y="6409" x="4464"/>
                    <a:pt y="6558" x="4688"/>
                  </a:cubicBezTo>
                  <a:lnTo>
                    <a:pt y="6652" x="4814"/>
                  </a:lnTo>
                  <a:cubicBezTo>
                    <a:pt y="6805" x="5038"/>
                    <a:pt y="6965" x="5183"/>
                    <a:pt y="7131" x="5249"/>
                  </a:cubicBezTo>
                  <a:cubicBezTo>
                    <a:pt y="7297" x="5315"/>
                    <a:pt y="7535" x="5348"/>
                    <a:pt y="7846" x="5348"/>
                  </a:cubicBezTo>
                  <a:cubicBezTo>
                    <a:pt y="8182" x="5348"/>
                    <a:pt y="8443" x="5302"/>
                    <a:pt y="8627" x="5211"/>
                  </a:cubicBezTo>
                  <a:cubicBezTo>
                    <a:pt y="8812" x="5119"/>
                    <a:pt y="8904" x="4988"/>
                    <a:pt y="8904" x="4818"/>
                  </a:cubicBezTo>
                  <a:cubicBezTo>
                    <a:pt y="8904" x="4691"/>
                    <a:pt y="8849" x="4563"/>
                    <a:pt y="8739" x="4433"/>
                  </a:cubicBezTo>
                  <a:cubicBezTo>
                    <a:pt y="8629" x="4303"/>
                    <a:pt y="8464" x="4172"/>
                    <a:pt y="8245" x="4038"/>
                  </a:cubicBezTo>
                  <a:lnTo>
                    <a:pt y="9427" x="4038"/>
                  </a:lnTo>
                  <a:cubicBezTo>
                    <a:pt y="9572" x="4180"/>
                    <a:pt y="9681" x="4314"/>
                    <a:pt y="9753" x="4442"/>
                  </a:cubicBezTo>
                  <a:cubicBezTo>
                    <a:pt y="9826" x="4569"/>
                    <a:pt y="9862" x="4692"/>
                    <a:pt y="9862" x="4810"/>
                  </a:cubicBezTo>
                  <a:cubicBezTo>
                    <a:pt y="9862" x="5093"/>
                    <a:pt y="9674" x="5315"/>
                    <a:pt y="9296" x="5477"/>
                  </a:cubicBezTo>
                  <a:cubicBezTo>
                    <a:pt y="8919" x="5638"/>
                    <a:pt y="8406" x="5719"/>
                    <a:pt y="7759" x="5719"/>
                  </a:cubicBezTo>
                  <a:cubicBezTo>
                    <a:pt y="7191" x="5719"/>
                    <a:pt y="6748" x="5665"/>
                    <a:pt y="6431" x="5557"/>
                  </a:cubicBezTo>
                  <a:cubicBezTo>
                    <a:pt y="6114" x="5449"/>
                    <a:pt y="5868" x="5267"/>
                    <a:pt y="5694" x="5010"/>
                  </a:cubicBezTo>
                  <a:lnTo>
                    <a:pt y="5606" x="4887"/>
                  </a:lnTo>
                  <a:cubicBezTo>
                    <a:pt y="5470" x="4693"/>
                    <a:pt y="5325" x="4564"/>
                    <a:pt y="5174" x="4500"/>
                  </a:cubicBezTo>
                  <a:cubicBezTo>
                    <a:pt y="5023" x="4436"/>
                    <a:pt y="4814" x="4403"/>
                    <a:pt y="4549" x="4403"/>
                  </a:cubicBezTo>
                  <a:cubicBezTo>
                    <a:pt y="4200" x="4403"/>
                    <a:pt y="3939" x="4448"/>
                    <a:pt y="3765" x="4538"/>
                  </a:cubicBezTo>
                  <a:cubicBezTo>
                    <a:pt y="3590" x="4628"/>
                    <a:pt y="3503" x="4762"/>
                    <a:pt y="3503" x="4942"/>
                  </a:cubicBezTo>
                  <a:cubicBezTo>
                    <a:pt y="3503" x="5059"/>
                    <a:pt y="3545" x="5173"/>
                    <a:pt y="3628" x="5283"/>
                  </a:cubicBezTo>
                  <a:cubicBezTo>
                    <a:pt y="3711" x="5393"/>
                    <a:pt y="3835" x="5499"/>
                    <a:pt y="4001" x="5601"/>
                  </a:cubicBezTo>
                  <a:lnTo>
                    <a:pt y="2918" x="5601"/>
                  </a:lnTo>
                  <a:cubicBezTo>
                    <a:pt y="2794" x="5502"/>
                    <a:pt y="2701" x="5393"/>
                    <a:pt y="2638" x="5275"/>
                  </a:cubicBezTo>
                  <a:cubicBezTo>
                    <a:pt y="2576" x="5158"/>
                    <a:pt y="2545" x="5032"/>
                    <a:pt y="2545" x="4898"/>
                  </a:cubicBezTo>
                  <a:close/>
                  <a:moveTo>
                    <a:pt y="2545" x="10736"/>
                  </a:moveTo>
                  <a:cubicBezTo>
                    <a:pt y="2545" x="10618"/>
                    <a:pt y="2586" x="10497"/>
                    <a:pt y="2666" x="10373"/>
                  </a:cubicBezTo>
                  <a:cubicBezTo>
                    <a:pt y="2747" x="10248"/>
                    <a:pt y="2869" x="10120"/>
                    <a:pt y="3030" x="9988"/>
                  </a:cubicBezTo>
                  <a:lnTo>
                    <a:pt y="4088" x="9988"/>
                  </a:lnTo>
                  <a:cubicBezTo>
                    <a:pt y="3897" x="10098"/>
                    <a:pt y="3754" x="10212"/>
                    <a:pt y="3659" x="10331"/>
                  </a:cubicBezTo>
                  <a:cubicBezTo>
                    <a:pt y="3563" x="10451"/>
                    <a:pt y="3516" x="10573"/>
                    <a:pt y="3516" x="10699"/>
                  </a:cubicBezTo>
                  <a:cubicBezTo>
                    <a:pt y="3516" x="10896"/>
                    <a:pt y="3660" x="11050"/>
                    <a:pt y="3948" x="11159"/>
                  </a:cubicBezTo>
                  <a:cubicBezTo>
                    <a:pt y="4237" x="11269"/>
                    <a:pt y="4644" x="11323"/>
                    <a:pt y="5171" x="11323"/>
                  </a:cubicBezTo>
                  <a:lnTo>
                    <a:pt y="5283" x="11323"/>
                  </a:lnTo>
                  <a:lnTo>
                    <a:pt y="5283" x="10817"/>
                  </a:lnTo>
                  <a:cubicBezTo>
                    <a:pt y="5283" x="10488"/>
                    <a:pt y="5482" x="10241"/>
                    <a:pt y="5880" x="10075"/>
                  </a:cubicBezTo>
                  <a:cubicBezTo>
                    <a:pt y="6278" x="9910"/>
                    <a:pt y="6870" x="9827"/>
                    <a:pt y="7654" x="9827"/>
                  </a:cubicBezTo>
                  <a:cubicBezTo>
                    <a:pt y="8326" x="9827"/>
                    <a:pt y="8862" x="9893"/>
                    <a:pt y="9262" x="10026"/>
                  </a:cubicBezTo>
                  <a:cubicBezTo>
                    <a:pt y="9662" x="10159"/>
                    <a:pt y="9862" x="10338"/>
                    <a:pt y="9862" x="10563"/>
                  </a:cubicBezTo>
                  <a:cubicBezTo>
                    <a:pt y="9862" x="10741"/>
                    <a:pt y="9762" x="10892"/>
                    <a:pt y="9561" x="11015"/>
                  </a:cubicBezTo>
                  <a:cubicBezTo>
                    <a:pt y="9359" x="11138"/>
                    <a:pt y="9047" x="11241"/>
                    <a:pt y="8624" x="11323"/>
                  </a:cubicBezTo>
                  <a:lnTo>
                    <a:pt y="9682" x="11323"/>
                  </a:lnTo>
                  <a:lnTo>
                    <a:pt y="9682" x="11685"/>
                  </a:lnTo>
                  <a:lnTo>
                    <a:pt y="5706" x="11685"/>
                  </a:lnTo>
                  <a:cubicBezTo>
                    <a:pt y="4644" x="11685"/>
                    <a:pt y="3852" x="11606"/>
                    <a:pt y="3329" x="11449"/>
                  </a:cubicBezTo>
                  <a:cubicBezTo>
                    <a:pt y="2806" x="11292"/>
                    <a:pt y="2545" x="11054"/>
                    <a:pt y="2545" x="10736"/>
                  </a:cubicBezTo>
                  <a:close/>
                  <a:moveTo>
                    <a:pt y="0" x="23900"/>
                  </a:moveTo>
                  <a:lnTo>
                    <a:pt y="3771" x="23900"/>
                  </a:lnTo>
                  <a:cubicBezTo>
                    <a:pt y="3356" x="23824"/>
                    <a:pt y="3048" x="23728"/>
                    <a:pt y="2847" x="23612"/>
                  </a:cubicBezTo>
                  <a:cubicBezTo>
                    <a:pt y="2646" x="23496"/>
                    <a:pt y="2545" x="23357"/>
                    <a:pt y="2545" x="23195"/>
                  </a:cubicBezTo>
                  <a:cubicBezTo>
                    <a:pt y="2545" x="22929"/>
                    <a:pt y="2881" x="22712"/>
                    <a:pt y="3553" x="22545"/>
                  </a:cubicBezTo>
                  <a:cubicBezTo>
                    <a:pt y="4225" x="22379"/>
                    <a:pt y="5109" x="22295"/>
                    <a:pt y="6204" x="22295"/>
                  </a:cubicBezTo>
                  <a:cubicBezTo>
                    <a:pt y="7299" x="22295"/>
                    <a:pt y="8182" x="22379"/>
                    <a:pt y="8854" x="22545"/>
                  </a:cubicBezTo>
                  <a:cubicBezTo>
                    <a:pt y="9526" x="22712"/>
                    <a:pt y="9862" x="22929"/>
                    <a:pt y="9862" x="23195"/>
                  </a:cubicBezTo>
                  <a:cubicBezTo>
                    <a:pt y="9862" x="23357"/>
                    <a:pt y="9762" x="23496"/>
                    <a:pt y="9561" x="23612"/>
                  </a:cubicBezTo>
                  <a:cubicBezTo>
                    <a:pt y="9359" x="23728"/>
                    <a:pt y="9051" x="23824"/>
                    <a:pt y="8637" x="23900"/>
                  </a:cubicBezTo>
                  <a:lnTo>
                    <a:pt y="9682" x="23900"/>
                  </a:lnTo>
                  <a:lnTo>
                    <a:pt y="9682" x="24261"/>
                  </a:lnTo>
                  <a:lnTo>
                    <a:pt y="0" x="24261"/>
                  </a:lnTo>
                  <a:close/>
                  <a:moveTo>
                    <a:pt y="2545" x="25858"/>
                  </a:moveTo>
                  <a:cubicBezTo>
                    <a:pt y="2545" x="25542"/>
                    <a:pt y="2869" x="25295"/>
                    <a:pt y="3516" x="25116"/>
                  </a:cubicBezTo>
                  <a:cubicBezTo>
                    <a:pt y="4163" x="24937"/>
                    <a:pt y="5059" x="24848"/>
                    <a:pt y="6204" x="24848"/>
                  </a:cubicBezTo>
                  <a:cubicBezTo>
                    <a:pt y="7344" x="24848"/>
                    <a:pt y="8239" x="24937"/>
                    <a:pt y="8889" x="25116"/>
                  </a:cubicBezTo>
                  <a:cubicBezTo>
                    <a:pt y="9538" x="25295"/>
                    <a:pt y="9862" x="25542"/>
                    <a:pt y="9862" x="25858"/>
                  </a:cubicBezTo>
                  <a:cubicBezTo>
                    <a:pt y="9862" x="26172"/>
                    <a:pt y="9538" x="26419"/>
                    <a:pt y="8889" x="26598"/>
                  </a:cubicBezTo>
                  <a:cubicBezTo>
                    <a:pt y="8239" x="26777"/>
                    <a:pt y="7344" x="26867"/>
                    <a:pt y="6204" x="26867"/>
                  </a:cubicBezTo>
                  <a:cubicBezTo>
                    <a:pt y="5059" x="26867"/>
                    <a:pt y="4163" x="26777"/>
                    <a:pt y="3516" x="26598"/>
                  </a:cubicBezTo>
                  <a:cubicBezTo>
                    <a:pt y="2869" x="26419"/>
                    <a:pt y="2545" x="26172"/>
                    <a:pt y="2545" x="25858"/>
                  </a:cubicBezTo>
                  <a:close/>
                  <a:moveTo>
                    <a:pt y="2545" x="7347"/>
                  </a:moveTo>
                  <a:cubicBezTo>
                    <a:pt y="2545" x="7186"/>
                    <a:pt y="2646" x="7047"/>
                    <a:pt y="2847" x="6931"/>
                  </a:cubicBezTo>
                  <a:cubicBezTo>
                    <a:pt y="3048" x="6816"/>
                    <a:pt y="3356" x="6720"/>
                    <a:pt y="3771" x="6644"/>
                  </a:cubicBezTo>
                  <a:lnTo>
                    <a:pt y="2713" x="6644"/>
                  </a:lnTo>
                  <a:lnTo>
                    <a:pt y="2713" x="6280"/>
                  </a:lnTo>
                  <a:lnTo>
                    <a:pt y="12333" x="6280"/>
                  </a:lnTo>
                  <a:lnTo>
                    <a:pt y="12333" x="6644"/>
                  </a:lnTo>
                  <a:lnTo>
                    <a:pt y="8637" x="6644"/>
                  </a:lnTo>
                  <a:cubicBezTo>
                    <a:pt y="9051" x="6720"/>
                    <a:pt y="9359" x="6816"/>
                    <a:pt y="9561" x="6931"/>
                  </a:cubicBezTo>
                  <a:cubicBezTo>
                    <a:pt y="9762" x="7047"/>
                    <a:pt y="9862" x="7186"/>
                    <a:pt y="9862" x="7347"/>
                  </a:cubicBezTo>
                  <a:cubicBezTo>
                    <a:pt y="9862" x="7614"/>
                    <a:pt y="9526" x="7831"/>
                    <a:pt y="8854" x="7998"/>
                  </a:cubicBezTo>
                  <a:cubicBezTo>
                    <a:pt y="8182" x="8165"/>
                    <a:pt y="7299" x="8248"/>
                    <a:pt y="6204" x="8248"/>
                  </a:cubicBezTo>
                  <a:cubicBezTo>
                    <a:pt y="5109" x="8248"/>
                    <a:pt y="4225" x="8165"/>
                    <a:pt y="3553" x="7998"/>
                  </a:cubicBezTo>
                  <a:cubicBezTo>
                    <a:pt y="2881" x="7831"/>
                    <a:pt y="2545" x="7614"/>
                    <a:pt y="2545" x="7347"/>
                  </a:cubicBezTo>
                  <a:close/>
                  <a:moveTo>
                    <a:pt y="2713" x="12170"/>
                  </a:moveTo>
                  <a:lnTo>
                    <a:pt y="9570" x="13060"/>
                  </a:lnTo>
                  <a:lnTo>
                    <a:pt y="10093" x="12995"/>
                  </a:lnTo>
                  <a:cubicBezTo>
                    <a:pt y="10648" x="12928"/>
                    <a:pt y="11001" x="12867"/>
                    <a:pt y="11150" x="12812"/>
                  </a:cubicBezTo>
                  <a:cubicBezTo>
                    <a:pt y="11300" x="12757"/>
                    <a:pt y="11374" x="12680"/>
                    <a:pt y="11374" x="12580"/>
                  </a:cubicBezTo>
                  <a:lnTo>
                    <a:pt y="11374" x="12368"/>
                  </a:lnTo>
                  <a:lnTo>
                    <a:pt y="12333" x="12368"/>
                  </a:lnTo>
                  <a:lnTo>
                    <a:pt y="12333" x="12657"/>
                  </a:lnTo>
                  <a:cubicBezTo>
                    <a:pt y="12333" x="12819"/>
                    <a:pt y="12206" x="12949"/>
                    <a:pt y="11953" x="13046"/>
                  </a:cubicBezTo>
                  <a:cubicBezTo>
                    <a:pt y="11700" x="13143"/>
                    <a:pt y="11159" x="13242"/>
                    <a:pt y="10329" x="13344"/>
                  </a:cubicBezTo>
                  <a:lnTo>
                    <a:pt y="2713" x="14311"/>
                  </a:lnTo>
                  <a:lnTo>
                    <a:pt y="2713" x="13928"/>
                  </a:lnTo>
                  <a:lnTo>
                    <a:pt y="8164" x="13240"/>
                  </a:lnTo>
                  <a:lnTo>
                    <a:pt y="2713" x="125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y="823000" x="0"/>
              <a:ext cy="25" cx="804475"/>
            </a:xfrm>
            <a:custGeom>
              <a:pathLst>
                <a:path w="32179" extrusionOk="0" fill="none" h="1">
                  <a:moveTo>
                    <a:pt y="0" x="0"/>
                  </a:moveTo>
                  <a:lnTo>
                    <a:pt y="0" x="32179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y="1433625" x="829600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y="1433625" x="896625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7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y="1433625" x="963675"/>
              <a:ext cy="25" cx="25175"/>
            </a:xfrm>
            <a:custGeom>
              <a:pathLst>
                <a:path w="1007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y="1433625" x="1030725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y="1433625" x="1097750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y="1433625" x="1164800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y="1433625" x="1231825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y="1433625" x="1298875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y="1433625" x="1365900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y="1433625" x="1432950"/>
              <a:ext cy="25" cx="25175"/>
            </a:xfrm>
            <a:custGeom>
              <a:pathLst>
                <a:path w="1007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y="1433625" x="1500000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y="1433625" x="1567025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y="1433625" x="1634075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y="1433625" x="1701100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y="1433625" x="1768150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y="1433625" x="1835175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y="1433625" x="1902225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y="1433625" x="1969250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7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y="1433625" x="2036300"/>
              <a:ext cy="25" cx="25175"/>
            </a:xfrm>
            <a:custGeom>
              <a:pathLst>
                <a:path w="1007" extrusionOk="0" fill="none" h="1">
                  <a:moveTo>
                    <a:pt y="0" x="1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y="1433625" x="2103350"/>
              <a:ext cy="25" cx="25150"/>
            </a:xfrm>
            <a:custGeom>
              <a:pathLst>
                <a:path w="1006" extrusionOk="0" fill="none" h="1">
                  <a:moveTo>
                    <a:pt y="0" x="0"/>
                  </a:moveTo>
                  <a:lnTo>
                    <a:pt y="0" x="1006"/>
                  </a:lnTo>
                </a:path>
              </a:pathLst>
            </a:custGeom>
            <a:noFill/>
            <a:ln w="8375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y="1327425" x="2078200"/>
              <a:ext cy="185850" cx="100575"/>
            </a:xfrm>
            <a:custGeom>
              <a:pathLst>
                <a:path w="4023" extrusionOk="0" h="7434">
                  <a:moveTo>
                    <a:pt y="0" x="336"/>
                  </a:moveTo>
                  <a:lnTo>
                    <a:pt y="0" x="0"/>
                  </a:lnTo>
                  <a:lnTo>
                    <a:pt y="2124" x="0"/>
                  </a:lnTo>
                  <a:lnTo>
                    <a:pt y="5310" x="0"/>
                  </a:lnTo>
                  <a:lnTo>
                    <a:pt y="7434" x="336"/>
                  </a:lnTo>
                  <a:lnTo>
                    <a:pt y="7434" x="336"/>
                  </a:lnTo>
                  <a:lnTo>
                    <a:pt y="7434" x="1006"/>
                  </a:lnTo>
                  <a:lnTo>
                    <a:pt y="5310" x="2347"/>
                  </a:lnTo>
                  <a:lnTo>
                    <a:pt y="4248" x="3352"/>
                  </a:lnTo>
                  <a:lnTo>
                    <a:pt y="4248" x="4023"/>
                  </a:lnTo>
                  <a:lnTo>
                    <a:pt y="4248" x="4023"/>
                  </a:lnTo>
                  <a:lnTo>
                    <a:pt y="0" x="3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y="1762900" x="1736725"/>
              <a:ext cy="256925" cx="484975"/>
            </a:xfrm>
            <a:custGeom>
              <a:pathLst>
                <a:path w="19399" extrusionOk="0" h="10277">
                  <a:moveTo>
                    <a:pt y="2930" x="13154"/>
                  </a:moveTo>
                  <a:cubicBezTo>
                    <a:pt y="2930" x="13315"/>
                    <a:pt y="3131" x="13442"/>
                    <a:pt y="3534" x="13536"/>
                  </a:cubicBezTo>
                  <a:cubicBezTo>
                    <a:pt y="3937" x="13630"/>
                    <a:pt y="4482" x="13676"/>
                    <a:pt y="5170" x="13676"/>
                  </a:cubicBezTo>
                  <a:cubicBezTo>
                    <a:pt y="5861" x="13676"/>
                    <a:pt y="6407" x="13630"/>
                    <a:pt y="6808" x="13536"/>
                  </a:cubicBezTo>
                  <a:cubicBezTo>
                    <a:pt y="7209" x="13442"/>
                    <a:pt y="7410" x="13315"/>
                    <a:pt y="7410" x="13154"/>
                  </a:cubicBezTo>
                  <a:cubicBezTo>
                    <a:pt y="7410" x="12992"/>
                    <a:pt y="7210" x="12864"/>
                    <a:pt y="6811" x="12771"/>
                  </a:cubicBezTo>
                  <a:cubicBezTo>
                    <a:pt y="6411" x="12677"/>
                    <a:pt y="5864" x="12631"/>
                    <a:pt y="5170" x="12631"/>
                  </a:cubicBezTo>
                  <a:cubicBezTo>
                    <a:pt y="4475" x="12631"/>
                    <a:pt y="3928" x="12678"/>
                    <a:pt y="3529" x="12771"/>
                  </a:cubicBezTo>
                  <a:cubicBezTo>
                    <a:pt y="3129" x="12865"/>
                    <a:pt y="2930" x="12993"/>
                    <a:pt y="2930" x="13154"/>
                  </a:cubicBezTo>
                  <a:close/>
                  <a:moveTo>
                    <a:pt y="2919" x="2833"/>
                  </a:moveTo>
                  <a:cubicBezTo>
                    <a:pt y="2919" x="2992"/>
                    <a:pt y="3119" x="3117"/>
                    <a:pt y="3518" x="3208"/>
                  </a:cubicBezTo>
                  <a:cubicBezTo>
                    <a:pt y="3917" x="3299"/>
                    <a:pt y="4468" x="3345"/>
                    <a:pt y="5170" x="3345"/>
                  </a:cubicBezTo>
                  <a:cubicBezTo>
                    <a:pt y="5871" x="3345"/>
                    <a:pt y="6422" x="3299"/>
                    <a:pt y="6821" x="3208"/>
                  </a:cubicBezTo>
                  <a:cubicBezTo>
                    <a:pt y="7220" x="3117"/>
                    <a:pt y="7420" x="2992"/>
                    <a:pt y="7420" x="2833"/>
                  </a:cubicBezTo>
                  <a:cubicBezTo>
                    <a:pt y="7420" x="2673"/>
                    <a:pt y="7220" x="2548"/>
                    <a:pt y="6821" x="2457"/>
                  </a:cubicBezTo>
                  <a:cubicBezTo>
                    <a:pt y="6422" x="2366"/>
                    <a:pt y="5871" x="2320"/>
                    <a:pt y="5170" x="2320"/>
                  </a:cubicBezTo>
                  <a:cubicBezTo>
                    <a:pt y="4468" x="2320"/>
                    <a:pt y="3917" x="2366"/>
                    <a:pt y="3518" x="2457"/>
                  </a:cubicBezTo>
                  <a:cubicBezTo>
                    <a:pt y="3119" x="2548"/>
                    <a:pt y="2919" x="2673"/>
                    <a:pt y="2919" x="2833"/>
                  </a:cubicBezTo>
                  <a:close/>
                  <a:moveTo>
                    <a:pt y="5149" x="5290"/>
                  </a:moveTo>
                  <a:lnTo>
                    <a:pt y="5362" x="5290"/>
                  </a:lnTo>
                  <a:cubicBezTo>
                    <a:pt y="5984" x="5290"/>
                    <a:pt y="6482" x="5239"/>
                    <a:pt y="6857" x="5138"/>
                  </a:cubicBezTo>
                  <a:cubicBezTo>
                    <a:pt y="7232" x="5037"/>
                    <a:pt y="7420" x="4903"/>
                    <a:pt y="7420" x="4736"/>
                  </a:cubicBezTo>
                  <a:cubicBezTo>
                    <a:pt y="7420" x="4615"/>
                    <a:pt y="7321" x="4520"/>
                    <a:pt y="7122" x="4449"/>
                  </a:cubicBezTo>
                  <a:cubicBezTo>
                    <a:pt y="6923" x="4379"/>
                    <a:pt y="6654" x="4344"/>
                    <a:pt y="6316" x="4344"/>
                  </a:cubicBezTo>
                  <a:cubicBezTo>
                    <a:pt y="5890" x="4344"/>
                    <a:pt y="5590" x="4391"/>
                    <a:pt y="5413" x="4484"/>
                  </a:cubicBezTo>
                  <a:cubicBezTo>
                    <a:pt y="5237" x="4578"/>
                    <a:pt y="5149" x="4747"/>
                    <a:pt y="5149" x="4990"/>
                  </a:cubicBezTo>
                  <a:close/>
                  <a:moveTo>
                    <a:pt y="2919" x="16565"/>
                  </a:moveTo>
                  <a:cubicBezTo>
                    <a:pt y="2919" x="16725"/>
                    <a:pt y="3119" x="16850"/>
                    <a:pt y="3518" x="16942"/>
                  </a:cubicBezTo>
                  <a:cubicBezTo>
                    <a:pt y="3917" x="17033"/>
                    <a:pt y="4468" x="17079"/>
                    <a:pt y="5170" x="17079"/>
                  </a:cubicBezTo>
                  <a:cubicBezTo>
                    <a:pt y="5871" x="17079"/>
                    <a:pt y="6422" x="17033"/>
                    <a:pt y="6821" x="16942"/>
                  </a:cubicBezTo>
                  <a:cubicBezTo>
                    <a:pt y="7220" x="16850"/>
                    <a:pt y="7420" x="16725"/>
                    <a:pt y="7420" x="16565"/>
                  </a:cubicBezTo>
                  <a:cubicBezTo>
                    <a:pt y="7420" x="16406"/>
                    <a:pt y="7220" x="16281"/>
                    <a:pt y="6821" x="16190"/>
                  </a:cubicBezTo>
                  <a:cubicBezTo>
                    <a:pt y="6422" x="16099"/>
                    <a:pt y="5871" x="16053"/>
                    <a:pt y="5170" x="16053"/>
                  </a:cubicBezTo>
                  <a:cubicBezTo>
                    <a:pt y="4468" x="16053"/>
                    <a:pt y="3917" x="16099"/>
                    <a:pt y="3518" x="16190"/>
                  </a:cubicBezTo>
                  <a:cubicBezTo>
                    <a:pt y="3119" x="16281"/>
                    <a:pt y="2919" x="16406"/>
                    <a:pt y="2919" x="16565"/>
                  </a:cubicBezTo>
                  <a:close/>
                  <a:moveTo>
                    <a:pt y="2261" x="9528"/>
                  </a:moveTo>
                  <a:lnTo>
                    <a:pt y="8068" x="10008"/>
                  </a:lnTo>
                  <a:lnTo>
                    <a:pt y="8068" x="10363"/>
                  </a:lnTo>
                  <a:lnTo>
                    <a:pt y="3308" x="10759"/>
                  </a:lnTo>
                  <a:lnTo>
                    <a:pt y="8068" x="11153"/>
                  </a:lnTo>
                  <a:lnTo>
                    <a:pt y="8068" x="11508"/>
                  </a:lnTo>
                  <a:lnTo>
                    <a:pt y="2261" x="11988"/>
                  </a:lnTo>
                  <a:lnTo>
                    <a:pt y="2261" x="11687"/>
                  </a:lnTo>
                  <a:lnTo>
                    <a:pt y="6793" x="11312"/>
                  </a:lnTo>
                  <a:lnTo>
                    <a:pt y="2261" x="10935"/>
                  </a:lnTo>
                  <a:lnTo>
                    <a:pt y="2261" x="10580"/>
                  </a:lnTo>
                  <a:lnTo>
                    <a:pt y="6793" x="10206"/>
                  </a:lnTo>
                  <a:lnTo>
                    <a:pt y="2261" x="9829"/>
                  </a:lnTo>
                  <a:close/>
                  <a:moveTo>
                    <a:pt y="2121" x="15403"/>
                  </a:moveTo>
                  <a:cubicBezTo>
                    <a:pt y="2121" x="15258"/>
                    <a:pt y="2206" x="15135"/>
                    <a:pt y="2378" x="15034"/>
                  </a:cubicBezTo>
                  <a:cubicBezTo>
                    <a:pt y="2549" x="14932"/>
                    <a:pt y="2811" x="14850"/>
                    <a:pt y="3163" x="14786"/>
                  </a:cubicBezTo>
                  <a:lnTo>
                    <a:pt y="2261" x="14786"/>
                  </a:lnTo>
                  <a:lnTo>
                    <a:pt y="2261" x="14484"/>
                  </a:lnTo>
                  <a:lnTo>
                    <a:pt y="8068" x="14484"/>
                  </a:lnTo>
                  <a:lnTo>
                    <a:pt y="8068" x="14786"/>
                  </a:lnTo>
                  <a:lnTo>
                    <a:pt y="5009" x="14786"/>
                  </a:lnTo>
                  <a:cubicBezTo>
                    <a:pt y="4352" x="14786"/>
                    <a:pt y="3848" x="14832"/>
                    <a:pt y="3498" x="14923"/>
                  </a:cubicBezTo>
                  <a:cubicBezTo>
                    <a:pt y="3147" x="15014"/>
                    <a:pt y="2971" x="15145"/>
                    <a:pt y="2971" x="15315"/>
                  </a:cubicBezTo>
                  <a:cubicBezTo>
                    <a:pt y="2971" x="15363"/>
                    <a:pt y="2986" x="15407"/>
                    <a:pt y="3015" x="15447"/>
                  </a:cubicBezTo>
                  <a:cubicBezTo>
                    <a:pt y="3045" x="15487"/>
                    <a:pt y="3090" x="15523"/>
                    <a:pt y="3153" x="15557"/>
                  </a:cubicBezTo>
                  <a:lnTo>
                    <a:pt y="2173" x="15556"/>
                  </a:lnTo>
                  <a:cubicBezTo>
                    <a:pt y="2155" x="15525"/>
                    <a:pt y="2143" x="15497"/>
                    <a:pt y="2134" x="15472"/>
                  </a:cubicBezTo>
                  <a:cubicBezTo>
                    <a:pt y="2125" x="15447"/>
                    <a:pt y="2121" x="15424"/>
                    <a:pt y="2121" x="15403"/>
                  </a:cubicBezTo>
                  <a:close/>
                  <a:moveTo>
                    <a:pt y="2121" x="4800"/>
                  </a:moveTo>
                  <a:cubicBezTo>
                    <a:pt y="2121" x="4702"/>
                    <a:pt y="2155" x="4601"/>
                    <a:pt y="2222" x="4498"/>
                  </a:cubicBezTo>
                  <a:cubicBezTo>
                    <a:pt y="2289" x="4394"/>
                    <a:pt y="2391" x="4287"/>
                    <a:pt y="2525" x="4177"/>
                  </a:cubicBezTo>
                  <a:lnTo>
                    <a:pt y="3407" x="4177"/>
                  </a:lnTo>
                  <a:cubicBezTo>
                    <a:pt y="3248" x="4268"/>
                    <a:pt y="3129" x="4364"/>
                    <a:pt y="3049" x="4463"/>
                  </a:cubicBezTo>
                  <a:cubicBezTo>
                    <a:pt y="2970" x="4562"/>
                    <a:pt y="2930" x="4664"/>
                    <a:pt y="2930" x="4769"/>
                  </a:cubicBezTo>
                  <a:cubicBezTo>
                    <a:pt y="2930" x="4934"/>
                    <a:pt y="3050" x="5062"/>
                    <a:pt y="3290" x="5153"/>
                  </a:cubicBezTo>
                  <a:cubicBezTo>
                    <a:pt y="3530" x="5244"/>
                    <a:pt y="3870" x="5290"/>
                    <a:pt y="4309" x="5290"/>
                  </a:cubicBezTo>
                  <a:lnTo>
                    <a:pt y="4402" x="5290"/>
                  </a:lnTo>
                  <a:lnTo>
                    <a:pt y="4402" x="4867"/>
                  </a:lnTo>
                  <a:cubicBezTo>
                    <a:pt y="4402" x="4594"/>
                    <a:pt y="4568" x="4388"/>
                    <a:pt y="4900" x="4250"/>
                  </a:cubicBezTo>
                  <a:cubicBezTo>
                    <a:pt y="5232" x="4112"/>
                    <a:pt y="5724" x="4043"/>
                    <a:pt y="6378" x="4043"/>
                  </a:cubicBezTo>
                  <a:cubicBezTo>
                    <a:pt y="6938" x="4043"/>
                    <a:pt y="7385" x="4098"/>
                    <a:pt y="7718" x="4209"/>
                  </a:cubicBezTo>
                  <a:cubicBezTo>
                    <a:pt y="8052" x="4319"/>
                    <a:pt y="8218" x="4469"/>
                    <a:pt y="8218" x="4656"/>
                  </a:cubicBezTo>
                  <a:cubicBezTo>
                    <a:pt y="8218" x="4805"/>
                    <a:pt y="8135" x="4930"/>
                    <a:pt y="7967" x="5033"/>
                  </a:cubicBezTo>
                  <a:cubicBezTo>
                    <a:pt y="7799" x="5135"/>
                    <a:pt y="7539" x="5221"/>
                    <a:pt y="7187" x="5290"/>
                  </a:cubicBezTo>
                  <a:lnTo>
                    <a:pt y="8068" x="5290"/>
                  </a:lnTo>
                  <a:lnTo>
                    <a:pt y="8068" x="5591"/>
                  </a:lnTo>
                  <a:lnTo>
                    <a:pt y="4755" x="5591"/>
                  </a:lnTo>
                  <a:cubicBezTo>
                    <a:pt y="3870" x="5591"/>
                    <a:pt y="3210" x="5525"/>
                    <a:pt y="2774" x="5394"/>
                  </a:cubicBezTo>
                  <a:cubicBezTo>
                    <a:pt y="2339" x="5263"/>
                    <a:pt y="2121" x="5065"/>
                    <a:pt y="2121" x="4800"/>
                  </a:cubicBezTo>
                  <a:close/>
                  <a:moveTo>
                    <a:pt y="2121" x="6794"/>
                  </a:moveTo>
                  <a:cubicBezTo>
                    <a:pt y="2121" x="6569"/>
                    <a:pt y="2270" x="6396"/>
                    <a:pt y="2567" x="6273"/>
                  </a:cubicBezTo>
                  <a:cubicBezTo>
                    <a:pt y="2864" x="6151"/>
                    <a:pt y="3286" x="6090"/>
                    <a:pt y="3832" x="6090"/>
                  </a:cubicBezTo>
                  <a:cubicBezTo>
                    <a:pt y="4281" x="6090"/>
                    <a:pt y="4635" x="6131"/>
                    <a:pt y="4892" x="6214"/>
                  </a:cubicBezTo>
                  <a:cubicBezTo>
                    <a:pt y="5150" x="6297"/>
                    <a:pt y="5341" x="6432"/>
                    <a:pt y="5465" x="6619"/>
                  </a:cubicBezTo>
                  <a:lnTo>
                    <a:pt y="5543" x="6723"/>
                  </a:lnTo>
                  <a:cubicBezTo>
                    <a:pt y="5671" x="6910"/>
                    <a:pt y="5804" x="7031"/>
                    <a:pt y="5942" x="7086"/>
                  </a:cubicBezTo>
                  <a:cubicBezTo>
                    <a:pt y="6080" x="7141"/>
                    <a:pt y="6279" x="7169"/>
                    <a:pt y="6538" x="7169"/>
                  </a:cubicBezTo>
                  <a:cubicBezTo>
                    <a:pt y="6818" x="7169"/>
                    <a:pt y="7035" x="7130"/>
                    <a:pt y="7189" x="7054"/>
                  </a:cubicBezTo>
                  <a:cubicBezTo>
                    <a:pt y="7343" x="6978"/>
                    <a:pt y="7420" x="6868"/>
                    <a:pt y="7420" x="6727"/>
                  </a:cubicBezTo>
                  <a:cubicBezTo>
                    <a:pt y="7420" x="6621"/>
                    <a:pt y="7374" x="6514"/>
                    <a:pt y="7283" x="6406"/>
                  </a:cubicBezTo>
                  <a:cubicBezTo>
                    <a:pt y="7191" x="6298"/>
                    <a:pt y="7054" x="6188"/>
                    <a:pt y="6870" x="6077"/>
                  </a:cubicBezTo>
                  <a:lnTo>
                    <a:pt y="7855" x="6077"/>
                  </a:lnTo>
                  <a:cubicBezTo>
                    <a:pt y="7976" x="6195"/>
                    <a:pt y="8067" x="6307"/>
                    <a:pt y="8128" x="6413"/>
                  </a:cubicBezTo>
                  <a:cubicBezTo>
                    <a:pt y="8188" x="6520"/>
                    <a:pt y="8218" x="6622"/>
                    <a:pt y="8218" x="6720"/>
                  </a:cubicBezTo>
                  <a:cubicBezTo>
                    <a:pt y="8218" x="6956"/>
                    <a:pt y="8061" x="7141"/>
                    <a:pt y="7747" x="7276"/>
                  </a:cubicBezTo>
                  <a:cubicBezTo>
                    <a:pt y="7432" x="7410"/>
                    <a:pt y="7005" x="7478"/>
                    <a:pt y="6466" x="7478"/>
                  </a:cubicBezTo>
                  <a:cubicBezTo>
                    <a:pt y="5992" x="7478"/>
                    <a:pt y="5623" x="7433"/>
                    <a:pt y="5359" x="7343"/>
                  </a:cubicBezTo>
                  <a:cubicBezTo>
                    <a:pt y="5094" x="7253"/>
                    <a:pt y="4890" x="7101"/>
                    <a:pt y="4744" x="6887"/>
                  </a:cubicBezTo>
                  <a:lnTo>
                    <a:pt y="4672" x="6784"/>
                  </a:lnTo>
                  <a:cubicBezTo>
                    <a:pt y="4558" x="6622"/>
                    <a:pt y="4438" x="6515"/>
                    <a:pt y="4312" x="6462"/>
                  </a:cubicBezTo>
                  <a:cubicBezTo>
                    <a:pt y="4185" x="6408"/>
                    <a:pt y="4012" x="6381"/>
                    <a:pt y="3790" x="6381"/>
                  </a:cubicBezTo>
                  <a:cubicBezTo>
                    <a:pt y="3500" x="6381"/>
                    <a:pt y="3282" x="6419"/>
                    <a:pt y="3137" x="6493"/>
                  </a:cubicBezTo>
                  <a:cubicBezTo>
                    <a:pt y="2992" x="6568"/>
                    <a:pt y="2919" x="6680"/>
                    <a:pt y="2919" x="6830"/>
                  </a:cubicBezTo>
                  <a:cubicBezTo>
                    <a:pt y="2919" x="6928"/>
                    <a:pt y="2954" x="7023"/>
                    <a:pt y="3023" x="7115"/>
                  </a:cubicBezTo>
                  <a:cubicBezTo>
                    <a:pt y="3092" x="7206"/>
                    <a:pt y="3196" x="7295"/>
                    <a:pt y="3334" x="7380"/>
                  </a:cubicBezTo>
                  <a:lnTo>
                    <a:pt y="2432" x="7380"/>
                  </a:lnTo>
                  <a:cubicBezTo>
                    <a:pt y="2328" x="7297"/>
                    <a:pt y="2251" x="7206"/>
                    <a:pt y="2199" x="7108"/>
                  </a:cubicBezTo>
                  <a:cubicBezTo>
                    <a:pt y="2147" x="7010"/>
                    <a:pt y="2121" x="6905"/>
                    <a:pt y="2121" x="6794"/>
                  </a:cubicBezTo>
                  <a:close/>
                  <a:moveTo>
                    <a:pt y="2121" x="8540"/>
                  </a:moveTo>
                  <a:cubicBezTo>
                    <a:pt y="2121" x="8315"/>
                    <a:pt y="2270" x="8142"/>
                    <a:pt y="2567" x="8019"/>
                  </a:cubicBezTo>
                  <a:cubicBezTo>
                    <a:pt y="2864" x="7897"/>
                    <a:pt y="3286" x="7836"/>
                    <a:pt y="3832" x="7836"/>
                  </a:cubicBezTo>
                  <a:cubicBezTo>
                    <a:pt y="4281" x="7836"/>
                    <a:pt y="4635" x="7877"/>
                    <a:pt y="4892" x="7960"/>
                  </a:cubicBezTo>
                  <a:cubicBezTo>
                    <a:pt y="5150" x="8043"/>
                    <a:pt y="5341" x="8178"/>
                    <a:pt y="5465" x="8365"/>
                  </a:cubicBezTo>
                  <a:lnTo>
                    <a:pt y="5543" x="8469"/>
                  </a:lnTo>
                  <a:cubicBezTo>
                    <a:pt y="5671" x="8656"/>
                    <a:pt y="5804" x="8777"/>
                    <a:pt y="5942" x="8832"/>
                  </a:cubicBezTo>
                  <a:cubicBezTo>
                    <a:pt y="6080" x="8887"/>
                    <a:pt y="6279" x="8915"/>
                    <a:pt y="6538" x="8915"/>
                  </a:cubicBezTo>
                  <a:cubicBezTo>
                    <a:pt y="6818" x="8915"/>
                    <a:pt y="7035" x="8876"/>
                    <a:pt y="7189" x="8800"/>
                  </a:cubicBezTo>
                  <a:cubicBezTo>
                    <a:pt y="7343" x="8724"/>
                    <a:pt y="7420" x="8614"/>
                    <a:pt y="7420" x="8473"/>
                  </a:cubicBezTo>
                  <a:cubicBezTo>
                    <a:pt y="7420" x="8367"/>
                    <a:pt y="7374" x="8260"/>
                    <a:pt y="7283" x="8152"/>
                  </a:cubicBezTo>
                  <a:cubicBezTo>
                    <a:pt y="7191" x="8044"/>
                    <a:pt y="7054" x="7934"/>
                    <a:pt y="6870" x="7823"/>
                  </a:cubicBezTo>
                  <a:lnTo>
                    <a:pt y="7855" x="7823"/>
                  </a:lnTo>
                  <a:cubicBezTo>
                    <a:pt y="7976" x="7941"/>
                    <a:pt y="8067" x="8053"/>
                    <a:pt y="8128" x="8159"/>
                  </a:cubicBezTo>
                  <a:cubicBezTo>
                    <a:pt y="8188" x="8266"/>
                    <a:pt y="8218" x="8368"/>
                    <a:pt y="8218" x="8466"/>
                  </a:cubicBezTo>
                  <a:cubicBezTo>
                    <a:pt y="8218" x="8702"/>
                    <a:pt y="8061" x="8887"/>
                    <a:pt y="7747" x="9022"/>
                  </a:cubicBezTo>
                  <a:cubicBezTo>
                    <a:pt y="7432" x="9156"/>
                    <a:pt y="7005" x="9224"/>
                    <a:pt y="6466" x="9224"/>
                  </a:cubicBezTo>
                  <a:cubicBezTo>
                    <a:pt y="5992" x="9224"/>
                    <a:pt y="5623" x="9179"/>
                    <a:pt y="5359" x="9089"/>
                  </a:cubicBezTo>
                  <a:cubicBezTo>
                    <a:pt y="5094" x="8999"/>
                    <a:pt y="4890" x="8847"/>
                    <a:pt y="4744" x="8633"/>
                  </a:cubicBezTo>
                  <a:lnTo>
                    <a:pt y="4672" x="8530"/>
                  </a:lnTo>
                  <a:cubicBezTo>
                    <a:pt y="4558" x="8368"/>
                    <a:pt y="4438" x="8261"/>
                    <a:pt y="4312" x="8208"/>
                  </a:cubicBezTo>
                  <a:cubicBezTo>
                    <a:pt y="4185" x="8154"/>
                    <a:pt y="4012" x="8127"/>
                    <a:pt y="3790" x="8127"/>
                  </a:cubicBezTo>
                  <a:cubicBezTo>
                    <a:pt y="3500" x="8127"/>
                    <a:pt y="3282" x="8165"/>
                    <a:pt y="3137" x="8239"/>
                  </a:cubicBezTo>
                  <a:cubicBezTo>
                    <a:pt y="2992" x="8314"/>
                    <a:pt y="2919" x="8426"/>
                    <a:pt y="2919" x="8576"/>
                  </a:cubicBezTo>
                  <a:cubicBezTo>
                    <a:pt y="2919" x="8674"/>
                    <a:pt y="2954" x="8769"/>
                    <a:pt y="3023" x="8861"/>
                  </a:cubicBezTo>
                  <a:cubicBezTo>
                    <a:pt y="3092" x="8952"/>
                    <a:pt y="3196" x="9041"/>
                    <a:pt y="3334" x="9126"/>
                  </a:cubicBezTo>
                  <a:lnTo>
                    <a:pt y="2432" x="9126"/>
                  </a:lnTo>
                  <a:cubicBezTo>
                    <a:pt y="2328" x="9043"/>
                    <a:pt y="2251" x="8952"/>
                    <a:pt y="2199" x="8854"/>
                  </a:cubicBezTo>
                  <a:cubicBezTo>
                    <a:pt y="2147" x="8756"/>
                    <a:pt y="2121" x="8651"/>
                    <a:pt y="2121" x="8540"/>
                  </a:cubicBezTo>
                  <a:close/>
                  <a:moveTo>
                    <a:pt y="2121" x="13154"/>
                  </a:moveTo>
                  <a:cubicBezTo>
                    <a:pt y="2121" x="12891"/>
                    <a:pt y="2391" x="12686"/>
                    <a:pt y="2930" x="12537"/>
                  </a:cubicBezTo>
                  <a:cubicBezTo>
                    <a:pt y="3469" x="12388"/>
                    <a:pt y="4216" x="12313"/>
                    <a:pt y="5170" x="12313"/>
                  </a:cubicBezTo>
                  <a:cubicBezTo>
                    <a:pt y="6120" x="12313"/>
                    <a:pt y="6866" x="12388"/>
                    <a:pt y="7407" x="12537"/>
                  </a:cubicBezTo>
                  <a:cubicBezTo>
                    <a:pt y="7948" x="12686"/>
                    <a:pt y="8218" x="12891"/>
                    <a:pt y="8218" x="13154"/>
                  </a:cubicBezTo>
                  <a:cubicBezTo>
                    <a:pt y="8218" x="13416"/>
                    <a:pt y="7948" x="13622"/>
                    <a:pt y="7407" x="13771"/>
                  </a:cubicBezTo>
                  <a:cubicBezTo>
                    <a:pt y="6866" x="13921"/>
                    <a:pt y="6120" x="13996"/>
                    <a:pt y="5170" x="13996"/>
                  </a:cubicBezTo>
                  <a:cubicBezTo>
                    <a:pt y="4216" x="13996"/>
                    <a:pt y="3469" x="13921"/>
                    <a:pt y="2930" x="13771"/>
                  </a:cubicBezTo>
                  <a:cubicBezTo>
                    <a:pt y="2391" x="13622"/>
                    <a:pt y="2121" x="13416"/>
                    <a:pt y="2121" x="13154"/>
                  </a:cubicBezTo>
                  <a:close/>
                  <a:moveTo>
                    <a:pt y="0" x="17079"/>
                  </a:moveTo>
                  <a:lnTo>
                    <a:pt y="3142" x="17079"/>
                  </a:lnTo>
                  <a:cubicBezTo>
                    <a:pt y="2797" x="17016"/>
                    <a:pt y="2540" x="16936"/>
                    <a:pt y="2372" x="16840"/>
                  </a:cubicBezTo>
                  <a:cubicBezTo>
                    <a:pt y="2205" x="16743"/>
                    <a:pt y="2121" x="16627"/>
                    <a:pt y="2121" x="16492"/>
                  </a:cubicBezTo>
                  <a:cubicBezTo>
                    <a:pt y="2121" x="16270"/>
                    <a:pt y="2401" x="16090"/>
                    <a:pt y="2961" x="15951"/>
                  </a:cubicBezTo>
                  <a:cubicBezTo>
                    <a:pt y="3521" x="15812"/>
                    <a:pt y="4257" x="15742"/>
                    <a:pt y="5170" x="15742"/>
                  </a:cubicBezTo>
                  <a:cubicBezTo>
                    <a:pt y="6082" x="15742"/>
                    <a:pt y="6818" x="15812"/>
                    <a:pt y="7378" x="15951"/>
                  </a:cubicBezTo>
                  <a:cubicBezTo>
                    <a:pt y="7938" x="16090"/>
                    <a:pt y="8218" x="16270"/>
                    <a:pt y="8218" x="16492"/>
                  </a:cubicBezTo>
                  <a:cubicBezTo>
                    <a:pt y="8218" x="16627"/>
                    <a:pt y="8135" x="16743"/>
                    <a:pt y="7967" x="16840"/>
                  </a:cubicBezTo>
                  <a:cubicBezTo>
                    <a:pt y="7799" x="16936"/>
                    <a:pt y="7543" x="17016"/>
                    <a:pt y="7197" x="17079"/>
                  </a:cubicBezTo>
                  <a:lnTo>
                    <a:pt y="8068" x="17079"/>
                  </a:lnTo>
                  <a:lnTo>
                    <a:pt y="8068" x="17380"/>
                  </a:lnTo>
                  <a:lnTo>
                    <a:pt y="0" x="17380"/>
                  </a:lnTo>
                  <a:close/>
                  <a:moveTo>
                    <a:pt y="0" x="1193"/>
                  </a:moveTo>
                  <a:cubicBezTo>
                    <a:pt y="0" x="922"/>
                    <a:pt y="127" x="740"/>
                    <a:pt y="381" x="647"/>
                  </a:cubicBezTo>
                  <a:cubicBezTo>
                    <a:pt y="635" x="555"/>
                    <a:pt y="1144" x="509"/>
                    <a:pt y="1908" x="509"/>
                  </a:cubicBezTo>
                  <a:lnTo>
                    <a:pt y="3153" x="509"/>
                  </a:lnTo>
                  <a:cubicBezTo>
                    <a:pt y="3668" x="509"/>
                    <a:pt y="4025" x="480"/>
                    <a:pt y="4223" x="422"/>
                  </a:cubicBezTo>
                  <a:cubicBezTo>
                    <a:pt y="4422" x="363"/>
                    <a:pt y="4522" x="256"/>
                    <a:pt y="4522" x="100"/>
                  </a:cubicBezTo>
                  <a:lnTo>
                    <a:pt y="4522" x="0"/>
                  </a:lnTo>
                  <a:lnTo>
                    <a:pt y="5263" x="0"/>
                  </a:lnTo>
                  <a:lnTo>
                    <a:pt y="5263" x="100"/>
                  </a:lnTo>
                  <a:cubicBezTo>
                    <a:pt y="5263" x="255"/>
                    <a:pt y="5363" x="362"/>
                    <a:pt y="5564" x="421"/>
                  </a:cubicBezTo>
                  <a:cubicBezTo>
                    <a:pt y="5764" x="480"/>
                    <a:pt y="6125" x="509"/>
                    <a:pt y="6647" x="509"/>
                  </a:cubicBezTo>
                  <a:lnTo>
                    <a:pt y="7887" x="509"/>
                  </a:lnTo>
                  <a:cubicBezTo>
                    <a:pt y="8651" x="509"/>
                    <a:pt y="9160" x="555"/>
                    <a:pt y="9416" x="647"/>
                  </a:cubicBezTo>
                  <a:cubicBezTo>
                    <a:pt y="9672" x="740"/>
                    <a:pt y="9800" x="922"/>
                    <a:pt y="9800" x="1193"/>
                  </a:cubicBezTo>
                  <a:lnTo>
                    <a:pt y="9800" x="1295"/>
                  </a:lnTo>
                  <a:lnTo>
                    <a:pt y="9053" x="1295"/>
                  </a:lnTo>
                  <a:lnTo>
                    <a:pt y="9053" x="1183"/>
                  </a:lnTo>
                  <a:cubicBezTo>
                    <a:pt y="9053" x="1030"/>
                    <a:pt y="8977" x="929"/>
                    <a:pt y="8825" x="882"/>
                  </a:cubicBezTo>
                  <a:cubicBezTo>
                    <a:pt y="8673" x="835"/>
                    <a:pt y="8353" x="812"/>
                    <a:pt y="7866" x="812"/>
                  </a:cubicBezTo>
                  <a:lnTo>
                    <a:pt y="6580" x="812"/>
                  </a:lnTo>
                  <a:cubicBezTo>
                    <a:pt y="6041" x="812"/>
                    <a:pt y="5648" x="787"/>
                    <a:pt y="5403" x="738"/>
                  </a:cubicBezTo>
                  <a:cubicBezTo>
                    <a:pt y="5158" x="689"/>
                    <a:pt y="4988" x="604"/>
                    <a:pt y="4895" x="483"/>
                  </a:cubicBezTo>
                  <a:cubicBezTo>
                    <a:pt y="4808" x="603"/>
                    <a:pt y="4643" x="688"/>
                    <a:pt y="4397" x="738"/>
                  </a:cubicBezTo>
                  <a:cubicBezTo>
                    <a:pt y="4152" x="787"/>
                    <a:pt y="3758" x="812"/>
                    <a:pt y="3215" x="812"/>
                  </a:cubicBezTo>
                  <a:lnTo>
                    <a:pt y="1929" x="812"/>
                  </a:lnTo>
                  <a:cubicBezTo>
                    <a:pt y="1442" x="812"/>
                    <a:pt y="1122" x="835"/>
                    <a:pt y="970" x="882"/>
                  </a:cubicBezTo>
                  <a:cubicBezTo>
                    <a:pt y="818" x="929"/>
                    <a:pt y="742" x="1030"/>
                    <a:pt y="742" x="1183"/>
                  </a:cubicBezTo>
                  <a:lnTo>
                    <a:pt y="742" x="1295"/>
                  </a:lnTo>
                  <a:lnTo>
                    <a:pt y="0" x="1295"/>
                  </a:lnTo>
                  <a:close/>
                  <a:moveTo>
                    <a:pt y="0" x="18104"/>
                  </a:moveTo>
                  <a:lnTo>
                    <a:pt y="742" x="18104"/>
                  </a:lnTo>
                  <a:lnTo>
                    <a:pt y="742" x="18219"/>
                  </a:lnTo>
                  <a:cubicBezTo>
                    <a:pt y="742" x="18372"/>
                    <a:pt y="817" x="18471"/>
                    <a:pt y="967" x="18517"/>
                  </a:cubicBezTo>
                  <a:cubicBezTo>
                    <a:pt y="1118" x="18564"/>
                    <a:pt y="1438" x="18587"/>
                    <a:pt y="1929" x="18587"/>
                  </a:cubicBezTo>
                  <a:lnTo>
                    <a:pt y="3215" x="18587"/>
                  </a:lnTo>
                  <a:cubicBezTo>
                    <a:pt y="3758" x="18587"/>
                    <a:pt y="4152" x="18612"/>
                    <a:pt y="4397" x="18661"/>
                  </a:cubicBezTo>
                  <a:cubicBezTo>
                    <a:pt y="4643" x="18710"/>
                    <a:pt y="4808" x="18795"/>
                    <a:pt y="4895" x="18916"/>
                  </a:cubicBezTo>
                  <a:cubicBezTo>
                    <a:pt y="4988" x="18795"/>
                    <a:pt y="5158" x="18710"/>
                    <a:pt y="5403" x="18661"/>
                  </a:cubicBezTo>
                  <a:cubicBezTo>
                    <a:pt y="5648" x="18612"/>
                    <a:pt y="6041" x="18587"/>
                    <a:pt y="6580" x="18587"/>
                  </a:cubicBezTo>
                  <a:lnTo>
                    <a:pt y="7866" x="18587"/>
                  </a:lnTo>
                  <a:cubicBezTo>
                    <a:pt y="8360" x="18587"/>
                    <a:pt y="8682" x="18564"/>
                    <a:pt y="8830" x="18517"/>
                  </a:cubicBezTo>
                  <a:cubicBezTo>
                    <a:pt y="8979" x="18471"/>
                    <a:pt y="9053" x="18372"/>
                    <a:pt y="9053" x="18219"/>
                  </a:cubicBezTo>
                  <a:lnTo>
                    <a:pt y="9053" x="18104"/>
                  </a:lnTo>
                  <a:lnTo>
                    <a:pt y="9800" x="18104"/>
                  </a:lnTo>
                  <a:lnTo>
                    <a:pt y="9800" x="18207"/>
                  </a:lnTo>
                  <a:cubicBezTo>
                    <a:pt y="9800" x="18479"/>
                    <a:pt y="9672" x="18660"/>
                    <a:pt y="9416" x="18751"/>
                  </a:cubicBezTo>
                  <a:cubicBezTo>
                    <a:pt y="9160" x="18843"/>
                    <a:pt y="8651" x="18888"/>
                    <a:pt y="7887" x="18888"/>
                  </a:cubicBezTo>
                  <a:lnTo>
                    <a:pt y="6647" x="18888"/>
                  </a:lnTo>
                  <a:cubicBezTo>
                    <a:pt y="6125" x="18888"/>
                    <a:pt y="5764" x="18918"/>
                    <a:pt y="5564" x="18977"/>
                  </a:cubicBezTo>
                  <a:cubicBezTo>
                    <a:pt y="5363" x="19035"/>
                    <a:pt y="5263" x="19142"/>
                    <a:pt y="5263" x="19297"/>
                  </a:cubicBezTo>
                  <a:lnTo>
                    <a:pt y="5263" x="19399"/>
                  </a:lnTo>
                  <a:lnTo>
                    <a:pt y="4522" x="19399"/>
                  </a:lnTo>
                  <a:lnTo>
                    <a:pt y="4522" x="19297"/>
                  </a:lnTo>
                  <a:cubicBezTo>
                    <a:pt y="4522" x="19142"/>
                    <a:pt y="4422" x="19035"/>
                    <a:pt y="4223" x="18977"/>
                  </a:cubicBezTo>
                  <a:cubicBezTo>
                    <a:pt y="4025" x="18918"/>
                    <a:pt y="3668" x="18888"/>
                    <a:pt y="3153" x="18888"/>
                  </a:cubicBezTo>
                  <a:lnTo>
                    <a:pt y="1908" x="18888"/>
                  </a:lnTo>
                  <a:cubicBezTo>
                    <a:pt y="1144" x="18888"/>
                    <a:pt y="635" x="18843"/>
                    <a:pt y="381" x="18751"/>
                  </a:cubicBezTo>
                  <a:cubicBezTo>
                    <a:pt y="127" x="18660"/>
                    <a:pt y="0" x="18479"/>
                    <a:pt y="0" x="18207"/>
                  </a:cubicBezTo>
                  <a:close/>
                  <a:moveTo>
                    <a:pt y="2121" x="2906"/>
                  </a:moveTo>
                  <a:cubicBezTo>
                    <a:pt y="2121" x="2772"/>
                    <a:pt y="2205" x="2657"/>
                    <a:pt y="2372" x="2560"/>
                  </a:cubicBezTo>
                  <a:cubicBezTo>
                    <a:pt y="2540" x="2464"/>
                    <a:pt y="2797" x="2384"/>
                    <a:pt y="3142" x="2320"/>
                  </a:cubicBezTo>
                  <a:lnTo>
                    <a:pt y="2261" x="2320"/>
                  </a:lnTo>
                  <a:lnTo>
                    <a:pt y="2261" x="2018"/>
                  </a:lnTo>
                  <a:lnTo>
                    <a:pt y="10277" x="2018"/>
                  </a:lnTo>
                  <a:lnTo>
                    <a:pt y="10277" x="2320"/>
                  </a:lnTo>
                  <a:lnTo>
                    <a:pt y="7197" x="2320"/>
                  </a:lnTo>
                  <a:cubicBezTo>
                    <a:pt y="7543" x="2384"/>
                    <a:pt y="7799" x="2464"/>
                    <a:pt y="7967" x="2560"/>
                  </a:cubicBezTo>
                  <a:cubicBezTo>
                    <a:pt y="8135" x="2657"/>
                    <a:pt y="8218" x="2772"/>
                    <a:pt y="8218" x="2906"/>
                  </a:cubicBezTo>
                  <a:cubicBezTo>
                    <a:pt y="8218" x="3129"/>
                    <a:pt y="7938" x="3310"/>
                    <a:pt y="7378" x="3449"/>
                  </a:cubicBezTo>
                  <a:cubicBezTo>
                    <a:pt y="6818" x="3588"/>
                    <a:pt y="6082" x="3658"/>
                    <a:pt y="5170" x="3658"/>
                  </a:cubicBezTo>
                  <a:cubicBezTo>
                    <a:pt y="4257" x="3658"/>
                    <a:pt y="3521" x="3588"/>
                    <a:pt y="2961" x="3449"/>
                  </a:cubicBezTo>
                  <a:cubicBezTo>
                    <a:pt y="2401" x="3310"/>
                    <a:pt y="2121" x="3129"/>
                    <a:pt y="2121" x="2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y="956475" x="1200575"/>
              <a:ext cy="189650" cx="654525"/>
            </a:xfrm>
            <a:custGeom>
              <a:pathLst>
                <a:path w="26181" extrusionOk="0" h="7586">
                  <a:moveTo>
                    <a:pt y="1239" x="14506"/>
                  </a:moveTo>
                  <a:cubicBezTo>
                    <a:pt y="1239" x="14684"/>
                    <a:pt y="1425" x="14827"/>
                    <a:pt y="1799" x="14935"/>
                  </a:cubicBezTo>
                  <a:cubicBezTo>
                    <a:pt y="2172" x="15043"/>
                    <a:pt y="2672" x="15098"/>
                    <a:pt y="3298" x="15101"/>
                  </a:cubicBezTo>
                  <a:lnTo>
                    <a:pt y="3304" x="13813"/>
                  </a:lnTo>
                  <a:cubicBezTo>
                    <a:pt y="2649" x="13831"/>
                    <a:pt y="2141" x="13901"/>
                    <a:pt y="1780" x="14022"/>
                  </a:cubicBezTo>
                  <a:cubicBezTo>
                    <a:pt y="1419" x="14143"/>
                    <a:pt y="1239" x="14304"/>
                    <a:pt y="1239" x="14506"/>
                  </a:cubicBezTo>
                  <a:close/>
                  <a:moveTo>
                    <a:pt y="3902" x="8053"/>
                  </a:moveTo>
                  <a:lnTo>
                    <a:pt y="4157" x="8053"/>
                  </a:lnTo>
                  <a:cubicBezTo>
                    <a:pt y="4903" x="8053"/>
                    <a:pt y="5502" x="7992"/>
                    <a:pt y="5952" x="7871"/>
                  </a:cubicBezTo>
                  <a:cubicBezTo>
                    <a:pt y="6402" x="7750"/>
                    <a:pt y="6627" x="7589"/>
                    <a:pt y="6627" x="7389"/>
                  </a:cubicBezTo>
                  <a:cubicBezTo>
                    <a:pt y="6627" x="7244"/>
                    <a:pt y="6508" x="7129"/>
                    <a:pt y="6269" x="7044"/>
                  </a:cubicBezTo>
                  <a:cubicBezTo>
                    <a:pt y="6031" x="6960"/>
                    <a:pt y="5708" x="6918"/>
                    <a:pt y="5302" x="6918"/>
                  </a:cubicBezTo>
                  <a:cubicBezTo>
                    <a:pt y="4791" x="6918"/>
                    <a:pt y="4431" x="6974"/>
                    <a:pt y="4219" x="7087"/>
                  </a:cubicBezTo>
                  <a:cubicBezTo>
                    <a:pt y="4007" x="7199"/>
                    <a:pt y="3902" x="7401"/>
                    <a:pt y="3902" x="7693"/>
                  </a:cubicBezTo>
                  <a:close/>
                  <a:moveTo>
                    <a:pt y="0" x="2519"/>
                  </a:moveTo>
                  <a:lnTo>
                    <a:pt y="2894" x="1"/>
                  </a:lnTo>
                  <a:lnTo>
                    <a:pt y="3927" x="1"/>
                  </a:lnTo>
                  <a:lnTo>
                    <a:pt y="6820" x="2519"/>
                  </a:lnTo>
                  <a:lnTo>
                    <a:pt y="5687" x="2519"/>
                  </a:lnTo>
                  <a:lnTo>
                    <a:pt y="3416" x="492"/>
                  </a:lnTo>
                  <a:lnTo>
                    <a:pt y="1133" x="2519"/>
                  </a:lnTo>
                  <a:lnTo>
                    <a:pt y="0" x="2519"/>
                  </a:lnTo>
                  <a:close/>
                  <a:moveTo>
                    <a:pt y="0" x="5889"/>
                  </a:moveTo>
                  <a:lnTo>
                    <a:pt y="2894" x="3371"/>
                  </a:lnTo>
                  <a:lnTo>
                    <a:pt y="3927" x="3371"/>
                  </a:lnTo>
                  <a:lnTo>
                    <a:pt y="6820" x="5889"/>
                  </a:lnTo>
                  <a:lnTo>
                    <a:pt y="5687" x="5889"/>
                  </a:lnTo>
                  <a:lnTo>
                    <a:pt y="3416" x="3862"/>
                  </a:lnTo>
                  <a:lnTo>
                    <a:pt y="1133" x="5889"/>
                  </a:lnTo>
                  <a:lnTo>
                    <a:pt y="0" x="5889"/>
                  </a:lnTo>
                  <a:close/>
                  <a:moveTo>
                    <a:pt y="0" x="20293"/>
                  </a:moveTo>
                  <a:lnTo>
                    <a:pt y="1133" x="20293"/>
                  </a:lnTo>
                  <a:lnTo>
                    <a:pt y="3416" x="22316"/>
                  </a:lnTo>
                  <a:lnTo>
                    <a:pt y="5687" x="20293"/>
                  </a:lnTo>
                  <a:lnTo>
                    <a:pt y="6820" x="20293"/>
                  </a:lnTo>
                  <a:lnTo>
                    <a:pt y="3927" x="22811"/>
                  </a:lnTo>
                  <a:lnTo>
                    <a:pt y="2894" x="22811"/>
                  </a:lnTo>
                  <a:lnTo>
                    <a:pt y="0" x="20293"/>
                  </a:lnTo>
                  <a:close/>
                  <a:moveTo>
                    <a:pt y="0" x="23663"/>
                  </a:moveTo>
                  <a:lnTo>
                    <a:pt y="1133" x="23663"/>
                  </a:lnTo>
                  <a:lnTo>
                    <a:pt y="3416" x="25686"/>
                  </a:lnTo>
                  <a:lnTo>
                    <a:pt y="5687" x="23663"/>
                  </a:lnTo>
                  <a:lnTo>
                    <a:pt y="6820" x="23663"/>
                  </a:lnTo>
                  <a:lnTo>
                    <a:pt y="3927" x="26181"/>
                  </a:lnTo>
                  <a:lnTo>
                    <a:pt y="2894" x="26181"/>
                  </a:lnTo>
                  <a:lnTo>
                    <a:pt y="0" x="23663"/>
                  </a:lnTo>
                  <a:close/>
                  <a:moveTo>
                    <a:pt y="268" x="7466"/>
                  </a:moveTo>
                  <a:cubicBezTo>
                    <a:pt y="268" x="7348"/>
                    <a:pt y="308" x="7227"/>
                    <a:pt y="389" x="7102"/>
                  </a:cubicBezTo>
                  <a:cubicBezTo>
                    <a:pt y="470" x="6978"/>
                    <a:pt y="591" x="6850"/>
                    <a:pt y="753" x="6717"/>
                  </a:cubicBezTo>
                  <a:lnTo>
                    <a:pt y="1811" x="6717"/>
                  </a:lnTo>
                  <a:cubicBezTo>
                    <a:pt y="1620" x="6827"/>
                    <a:pt y="1477" x="6942"/>
                    <a:pt y="1382" x="7061"/>
                  </a:cubicBezTo>
                  <a:cubicBezTo>
                    <a:pt y="1286" x="7180"/>
                    <a:pt y="1239" x="7303"/>
                    <a:pt y="1239" x="7428"/>
                  </a:cubicBezTo>
                  <a:cubicBezTo>
                    <a:pt y="1239" x="7626"/>
                    <a:pt y="1383" x="7780"/>
                    <a:pt y="1671" x="7889"/>
                  </a:cubicBezTo>
                  <a:cubicBezTo>
                    <a:pt y="1959" x="7998"/>
                    <a:pt y="2367" x="8053"/>
                    <a:pt y="2894" x="8053"/>
                  </a:cubicBezTo>
                  <a:lnTo>
                    <a:pt y="3006" x="8053"/>
                  </a:lnTo>
                  <a:lnTo>
                    <a:pt y="3006" x="7546"/>
                  </a:lnTo>
                  <a:cubicBezTo>
                    <a:pt y="3006" x="7218"/>
                    <a:pt y="3205" x="6970"/>
                    <a:pt y="3603" x="6805"/>
                  </a:cubicBezTo>
                  <a:cubicBezTo>
                    <a:pt y="4001" x="6639"/>
                    <a:pt y="4592" x="6556"/>
                    <a:pt y="5376" x="6556"/>
                  </a:cubicBezTo>
                  <a:cubicBezTo>
                    <a:pt y="6048" x="6556"/>
                    <a:pt y="6584" x="6623"/>
                    <a:pt y="6985" x="6756"/>
                  </a:cubicBezTo>
                  <a:cubicBezTo>
                    <a:pt y="7385" x="6889"/>
                    <a:pt y="7585" x="7068"/>
                    <a:pt y="7585" x="7293"/>
                  </a:cubicBezTo>
                  <a:cubicBezTo>
                    <a:pt y="7585" x="7471"/>
                    <a:pt y="7485" x="7621"/>
                    <a:pt y="7283" x="7744"/>
                  </a:cubicBezTo>
                  <a:cubicBezTo>
                    <a:pt y="7082" x="7868"/>
                    <a:pt y="6770" x="7970"/>
                    <a:pt y="6347" x="8053"/>
                  </a:cubicBezTo>
                  <a:lnTo>
                    <a:pt y="7405" x="8053"/>
                  </a:lnTo>
                  <a:lnTo>
                    <a:pt y="7405" x="8414"/>
                  </a:lnTo>
                  <a:lnTo>
                    <a:pt y="3429" x="8414"/>
                  </a:lnTo>
                  <a:cubicBezTo>
                    <a:pt y="2367" x="8414"/>
                    <a:pt y="1575" x="8336"/>
                    <a:pt y="1052" x="8178"/>
                  </a:cubicBezTo>
                  <a:cubicBezTo>
                    <a:pt y="529" x="8021"/>
                    <a:pt y="268" x="7784"/>
                    <a:pt y="268" x="7466"/>
                  </a:cubicBezTo>
                  <a:close/>
                  <a:moveTo>
                    <a:pt y="268" x="10107"/>
                  </a:moveTo>
                  <a:cubicBezTo>
                    <a:pt y="268" x="9764"/>
                    <a:pt y="594" x="9494"/>
                    <a:pt y="1245" x="9297"/>
                  </a:cubicBezTo>
                  <a:cubicBezTo>
                    <a:pt y="1896" x="9100"/>
                    <a:pt y="2790" x="9002"/>
                    <a:pt y="3927" x="9002"/>
                  </a:cubicBezTo>
                  <a:cubicBezTo>
                    <a:pt y="5047" x="9002"/>
                    <a:pt y="5936" x="9099"/>
                    <a:pt y="6596" x="9294"/>
                  </a:cubicBezTo>
                  <a:cubicBezTo>
                    <a:pt y="7255" x="9489"/>
                    <a:pt y="7585" x="9753"/>
                    <a:pt y="7585" x="10084"/>
                  </a:cubicBezTo>
                  <a:cubicBezTo>
                    <a:pt y="7585" x="10206"/>
                    <a:pt y="7548" x="10320"/>
                    <a:pt y="7473" x="10428"/>
                  </a:cubicBezTo>
                  <a:cubicBezTo>
                    <a:pt y="7398" x="10536"/>
                    <a:pt y="7286" x="10641"/>
                    <a:pt y="7137" x="10742"/>
                  </a:cubicBezTo>
                  <a:lnTo>
                    <a:pt y="6079" x="10742"/>
                  </a:lnTo>
                  <a:cubicBezTo>
                    <a:pt y="6258" x="10640"/>
                    <a:pt y="6392" x="10537"/>
                    <a:pt y="6481" x="10434"/>
                  </a:cubicBezTo>
                  <a:cubicBezTo>
                    <a:pt y="6570" x="10332"/>
                    <a:pt y="6615" x="10228"/>
                    <a:pt y="6615" x="10123"/>
                  </a:cubicBezTo>
                  <a:cubicBezTo>
                    <a:pt y="6615" x="9889"/>
                    <a:pt y="6379" x="9707"/>
                    <a:pt y="5908" x="9577"/>
                  </a:cubicBezTo>
                  <a:cubicBezTo>
                    <a:pt y="5437" x="9447"/>
                    <a:pt y="4777" x="9383"/>
                    <a:pt y="3927" x="9383"/>
                  </a:cubicBezTo>
                  <a:cubicBezTo>
                    <a:pt y="3076" x="9383"/>
                    <a:pt y="2416" x="9447"/>
                    <a:pt y="1945" x="9577"/>
                  </a:cubicBezTo>
                  <a:cubicBezTo>
                    <a:pt y="1474" x="9707"/>
                    <a:pt y="1239" x="9889"/>
                    <a:pt y="1239" x="10123"/>
                  </a:cubicBezTo>
                  <a:cubicBezTo>
                    <a:pt y="1239" x="10228"/>
                    <a:pt y="1283" x="10332"/>
                    <a:pt y="1372" x="10434"/>
                  </a:cubicBezTo>
                  <a:cubicBezTo>
                    <a:pt y="1462" x="10537"/>
                    <a:pt y="1595" x="10640"/>
                    <a:pt y="1774" x="10742"/>
                  </a:cubicBezTo>
                  <a:lnTo>
                    <a:pt y="703" x="10742"/>
                  </a:lnTo>
                  <a:cubicBezTo>
                    <a:pt y="558" x="10642"/>
                    <a:pt y="449" x="10539"/>
                    <a:pt y="377" x="10433"/>
                  </a:cubicBezTo>
                  <a:cubicBezTo>
                    <a:pt y="304" x="10327"/>
                    <a:pt y="268" x="10219"/>
                    <a:pt y="268" x="10107"/>
                  </a:cubicBezTo>
                  <a:close/>
                  <a:moveTo>
                    <a:pt y="268" x="12318"/>
                  </a:moveTo>
                  <a:cubicBezTo>
                    <a:pt y="268" x="11975"/>
                    <a:pt y="594" x="11705"/>
                    <a:pt y="1245" x="11508"/>
                  </a:cubicBezTo>
                  <a:cubicBezTo>
                    <a:pt y="1896" x="11311"/>
                    <a:pt y="2790" x="11213"/>
                    <a:pt y="3927" x="11213"/>
                  </a:cubicBezTo>
                  <a:cubicBezTo>
                    <a:pt y="5047" x="11213"/>
                    <a:pt y="5936" x="11310"/>
                    <a:pt y="6596" x="11505"/>
                  </a:cubicBezTo>
                  <a:cubicBezTo>
                    <a:pt y="7255" x="11700"/>
                    <a:pt y="7585" x="11964"/>
                    <a:pt y="7585" x="12295"/>
                  </a:cubicBezTo>
                  <a:cubicBezTo>
                    <a:pt y="7585" x="12417"/>
                    <a:pt y="7548" x="12531"/>
                    <a:pt y="7473" x="12639"/>
                  </a:cubicBezTo>
                  <a:cubicBezTo>
                    <a:pt y="7398" x="12747"/>
                    <a:pt y="7286" x="12852"/>
                    <a:pt y="7137" x="12953"/>
                  </a:cubicBezTo>
                  <a:lnTo>
                    <a:pt y="6079" x="12953"/>
                  </a:lnTo>
                  <a:cubicBezTo>
                    <a:pt y="6258" x="12851"/>
                    <a:pt y="6392" x="12748"/>
                    <a:pt y="6481" x="12645"/>
                  </a:cubicBezTo>
                  <a:cubicBezTo>
                    <a:pt y="6570" x="12543"/>
                    <a:pt y="6615" x="12439"/>
                    <a:pt y="6615" x="12334"/>
                  </a:cubicBezTo>
                  <a:cubicBezTo>
                    <a:pt y="6615" x="12100"/>
                    <a:pt y="6379" x="11918"/>
                    <a:pt y="5908" x="11788"/>
                  </a:cubicBezTo>
                  <a:cubicBezTo>
                    <a:pt y="5437" x="11658"/>
                    <a:pt y="4777" x="11594"/>
                    <a:pt y="3927" x="11594"/>
                  </a:cubicBezTo>
                  <a:cubicBezTo>
                    <a:pt y="3076" x="11594"/>
                    <a:pt y="2416" x="11658"/>
                    <a:pt y="1945" x="11788"/>
                  </a:cubicBezTo>
                  <a:cubicBezTo>
                    <a:pt y="1474" x="11918"/>
                    <a:pt y="1239" x="12100"/>
                    <a:pt y="1239" x="12334"/>
                  </a:cubicBezTo>
                  <a:cubicBezTo>
                    <a:pt y="1239" x="12439"/>
                    <a:pt y="1283" x="12543"/>
                    <a:pt y="1372" x="12645"/>
                  </a:cubicBezTo>
                  <a:cubicBezTo>
                    <a:pt y="1462" x="12748"/>
                    <a:pt y="1595" x="12851"/>
                    <a:pt y="1774" x="12953"/>
                  </a:cubicBezTo>
                  <a:lnTo>
                    <a:pt y="703" x="12953"/>
                  </a:lnTo>
                  <a:cubicBezTo>
                    <a:pt y="558" x="12853"/>
                    <a:pt y="449" x="12750"/>
                    <a:pt y="377" x="12644"/>
                  </a:cubicBezTo>
                  <a:cubicBezTo>
                    <a:pt y="304" x="12538"/>
                    <a:pt y="268" x="12430"/>
                    <a:pt y="268" x="12318"/>
                  </a:cubicBezTo>
                  <a:close/>
                  <a:moveTo>
                    <a:pt y="268" x="14502"/>
                  </a:moveTo>
                  <a:cubicBezTo>
                    <a:pt y="268" x="14172"/>
                    <a:pt y="603" x="13910"/>
                    <a:pt y="1273" x="13715"/>
                  </a:cubicBezTo>
                  <a:cubicBezTo>
                    <a:pt y="1943" x="13521"/>
                    <a:pt y="2848" x="13424"/>
                    <a:pt y="3989" x="13424"/>
                  </a:cubicBezTo>
                  <a:cubicBezTo>
                    <a:pt y="5092" x="13424"/>
                    <a:pt y="5967" x="13526"/>
                    <a:pt y="6615" x="13731"/>
                  </a:cubicBezTo>
                  <a:cubicBezTo>
                    <a:pt y="7262" x="13936"/>
                    <a:pt y="7585" x="14214"/>
                    <a:pt y="7585" x="14565"/>
                  </a:cubicBezTo>
                  <a:cubicBezTo>
                    <a:pt y="7585" x="14705"/>
                    <a:pt y="7540" x="14843"/>
                    <a:pt y="7448" x="14979"/>
                  </a:cubicBezTo>
                  <a:cubicBezTo>
                    <a:pt y="7357" x="15115"/>
                    <a:pt y="7224" x="15248"/>
                    <a:pt y="7050" x="15378"/>
                  </a:cubicBezTo>
                  <a:lnTo>
                    <a:pt y="5967" x="15378"/>
                  </a:lnTo>
                  <a:cubicBezTo>
                    <a:pt y="6183" x="15249"/>
                    <a:pt y="6345" x="15120"/>
                    <a:pt y="6453" x="14990"/>
                  </a:cubicBezTo>
                  <a:cubicBezTo>
                    <a:pt y="6561" x="14860"/>
                    <a:pt y="6615" x="14725"/>
                    <a:pt y="6615" x="14586"/>
                  </a:cubicBezTo>
                  <a:cubicBezTo>
                    <a:pt y="6615" x="14347"/>
                    <a:pt y="6408" x="14160"/>
                    <a:pt y="5995" x="14026"/>
                  </a:cubicBezTo>
                  <a:cubicBezTo>
                    <a:pt y="5583" x="13891"/>
                    <a:pt y="4982" x="13816"/>
                    <a:pt y="4194" x="13801"/>
                  </a:cubicBezTo>
                  <a:lnTo>
                    <a:pt y="4194" x="15462"/>
                  </a:lnTo>
                  <a:lnTo>
                    <a:pt y="3634" x="15462"/>
                  </a:lnTo>
                  <a:cubicBezTo>
                    <a:pt y="2597" x="15462"/>
                    <a:pt y="1777" x="15376"/>
                    <a:pt y="1173" x="15204"/>
                  </a:cubicBezTo>
                  <a:cubicBezTo>
                    <a:pt y="570" x="15032"/>
                    <a:pt y="268" x="14798"/>
                    <a:pt y="268" x="14502"/>
                  </a:cubicBezTo>
                  <a:close/>
                  <a:moveTo>
                    <a:pt y="268" x="16755"/>
                  </a:moveTo>
                  <a:cubicBezTo>
                    <a:pt y="268" x="16485"/>
                    <a:pt y="446" x="16277"/>
                    <a:pt y="803" x="16130"/>
                  </a:cubicBezTo>
                  <a:cubicBezTo>
                    <a:pt y="1160" x="15984"/>
                    <a:pt y="1666" x="15910"/>
                    <a:pt y="2321" x="15910"/>
                  </a:cubicBezTo>
                  <a:cubicBezTo>
                    <a:pt y="2860" x="15910"/>
                    <a:pt y="3285" x="15960"/>
                    <a:pt y="3594" x="16060"/>
                  </a:cubicBezTo>
                  <a:cubicBezTo>
                    <a:pt y="3903" x="16159"/>
                    <a:pt y="4132" x="16321"/>
                    <a:pt y="4281" x="16545"/>
                  </a:cubicBezTo>
                  <a:lnTo>
                    <a:pt y="4375" x="16671"/>
                  </a:lnTo>
                  <a:cubicBezTo>
                    <a:pt y="4528" x="16894"/>
                    <a:pt y="4688" x="17039"/>
                    <a:pt y="4854" x="17105"/>
                  </a:cubicBezTo>
                  <a:cubicBezTo>
                    <a:pt y="5020" x="17172"/>
                    <a:pt y="5258" x="17205"/>
                    <a:pt y="5569" x="17205"/>
                  </a:cubicBezTo>
                  <a:cubicBezTo>
                    <a:pt y="5905" x="17205"/>
                    <a:pt y="6165" x="17159"/>
                    <a:pt y="6350" x="17067"/>
                  </a:cubicBezTo>
                  <a:cubicBezTo>
                    <a:pt y="6535" x="16976"/>
                    <a:pt y="6627" x="16845"/>
                    <a:pt y="6627" x="16674"/>
                  </a:cubicBezTo>
                  <a:cubicBezTo>
                    <a:pt y="6627" x="16547"/>
                    <a:pt y="6572" x="16419"/>
                    <a:pt y="6462" x="16289"/>
                  </a:cubicBezTo>
                  <a:cubicBezTo>
                    <a:pt y="6352" x="16160"/>
                    <a:pt y="6187" x="16028"/>
                    <a:pt y="5967" x="15895"/>
                  </a:cubicBezTo>
                  <a:lnTo>
                    <a:pt y="7150" x="15895"/>
                  </a:lnTo>
                  <a:cubicBezTo>
                    <a:pt y="7295" x="16036"/>
                    <a:pt y="7404" x="16171"/>
                    <a:pt y="7476" x="16298"/>
                  </a:cubicBezTo>
                  <a:cubicBezTo>
                    <a:pt y="7549" x="16426"/>
                    <a:pt y="7585" x="16549"/>
                    <a:pt y="7585" x="16667"/>
                  </a:cubicBezTo>
                  <a:cubicBezTo>
                    <a:pt y="7585" x="16949"/>
                    <a:pt y="7396" x="17172"/>
                    <a:pt y="7019" x="17333"/>
                  </a:cubicBezTo>
                  <a:cubicBezTo>
                    <a:pt y="6641" x="17495"/>
                    <a:pt y="6129" x="17576"/>
                    <a:pt y="5482" x="17576"/>
                  </a:cubicBezTo>
                  <a:cubicBezTo>
                    <a:pt y="4914" x="17576"/>
                    <a:pt y="4471" x="17522"/>
                    <a:pt y="4154" x="17414"/>
                  </a:cubicBezTo>
                  <a:cubicBezTo>
                    <a:pt y="3836" x="17306"/>
                    <a:pt y="3591" x="17123"/>
                    <a:pt y="3416" x="16867"/>
                  </a:cubicBezTo>
                  <a:lnTo>
                    <a:pt y="3329" x="16743"/>
                  </a:lnTo>
                  <a:cubicBezTo>
                    <a:pt y="3192" x="16549"/>
                    <a:pt y="3048" x="16420"/>
                    <a:pt y="2897" x="16356"/>
                  </a:cubicBezTo>
                  <a:cubicBezTo>
                    <a:pt y="2745" x="16292"/>
                    <a:pt y="2537" x="16260"/>
                    <a:pt y="2271" x="16260"/>
                  </a:cubicBezTo>
                  <a:cubicBezTo>
                    <a:pt y="1923" x="16260"/>
                    <a:pt y="1662" x="16305"/>
                    <a:pt y="1487" x="16395"/>
                  </a:cubicBezTo>
                  <a:cubicBezTo>
                    <a:pt y="1313" x="16484"/>
                    <a:pt y="1226" x="16619"/>
                    <a:pt y="1226" x="16798"/>
                  </a:cubicBezTo>
                  <a:cubicBezTo>
                    <a:pt y="1226" x="16916"/>
                    <a:pt y="1268" x="17030"/>
                    <a:pt y="1351" x="17140"/>
                  </a:cubicBezTo>
                  <a:cubicBezTo>
                    <a:pt y="1434" x="17250"/>
                    <a:pt y="1558" x="17356"/>
                    <a:pt y="1724" x="17458"/>
                  </a:cubicBezTo>
                  <a:lnTo>
                    <a:pt y="641" x="17458"/>
                  </a:lnTo>
                  <a:cubicBezTo>
                    <a:pt y="517" x="17359"/>
                    <a:pt y="423" x="17250"/>
                    <a:pt y="361" x="17132"/>
                  </a:cubicBezTo>
                  <a:cubicBezTo>
                    <a:pt y="299" x="17014"/>
                    <a:pt y="268" x="16888"/>
                    <a:pt y="268" x="16755"/>
                  </a:cubicBezTo>
                  <a:close/>
                  <a:moveTo>
                    <a:pt y="268" x="18850"/>
                  </a:moveTo>
                  <a:cubicBezTo>
                    <a:pt y="268" x="18580"/>
                    <a:pt y="446" x="18372"/>
                    <a:pt y="803" x="18225"/>
                  </a:cubicBezTo>
                  <a:cubicBezTo>
                    <a:pt y="1160" x="18079"/>
                    <a:pt y="1666" x="18005"/>
                    <a:pt y="2321" x="18005"/>
                  </a:cubicBezTo>
                  <a:cubicBezTo>
                    <a:pt y="2860" x="18005"/>
                    <a:pt y="3285" x="18055"/>
                    <a:pt y="3594" x="18155"/>
                  </a:cubicBezTo>
                  <a:cubicBezTo>
                    <a:pt y="3903" x="18254"/>
                    <a:pt y="4132" x="18416"/>
                    <a:pt y="4281" x="18640"/>
                  </a:cubicBezTo>
                  <a:lnTo>
                    <a:pt y="4375" x="18766"/>
                  </a:lnTo>
                  <a:cubicBezTo>
                    <a:pt y="4528" x="18989"/>
                    <a:pt y="4688" x="19134"/>
                    <a:pt y="4854" x="19200"/>
                  </a:cubicBezTo>
                  <a:cubicBezTo>
                    <a:pt y="5020" x="19267"/>
                    <a:pt y="5258" x="19300"/>
                    <a:pt y="5569" x="19300"/>
                  </a:cubicBezTo>
                  <a:cubicBezTo>
                    <a:pt y="5905" x="19300"/>
                    <a:pt y="6165" x="19254"/>
                    <a:pt y="6350" x="19162"/>
                  </a:cubicBezTo>
                  <a:cubicBezTo>
                    <a:pt y="6535" x="19071"/>
                    <a:pt y="6627" x="18940"/>
                    <a:pt y="6627" x="18769"/>
                  </a:cubicBezTo>
                  <a:cubicBezTo>
                    <a:pt y="6627" x="18642"/>
                    <a:pt y="6572" x="18514"/>
                    <a:pt y="6462" x="18385"/>
                  </a:cubicBezTo>
                  <a:cubicBezTo>
                    <a:pt y="6352" x="18255"/>
                    <a:pt y="6187" x="18123"/>
                    <a:pt y="5967" x="17990"/>
                  </a:cubicBezTo>
                  <a:lnTo>
                    <a:pt y="7150" x="17990"/>
                  </a:lnTo>
                  <a:cubicBezTo>
                    <a:pt y="7295" x="18131"/>
                    <a:pt y="7404" x="18266"/>
                    <a:pt y="7476" x="18393"/>
                  </a:cubicBezTo>
                  <a:cubicBezTo>
                    <a:pt y="7549" x="18521"/>
                    <a:pt y="7585" x="18644"/>
                    <a:pt y="7585" x="18762"/>
                  </a:cubicBezTo>
                  <a:cubicBezTo>
                    <a:pt y="7585" x="19044"/>
                    <a:pt y="7396" x="19267"/>
                    <a:pt y="7019" x="19428"/>
                  </a:cubicBezTo>
                  <a:cubicBezTo>
                    <a:pt y="6641" x="19590"/>
                    <a:pt y="6129" x="19671"/>
                    <a:pt y="5482" x="19671"/>
                  </a:cubicBezTo>
                  <a:cubicBezTo>
                    <a:pt y="4914" x="19671"/>
                    <a:pt y="4471" x="19617"/>
                    <a:pt y="4154" x="19509"/>
                  </a:cubicBezTo>
                  <a:cubicBezTo>
                    <a:pt y="3836" x="19401"/>
                    <a:pt y="3591" x="19218"/>
                    <a:pt y="3416" x="18962"/>
                  </a:cubicBezTo>
                  <a:lnTo>
                    <a:pt y="3329" x="18838"/>
                  </a:lnTo>
                  <a:cubicBezTo>
                    <a:pt y="3192" x="18644"/>
                    <a:pt y="3048" x="18515"/>
                    <a:pt y="2897" x="18451"/>
                  </a:cubicBezTo>
                  <a:cubicBezTo>
                    <a:pt y="2745" x="18387"/>
                    <a:pt y="2537" x="18355"/>
                    <a:pt y="2271" x="18355"/>
                  </a:cubicBezTo>
                  <a:cubicBezTo>
                    <a:pt y="1923" x="18355"/>
                    <a:pt y="1662" x="18400"/>
                    <a:pt y="1487" x="18490"/>
                  </a:cubicBezTo>
                  <a:cubicBezTo>
                    <a:pt y="1313" x="18579"/>
                    <a:pt y="1226" x="18714"/>
                    <a:pt y="1226" x="18893"/>
                  </a:cubicBezTo>
                  <a:cubicBezTo>
                    <a:pt y="1226" x="19011"/>
                    <a:pt y="1268" x="19125"/>
                    <a:pt y="1351" x="19235"/>
                  </a:cubicBezTo>
                  <a:cubicBezTo>
                    <a:pt y="1434" x="19345"/>
                    <a:pt y="1558" x="19451"/>
                    <a:pt y="1724" x="19553"/>
                  </a:cubicBezTo>
                  <a:lnTo>
                    <a:pt y="641" x="19553"/>
                  </a:lnTo>
                  <a:cubicBezTo>
                    <a:pt y="517" x="19454"/>
                    <a:pt y="423" x="19345"/>
                    <a:pt y="361" x="19227"/>
                  </a:cubicBezTo>
                  <a:cubicBezTo>
                    <a:pt y="299" x="19109"/>
                    <a:pt y="268" x="18983"/>
                    <a:pt y="268" x="18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38" name="Shape 223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42" name="Shape 2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3" name="Shape 2243"/>
          <p:cNvSpPr txBox="1"/>
          <p:nvPr>
            <p:ph type="title"/>
          </p:nvPr>
        </p:nvSpPr>
        <p:spPr>
          <a:xfrm>
            <a:off y="244475" x="1768475"/>
            <a:ext cy="1016000" cx="5603874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Packages</a:t>
            </a:r>
          </a:p>
        </p:txBody>
      </p:sp>
      <p:sp>
        <p:nvSpPr>
          <p:cNvPr id="2244" name="Shape 2244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Various elements of the analysis model (e.g., use-cases, analysis classes) are categorized in a manner that packages them as a grouping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plus sign preceding the analysis class name in each package indicates that the classes have public visibility and are therefore accessible from other packages.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Other symbols can precede an element within a package. A minus sign indicates that an element is hidden from all other packages and a # symbol indicates that an element is accessible only to packages contained within a given package.</a:t>
            </a:r>
          </a:p>
        </p:txBody>
      </p:sp>
      <p:sp>
        <p:nvSpPr>
          <p:cNvPr id="2245" name="Shape 224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49" name="Shape 2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0" name="Shape 2250"/>
          <p:cNvSpPr/>
          <p:nvPr/>
        </p:nvSpPr>
        <p:spPr>
          <a:xfrm>
            <a:off y="865187" x="1658936"/>
            <a:ext cy="4397375" cx="5583236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1" name="Shape 2251"/>
          <p:cNvSpPr txBox="1"/>
          <p:nvPr>
            <p:ph type="title"/>
          </p:nvPr>
        </p:nvSpPr>
        <p:spPr>
          <a:xfrm>
            <a:off y="0" x="1779586"/>
            <a:ext cy="1016000" cx="5603874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Packages</a:t>
            </a:r>
          </a:p>
        </p:txBody>
      </p:sp>
      <p:pic>
        <p:nvPicPr>
          <p:cNvPr id="2252" name="Shape 22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06475" x="2589211"/>
            <a:ext cy="4533899" cx="4381499"/>
          </a:xfrm>
          <a:prstGeom prst="rect">
            <a:avLst/>
          </a:prstGeom>
        </p:spPr>
      </p:pic>
      <p:sp>
        <p:nvSpPr>
          <p:cNvPr id="2253" name="Shape 2253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57" name="Shape 2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8" name="Shape 2258"/>
          <p:cNvSpPr txBox="1"/>
          <p:nvPr>
            <p:ph type="title"/>
          </p:nvPr>
        </p:nvSpPr>
        <p:spPr>
          <a:xfrm>
            <a:off y="244475" x="1525587"/>
            <a:ext cy="1016000" cx="608965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Behavioral Modeling</a:t>
            </a:r>
          </a:p>
        </p:txBody>
      </p:sp>
      <p:sp>
        <p:nvSpPr>
          <p:cNvPr id="2259" name="Shape 2259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behavioral model indicates how software will respond to external events or stimuli. To create the model, the analyst must perform the following steps: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Evaluate all use-cases to fully understand the sequence of interaction within the system.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events that drive the interaction sequence and understand how these events relate to specific objects.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Create a sequence for each use-case.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Build a state diagram for the system.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Quattrocento"/>
              <a:buChar char="■"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Review the behavioral model to verify accuracy and consistency.</a:t>
            </a:r>
          </a:p>
        </p:txBody>
      </p:sp>
      <p:sp>
        <p:nvSpPr>
          <p:cNvPr id="2260" name="Shape 226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64" name="Shape 2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5" name="Shape 2265"/>
          <p:cNvSpPr txBox="1"/>
          <p:nvPr>
            <p:ph type="title"/>
          </p:nvPr>
        </p:nvSpPr>
        <p:spPr>
          <a:xfrm>
            <a:off y="244475" x="1331912"/>
            <a:ext cy="1016000" cx="6478586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State Representations</a:t>
            </a:r>
          </a:p>
        </p:txBody>
      </p:sp>
      <p:sp>
        <p:nvSpPr>
          <p:cNvPr id="2266" name="Shape 2266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 the context of behavioral modeling, two different characterizations of states must be considered: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state of each class as the system performs its function and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state of the system as observed from the outside as the system performs its function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state of a class takes on both passive and active characteristics [CHA93].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passive state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is simply the current status of all of an object’s attributes.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 </a:t>
            </a:r>
            <a:r>
              <a:rPr strike="noStrike" u="none" b="0" cap="none" baseline="0" sz="20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active state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of an object indicates the current status of the object as it undergoes a continuing transformation or processing. </a:t>
            </a:r>
          </a:p>
        </p:txBody>
      </p:sp>
      <p:sp>
        <p:nvSpPr>
          <p:cNvPr id="2267" name="Shape 226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71" name="Shape 2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2" name="Shape 2272"/>
          <p:cNvSpPr/>
          <p:nvPr/>
        </p:nvSpPr>
        <p:spPr>
          <a:xfrm>
            <a:off y="865187" x="1658936"/>
            <a:ext cy="4397375" cx="5848350"/>
          </a:xfrm>
          <a:prstGeom prst="rect">
            <a:avLst/>
          </a:prstGeom>
          <a:solidFill>
            <a:srgbClr val="96E3FE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3" name="Shape 2273"/>
          <p:cNvSpPr txBox="1"/>
          <p:nvPr>
            <p:ph type="title"/>
          </p:nvPr>
        </p:nvSpPr>
        <p:spPr>
          <a:xfrm>
            <a:off y="207962" x="171450"/>
            <a:ext cy="479425" cx="8524874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2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State Diagram for the ControlPanel Class</a:t>
            </a:r>
          </a:p>
        </p:txBody>
      </p:sp>
      <p:pic>
        <p:nvPicPr>
          <p:cNvPr id="2274" name="Shape 22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76337" x="2182811"/>
            <a:ext cy="3746499" cx="4775199"/>
          </a:xfrm>
          <a:prstGeom prst="rect">
            <a:avLst/>
          </a:prstGeom>
        </p:spPr>
      </p:pic>
      <p:sp>
        <p:nvSpPr>
          <p:cNvPr id="2275" name="Shape 227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79" name="Shape 2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0" name="Shape 2280"/>
          <p:cNvSpPr txBox="1"/>
          <p:nvPr>
            <p:ph type="title"/>
          </p:nvPr>
        </p:nvSpPr>
        <p:spPr>
          <a:xfrm>
            <a:off y="261937" x="1181100"/>
            <a:ext cy="11430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The States of a System</a:t>
            </a:r>
          </a:p>
        </p:txBody>
      </p:sp>
      <p:sp>
        <p:nvSpPr>
          <p:cNvPr id="2281" name="Shape 2281"/>
          <p:cNvSpPr txBox="1"/>
          <p:nvPr>
            <p:ph idx="1" type="body"/>
          </p:nvPr>
        </p:nvSpPr>
        <p:spPr>
          <a:xfrm>
            <a:off y="1260475" x="1790700"/>
            <a:ext cy="3962399" cx="6096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state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—a set of observable circum-stances that characterizes the behavior of a system at a given time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state transition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—the movement from one state to another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event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—an occurrence that causes the system to exhibit some predictable form of behavior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action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—process that occurs as a consequence of making a transition</a:t>
            </a:r>
          </a:p>
        </p:txBody>
      </p:sp>
      <p:sp>
        <p:nvSpPr>
          <p:cNvPr id="2282" name="Shape 2282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86" name="Shape 2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7" name="Shape 2287"/>
          <p:cNvSpPr/>
          <p:nvPr/>
        </p:nvSpPr>
        <p:spPr>
          <a:xfrm>
            <a:off y="1435100" x="1282700"/>
            <a:ext cy="3919537" cx="6946899"/>
          </a:xfrm>
          <a:prstGeom prst="rect">
            <a:avLst/>
          </a:prstGeom>
          <a:solidFill>
            <a:srgbClr val="AD278D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8" name="Shape 2288"/>
          <p:cNvSpPr txBox="1"/>
          <p:nvPr>
            <p:ph type="title"/>
          </p:nvPr>
        </p:nvSpPr>
        <p:spPr>
          <a:xfrm>
            <a:off y="244475" x="942975"/>
            <a:ext cy="1016000" cx="77358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Behavioral Modeling</a:t>
            </a:r>
          </a:p>
        </p:txBody>
      </p:sp>
      <p:sp>
        <p:nvSpPr>
          <p:cNvPr id="2289" name="Shape 2289"/>
          <p:cNvSpPr txBox="1"/>
          <p:nvPr>
            <p:ph idx="1" type="body"/>
          </p:nvPr>
        </p:nvSpPr>
        <p:spPr>
          <a:xfrm>
            <a:off y="1628775" x="1536700"/>
            <a:ext cy="4000500" cx="65278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make a list of the different states of a system (How does the system behave?)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indicate how the system makes a transition from one state to another (How does the system change state?)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indicate event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indicate action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draw a </a:t>
            </a:r>
            <a:r>
              <a:rPr strike="noStrike" u="none" b="0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state diagram or a sequence diagram</a:t>
            </a:r>
          </a:p>
        </p:txBody>
      </p:sp>
      <p:sp>
        <p:nvSpPr>
          <p:cNvPr id="2290" name="Shape 229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y="388937" x="1079500"/>
            <a:ext cy="1143000" cx="7162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Data Modeling</a:t>
            </a: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y="1600200" x="1765300"/>
            <a:ext cy="3962399" cx="60960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examines data objects independently of processing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focuses attention on the data domain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creates a model at the customer’s level of abstraction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indicates how data objects relate to one another</a:t>
            </a:r>
          </a:p>
        </p:txBody>
      </p:sp>
      <p:sp>
        <p:nvSpPr>
          <p:cNvPr id="640" name="Shape 64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94" name="Shape 2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5" name="Shape 2295"/>
          <p:cNvSpPr/>
          <p:nvPr/>
        </p:nvSpPr>
        <p:spPr>
          <a:xfrm>
            <a:off y="865187" x="1254125"/>
            <a:ext cy="4397375" cx="6530975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6" name="Shape 2296"/>
          <p:cNvSpPr txBox="1"/>
          <p:nvPr>
            <p:ph type="title"/>
          </p:nvPr>
        </p:nvSpPr>
        <p:spPr>
          <a:xfrm>
            <a:off y="0" x="1671636"/>
            <a:ext cy="1016000" cx="5799136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Sequence Diagram</a:t>
            </a:r>
          </a:p>
        </p:txBody>
      </p:sp>
      <p:pic>
        <p:nvPicPr>
          <p:cNvPr id="2297" name="Shape 22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9687" x="1992311"/>
            <a:ext cy="3479799" cx="5156199"/>
          </a:xfrm>
          <a:prstGeom prst="rect">
            <a:avLst/>
          </a:prstGeom>
        </p:spPr>
      </p:pic>
      <p:sp>
        <p:nvSpPr>
          <p:cNvPr id="2298" name="Shape 2298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02" name="Shape 2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3" name="Shape 2303"/>
          <p:cNvSpPr/>
          <p:nvPr/>
        </p:nvSpPr>
        <p:spPr>
          <a:xfrm>
            <a:off y="1009650" x="3789362"/>
            <a:ext cy="1978025" cx="4105275"/>
          </a:xfrm>
          <a:prstGeom prst="cloudCallout">
            <a:avLst>
              <a:gd fmla="val -3358" name="adj1"/>
              <a:gd fmla="val 15463" name="adj2"/>
            </a:avLst>
          </a:prstGeom>
          <a:solidFill>
            <a:srgbClr val="AD278D"/>
          </a:solidFill>
          <a:ln w="12700" cap="rnd">
            <a:solidFill>
              <a:schemeClr val="dk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4" name="Shape 2304"/>
          <p:cNvSpPr txBox="1"/>
          <p:nvPr>
            <p:ph type="title"/>
          </p:nvPr>
        </p:nvSpPr>
        <p:spPr>
          <a:xfrm>
            <a:off y="368300" x="960437"/>
            <a:ext cy="600075" cx="7708899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Writing the Software Specification</a:t>
            </a:r>
          </a:p>
        </p:txBody>
      </p:sp>
      <p:sp>
        <p:nvSpPr>
          <p:cNvPr id="2305" name="Shape 2305"/>
          <p:cNvSpPr/>
          <p:nvPr/>
        </p:nvSpPr>
        <p:spPr>
          <a:xfrm>
            <a:off y="2030411" x="2589211"/>
            <a:ext cy="1062037" cx="4048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y="2017711" x="2576511"/>
            <a:ext cy="1087437" cx="430212"/>
          </a:xfrm>
          <a:prstGeom prst="ellipse">
            <a:avLst/>
          </a:pr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y="3130550" x="2398711"/>
            <a:ext cy="1822450" cx="747712"/>
          </a:xfrm>
          <a:custGeom>
            <a:pathLst>
              <a:path w="471" extrusionOk="0" h="1148">
                <a:moveTo>
                  <a:pt y="1092" x="72"/>
                </a:moveTo>
                <a:lnTo>
                  <a:pt y="0" x="0"/>
                </a:lnTo>
                <a:lnTo>
                  <a:pt y="0" x="471"/>
                </a:lnTo>
                <a:lnTo>
                  <a:pt y="1148" x="383"/>
                </a:lnTo>
                <a:lnTo>
                  <a:pt y="1092" x="72"/>
                </a:lnTo>
                <a:close/>
              </a:path>
            </a:pathLst>
          </a:cu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y="3130550" x="2398711"/>
            <a:ext cy="1822450" cx="747712"/>
          </a:xfrm>
          <a:custGeom>
            <a:pathLst>
              <a:path w="471" extrusionOk="0" h="1148">
                <a:moveTo>
                  <a:pt y="1092" x="72"/>
                </a:moveTo>
                <a:lnTo>
                  <a:pt y="0" x="0"/>
                </a:lnTo>
                <a:lnTo>
                  <a:pt y="0" x="0"/>
                </a:lnTo>
                <a:lnTo>
                  <a:pt y="0" x="471"/>
                </a:lnTo>
                <a:lnTo>
                  <a:pt y="0" x="471"/>
                </a:lnTo>
                <a:lnTo>
                  <a:pt y="1148" x="383"/>
                </a:lnTo>
                <a:lnTo>
                  <a:pt y="1148" x="383"/>
                </a:lnTo>
              </a:path>
            </a:pathLst>
          </a:cu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y="3117850" x="2386011"/>
            <a:ext cy="1822450" cx="747712"/>
          </a:xfrm>
          <a:custGeom>
            <a:pathLst>
              <a:path w="471" extrusionOk="0" h="1148">
                <a:moveTo>
                  <a:pt y="1092" x="72"/>
                </a:moveTo>
                <a:lnTo>
                  <a:pt y="0" x="0"/>
                </a:lnTo>
                <a:lnTo>
                  <a:pt y="0" x="471"/>
                </a:lnTo>
                <a:lnTo>
                  <a:pt y="1148" x="383"/>
                </a:lnTo>
              </a:path>
            </a:pathLst>
          </a:cu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y="3130550" x="1689100"/>
            <a:ext cy="620712" cx="684212"/>
          </a:xfrm>
          <a:custGeom>
            <a:pathLst>
              <a:path w="431" extrusionOk="0" h="391">
                <a:moveTo>
                  <a:pt y="0" x="431"/>
                </a:moveTo>
                <a:lnTo>
                  <a:pt y="391" x="303"/>
                </a:lnTo>
                <a:lnTo>
                  <a:pt y="391" x="303"/>
                </a:lnTo>
                <a:lnTo>
                  <a:pt y="0" x="0"/>
                </a:lnTo>
                <a:lnTo>
                  <a:pt y="0" x="0"/>
                </a:lnTo>
              </a:path>
            </a:pathLst>
          </a:cu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y="3117850" x="1676400"/>
            <a:ext cy="620712" cx="684212"/>
          </a:xfrm>
          <a:custGeom>
            <a:pathLst>
              <a:path w="431" extrusionOk="0" h="391">
                <a:moveTo>
                  <a:pt y="0" x="431"/>
                </a:moveTo>
                <a:lnTo>
                  <a:pt y="391" x="303"/>
                </a:lnTo>
                <a:lnTo>
                  <a:pt y="0" x="0"/>
                </a:lnTo>
              </a:path>
            </a:pathLst>
          </a:cu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y="3130550" x="3146425"/>
            <a:ext cy="544512" cx="1001712"/>
          </a:xfrm>
          <a:custGeom>
            <a:pathLst>
              <a:path w="631" extrusionOk="0" h="343">
                <a:moveTo>
                  <a:pt y="0" x="0"/>
                </a:moveTo>
                <a:lnTo>
                  <a:pt y="343" x="287"/>
                </a:lnTo>
                <a:lnTo>
                  <a:pt y="343" x="287"/>
                </a:lnTo>
                <a:lnTo>
                  <a:pt y="343" x="631"/>
                </a:lnTo>
                <a:lnTo>
                  <a:pt y="343" x="631"/>
                </a:lnTo>
              </a:path>
            </a:pathLst>
          </a:cu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y="3117850" x="3133725"/>
            <a:ext cy="544512" cx="1001712"/>
          </a:xfrm>
          <a:custGeom>
            <a:pathLst>
              <a:path w="631" extrusionOk="0" h="343">
                <a:moveTo>
                  <a:pt y="0" x="0"/>
                </a:moveTo>
                <a:lnTo>
                  <a:pt y="343" x="287"/>
                </a:lnTo>
                <a:lnTo>
                  <a:pt y="343" x="631"/>
                </a:lnTo>
              </a:path>
            </a:pathLst>
          </a:custGeom>
          <a:noFill/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14" name="Shape 2314"/>
          <p:cNvCxnSpPr/>
          <p:nvPr/>
        </p:nvCxnSpPr>
        <p:spPr>
          <a:xfrm>
            <a:off y="4838700" x="2462211"/>
            <a:ext cy="88900" cx="519112"/>
          </a:xfrm>
          <a:prstGeom prst="straightConnector1">
            <a:avLst/>
          </a:prstGeom>
          <a:solidFill>
            <a:srgbClr val="FFFFFF"/>
          </a:solidFill>
          <a:ln w="3015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315" name="Shape 2315"/>
          <p:cNvSpPr txBox="1"/>
          <p:nvPr/>
        </p:nvSpPr>
        <p:spPr>
          <a:xfrm>
            <a:off y="1489075" x="4529137"/>
            <a:ext cy="1082675" cx="27574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knew exactly what had to be done until someone wrote it down!</a:t>
            </a:r>
          </a:p>
        </p:txBody>
      </p:sp>
      <p:sp>
        <p:nvSpPr>
          <p:cNvPr id="2316" name="Shape 231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20" name="Shape 2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321" name="Shape 2321"/>
          <p:cNvGrpSpPr/>
          <p:nvPr/>
        </p:nvGrpSpPr>
        <p:grpSpPr>
          <a:xfrm>
            <a:off y="649287" x="1147762"/>
            <a:ext cy="4856163" cx="7210424"/>
            <a:chOff y="649287" x="1147762"/>
            <a:chExt cy="4856163" cx="7210424"/>
          </a:xfrm>
        </p:grpSpPr>
        <p:sp>
          <p:nvSpPr>
            <p:cNvPr id="2322" name="Shape 2322"/>
            <p:cNvSpPr/>
            <p:nvPr/>
          </p:nvSpPr>
          <p:spPr>
            <a:xfrm>
              <a:off y="717550" x="1216025"/>
              <a:ext cy="4787900" cx="7142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y="649287" x="1147762"/>
              <a:ext cy="4787900" cx="7142161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24" name="Shape 2324"/>
          <p:cNvSpPr txBox="1"/>
          <p:nvPr>
            <p:ph type="title"/>
          </p:nvPr>
        </p:nvSpPr>
        <p:spPr>
          <a:xfrm>
            <a:off y="63500" x="1862136"/>
            <a:ext cy="600075" cx="55753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Specification Guidelines</a:t>
            </a:r>
          </a:p>
        </p:txBody>
      </p:sp>
      <p:grpSp>
        <p:nvGrpSpPr>
          <p:cNvPr id="2325" name="Shape 2325"/>
          <p:cNvGrpSpPr/>
          <p:nvPr/>
        </p:nvGrpSpPr>
        <p:grpSpPr>
          <a:xfrm>
            <a:off y="779462" x="1422400"/>
            <a:ext cy="4418679" cx="7297501"/>
            <a:chOff y="0" x="0"/>
            <a:chExt cy="2992925" cx="3354550"/>
          </a:xfrm>
        </p:grpSpPr>
        <p:sp>
          <p:nvSpPr>
            <p:cNvPr id="2326" name="Shape 2326"/>
            <p:cNvSpPr/>
            <p:nvPr/>
          </p:nvSpPr>
          <p:spPr>
            <a:xfrm>
              <a:off y="2494125" x="20400"/>
              <a:ext cy="112450" cx="86750"/>
            </a:xfrm>
            <a:custGeom>
              <a:pathLst>
                <a:path w="3470" extrusionOk="0" h="4498">
                  <a:moveTo>
                    <a:pt y="1" x="0"/>
                  </a:moveTo>
                  <a:lnTo>
                    <a:pt y="4497" x="0"/>
                  </a:lnTo>
                  <a:lnTo>
                    <a:pt y="4497" x="3470"/>
                  </a:lnTo>
                  <a:lnTo>
                    <a:pt y="1" x="3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y="2494125" x="20400"/>
              <a:ext cy="112450" cx="86750"/>
            </a:xfrm>
            <a:custGeom>
              <a:pathLst>
                <a:path w="3470" extrusionOk="0" fill="none" h="4498">
                  <a:moveTo>
                    <a:pt y="1" x="0"/>
                  </a:moveTo>
                  <a:lnTo>
                    <a:pt y="1" x="3470"/>
                  </a:lnTo>
                  <a:lnTo>
                    <a:pt y="4497" x="3470"/>
                  </a:lnTo>
                  <a:lnTo>
                    <a:pt y="4497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y="2473050" x="10200"/>
              <a:ext cy="119475" cx="81650"/>
            </a:xfrm>
            <a:custGeom>
              <a:pathLst>
                <a:path w="3266" extrusionOk="0" h="4779">
                  <a:moveTo>
                    <a:pt y="1" x="0"/>
                  </a:moveTo>
                  <a:lnTo>
                    <a:pt y="4778" x="0"/>
                  </a:lnTo>
                  <a:lnTo>
                    <a:pt y="4778" x="3265"/>
                  </a:lnTo>
                  <a:lnTo>
                    <a:pt y="1" x="3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y="2473050" x="10200"/>
              <a:ext cy="119475" cx="81650"/>
            </a:xfrm>
            <a:custGeom>
              <a:pathLst>
                <a:path w="3266" extrusionOk="0" fill="none" h="4779">
                  <a:moveTo>
                    <a:pt y="1" x="0"/>
                  </a:moveTo>
                  <a:lnTo>
                    <a:pt y="1" x="3265"/>
                  </a:lnTo>
                  <a:lnTo>
                    <a:pt y="4778" x="3265"/>
                  </a:lnTo>
                  <a:lnTo>
                    <a:pt y="4778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y="19425" x="188950"/>
              <a:ext cy="163200" cx="3165600"/>
            </a:xfrm>
            <a:custGeom>
              <a:pathLst>
                <a:path w="126624" extrusionOk="0" h="6528">
                  <a:moveTo>
                    <a:pt y="0" x="75311"/>
                  </a:moveTo>
                  <a:lnTo>
                    <a:pt y="767" x="75311"/>
                  </a:lnTo>
                  <a:lnTo>
                    <a:pt y="767" x="75752"/>
                  </a:lnTo>
                  <a:lnTo>
                    <a:pt y="0" x="75752"/>
                  </a:lnTo>
                  <a:close/>
                  <a:moveTo>
                    <a:pt y="0" x="86905"/>
                  </a:moveTo>
                  <a:lnTo>
                    <a:pt y="767" x="86905"/>
                  </a:lnTo>
                  <a:lnTo>
                    <a:pt y="767" x="87346"/>
                  </a:lnTo>
                  <a:lnTo>
                    <a:pt y="0" x="87346"/>
                  </a:lnTo>
                  <a:close/>
                  <a:moveTo>
                    <a:pt y="0" x="104644"/>
                  </a:moveTo>
                  <a:lnTo>
                    <a:pt y="767" x="104644"/>
                  </a:lnTo>
                  <a:lnTo>
                    <a:pt y="767" x="105085"/>
                  </a:lnTo>
                  <a:lnTo>
                    <a:pt y="0" x="105085"/>
                  </a:lnTo>
                  <a:close/>
                  <a:moveTo>
                    <a:pt y="0" x="124822"/>
                  </a:moveTo>
                  <a:lnTo>
                    <a:pt y="767" x="124822"/>
                  </a:lnTo>
                  <a:lnTo>
                    <a:pt y="767" x="125263"/>
                  </a:lnTo>
                  <a:lnTo>
                    <a:pt y="0" x="125263"/>
                  </a:lnTo>
                  <a:close/>
                  <a:moveTo>
                    <a:pt y="1861" x="6829"/>
                  </a:moveTo>
                  <a:cubicBezTo>
                    <a:pt y="1861" x="7046"/>
                    <a:pt y="1960" x="7220"/>
                    <a:pt y="2157" x="7351"/>
                  </a:cubicBezTo>
                  <a:cubicBezTo>
                    <a:pt y="2355" x="7483"/>
                    <a:pt y="2619" x="7550"/>
                    <a:pt y="2951" x="7554"/>
                  </a:cubicBezTo>
                  <a:lnTo>
                    <a:pt y="2954" x="5985"/>
                  </a:lnTo>
                  <a:cubicBezTo>
                    <a:pt y="2607" x="6007"/>
                    <a:pt y="2338" x="6092"/>
                    <a:pt y="2147" x="6239"/>
                  </a:cubicBezTo>
                  <a:cubicBezTo>
                    <a:pt y="1956" x="6387"/>
                    <a:pt y="1861" x="6583"/>
                    <a:pt y="1861" x="6829"/>
                  </a:cubicBezTo>
                  <a:close/>
                  <a:moveTo>
                    <a:pt y="1861" x="23219"/>
                  </a:moveTo>
                  <a:cubicBezTo>
                    <a:pt y="1861" x="23436"/>
                    <a:pt y="1960" x="23610"/>
                    <a:pt y="2157" x="23741"/>
                  </a:cubicBezTo>
                  <a:cubicBezTo>
                    <a:pt y="2355" x="23873"/>
                    <a:pt y="2619" x="23940"/>
                    <a:pt y="2951" x="23944"/>
                  </a:cubicBezTo>
                  <a:lnTo>
                    <a:pt y="2954" x="22375"/>
                  </a:lnTo>
                  <a:cubicBezTo>
                    <a:pt y="2607" x="22397"/>
                    <a:pt y="2338" x="22482"/>
                    <a:pt y="2147" x="22629"/>
                  </a:cubicBezTo>
                  <a:cubicBezTo>
                    <a:pt y="1956" x="22777"/>
                    <a:pt y="1861" x="22973"/>
                    <a:pt y="1861" x="23219"/>
                  </a:cubicBezTo>
                  <a:close/>
                  <a:moveTo>
                    <a:pt y="1861" x="28247"/>
                  </a:moveTo>
                  <a:cubicBezTo>
                    <a:pt y="1861" x="28464"/>
                    <a:pt y="1960" x="28638"/>
                    <a:pt y="2157" x="28769"/>
                  </a:cubicBezTo>
                  <a:cubicBezTo>
                    <a:pt y="2355" x="28901"/>
                    <a:pt y="2619" x="28968"/>
                    <a:pt y="2951" x="28972"/>
                  </a:cubicBezTo>
                  <a:lnTo>
                    <a:pt y="2954" x="27403"/>
                  </a:lnTo>
                  <a:cubicBezTo>
                    <a:pt y="2607" x="27425"/>
                    <a:pt y="2338" x="27510"/>
                    <a:pt y="2147" x="27657"/>
                  </a:cubicBezTo>
                  <a:cubicBezTo>
                    <a:pt y="1956" x="27805"/>
                    <a:pt y="1861" x="28001"/>
                    <a:pt y="1861" x="28247"/>
                  </a:cubicBezTo>
                  <a:close/>
                  <a:moveTo>
                    <a:pt y="1861" x="80909"/>
                  </a:moveTo>
                  <a:cubicBezTo>
                    <a:pt y="1861" x="81126"/>
                    <a:pt y="1960" x="81300"/>
                    <a:pt y="2157" x="81431"/>
                  </a:cubicBezTo>
                  <a:cubicBezTo>
                    <a:pt y="2355" x="81563"/>
                    <a:pt y="2619" x="81630"/>
                    <a:pt y="2951" x="81634"/>
                  </a:cubicBezTo>
                  <a:lnTo>
                    <a:pt y="2954" x="80065"/>
                  </a:lnTo>
                  <a:cubicBezTo>
                    <a:pt y="2607" x="80087"/>
                    <a:pt y="2338" x="80172"/>
                    <a:pt y="2147" x="80319"/>
                  </a:cubicBezTo>
                  <a:cubicBezTo>
                    <a:pt y="1956" x="80467"/>
                    <a:pt y="1861" x="80663"/>
                    <a:pt y="1861" x="80909"/>
                  </a:cubicBezTo>
                  <a:close/>
                  <a:moveTo>
                    <a:pt y="1861" x="97204"/>
                  </a:moveTo>
                  <a:cubicBezTo>
                    <a:pt y="1861" x="97421"/>
                    <a:pt y="1960" x="97595"/>
                    <a:pt y="2157" x="97726"/>
                  </a:cubicBezTo>
                  <a:cubicBezTo>
                    <a:pt y="2355" x="97858"/>
                    <a:pt y="2619" x="97925"/>
                    <a:pt y="2951" x="97929"/>
                  </a:cubicBezTo>
                  <a:lnTo>
                    <a:pt y="2954" x="96360"/>
                  </a:lnTo>
                  <a:cubicBezTo>
                    <a:pt y="2607" x="96382"/>
                    <a:pt y="2338" x="96467"/>
                    <a:pt y="2147" x="96614"/>
                  </a:cubicBezTo>
                  <a:cubicBezTo>
                    <a:pt y="1956" x="96762"/>
                    <a:pt y="1861" x="96958"/>
                    <a:pt y="1861" x="97204"/>
                  </a:cubicBezTo>
                  <a:close/>
                  <a:moveTo>
                    <a:pt y="1861" x="118013"/>
                  </a:moveTo>
                  <a:cubicBezTo>
                    <a:pt y="1861" x="118230"/>
                    <a:pt y="1960" x="118404"/>
                    <a:pt y="2157" x="118535"/>
                  </a:cubicBezTo>
                  <a:cubicBezTo>
                    <a:pt y="2355" x="118667"/>
                    <a:pt y="2619" x="118734"/>
                    <a:pt y="2951" x="118738"/>
                  </a:cubicBezTo>
                  <a:lnTo>
                    <a:pt y="2954" x="117169"/>
                  </a:lnTo>
                  <a:cubicBezTo>
                    <a:pt y="2607" x="117191"/>
                    <a:pt y="2338" x="117276"/>
                    <a:pt y="2147" x="117423"/>
                  </a:cubicBezTo>
                  <a:cubicBezTo>
                    <a:pt y="1956" x="117571"/>
                    <a:pt y="1861" x="117767"/>
                    <a:pt y="1861" x="118013"/>
                  </a:cubicBezTo>
                  <a:close/>
                  <a:moveTo>
                    <a:pt y="1854" x="110121"/>
                  </a:moveTo>
                  <a:cubicBezTo>
                    <a:pt y="1854" x="110359"/>
                    <a:pt y="1975" x="110543"/>
                    <a:pt y="2217" x="110675"/>
                  </a:cubicBezTo>
                  <a:cubicBezTo>
                    <a:pt y="2458" x="110806"/>
                    <a:pt y="2798" x="110872"/>
                    <a:pt y="3238" x="110872"/>
                  </a:cubicBezTo>
                  <a:cubicBezTo>
                    <a:pt y="3674" x="110872"/>
                    <a:pt y="4014" x="110806"/>
                    <a:pt y="4255" x="110675"/>
                  </a:cubicBezTo>
                  <a:cubicBezTo>
                    <a:pt y="4497" x="110543"/>
                    <a:pt y="4617" x="110359"/>
                    <a:pt y="4617" x="110121"/>
                  </a:cubicBezTo>
                  <a:cubicBezTo>
                    <a:pt y="4617" x="109885"/>
                    <a:pt y="4497" x="109701"/>
                    <a:pt y="4255" x="109570"/>
                  </a:cubicBezTo>
                  <a:cubicBezTo>
                    <a:pt y="4014" x="109438"/>
                    <a:pt y="3674" x="109373"/>
                    <a:pt y="3238" x="109373"/>
                  </a:cubicBezTo>
                  <a:cubicBezTo>
                    <a:pt y="2798" x="109373"/>
                    <a:pt y="2458" x="109438"/>
                    <a:pt y="2217" x="109570"/>
                  </a:cubicBezTo>
                  <a:cubicBezTo>
                    <a:pt y="1975" x="109701"/>
                    <a:pt y="1854" x="109885"/>
                    <a:pt y="1854" x="110121"/>
                  </a:cubicBezTo>
                  <a:close/>
                  <a:moveTo>
                    <a:pt y="1861" x="37564"/>
                  </a:moveTo>
                  <a:cubicBezTo>
                    <a:pt y="1861" x="37799"/>
                    <a:pt y="1989" x="37985"/>
                    <a:pt y="2245" x="38122"/>
                  </a:cubicBezTo>
                  <a:cubicBezTo>
                    <a:pt y="2500" x="38259"/>
                    <a:pt y="2847" x="38327"/>
                    <a:pt y="3284" x="38327"/>
                  </a:cubicBezTo>
                  <a:cubicBezTo>
                    <a:pt y="3723" x="38327"/>
                    <a:pt y="4070" x="38259"/>
                    <a:pt y="4324" x="38122"/>
                  </a:cubicBezTo>
                  <a:cubicBezTo>
                    <a:pt y="4579" x="37985"/>
                    <a:pt y="4706" x="37799"/>
                    <a:pt y="4706" x="37564"/>
                  </a:cubicBezTo>
                  <a:cubicBezTo>
                    <a:pt y="4706" x="37327"/>
                    <a:pt y="4580" x="37140"/>
                    <a:pt y="4326" x="37004"/>
                  </a:cubicBezTo>
                  <a:cubicBezTo>
                    <a:pt y="4072" x="36867"/>
                    <a:pt y="3725" x="36799"/>
                    <a:pt y="3284" x="36799"/>
                  </a:cubicBezTo>
                  <a:cubicBezTo>
                    <a:pt y="2842" x="36799"/>
                    <a:pt y="2495" x="36868"/>
                    <a:pt y="2241" x="37005"/>
                  </a:cubicBezTo>
                  <a:cubicBezTo>
                    <a:pt y="1988" x="37142"/>
                    <a:pt y="1861" x="37328"/>
                    <a:pt y="1861" x="37564"/>
                  </a:cubicBezTo>
                  <a:close/>
                  <a:moveTo>
                    <a:pt y="1861" x="70453"/>
                  </a:moveTo>
                  <a:cubicBezTo>
                    <a:pt y="1861" x="70688"/>
                    <a:pt y="1989" x="70874"/>
                    <a:pt y="2245" x="71011"/>
                  </a:cubicBezTo>
                  <a:cubicBezTo>
                    <a:pt y="2500" x="71148"/>
                    <a:pt y="2847" x="71216"/>
                    <a:pt y="3284" x="71216"/>
                  </a:cubicBezTo>
                  <a:cubicBezTo>
                    <a:pt y="3723" x="71216"/>
                    <a:pt y="4070" x="71148"/>
                    <a:pt y="4324" x="71011"/>
                  </a:cubicBezTo>
                  <a:cubicBezTo>
                    <a:pt y="4579" x="70874"/>
                    <a:pt y="4706" x="70688"/>
                    <a:pt y="4706" x="70453"/>
                  </a:cubicBezTo>
                  <a:cubicBezTo>
                    <a:pt y="4706" x="70216"/>
                    <a:pt y="4580" x="70029"/>
                    <a:pt y="4326" x="69893"/>
                  </a:cubicBezTo>
                  <a:cubicBezTo>
                    <a:pt y="4072" x="69756"/>
                    <a:pt y="3725" x="69688"/>
                    <a:pt y="3284" x="69688"/>
                  </a:cubicBezTo>
                  <a:cubicBezTo>
                    <a:pt y="2842" x="69688"/>
                    <a:pt y="2495" x="69757"/>
                    <a:pt y="2241" x="69894"/>
                  </a:cubicBezTo>
                  <a:cubicBezTo>
                    <a:pt y="1988" x="70031"/>
                    <a:pt y="1861" x="70217"/>
                    <a:pt y="1861" x="70453"/>
                  </a:cubicBezTo>
                  <a:close/>
                  <a:moveTo>
                    <a:pt y="3270" x="11928"/>
                  </a:moveTo>
                  <a:lnTo>
                    <a:pt y="3405" x="11928"/>
                  </a:lnTo>
                  <a:cubicBezTo>
                    <a:pt y="3801" x="11928"/>
                    <a:pt y="4117" x="11855"/>
                    <a:pt y="4356" x="11707"/>
                  </a:cubicBezTo>
                  <a:cubicBezTo>
                    <a:pt y="4594" x="11560"/>
                    <a:pt y="4713" x="11364"/>
                    <a:pt y="4713" x="11120"/>
                  </a:cubicBezTo>
                  <a:cubicBezTo>
                    <a:pt y="4713" x="10943"/>
                    <a:pt y="4650" x="10803"/>
                    <a:pt y="4524" x="10700"/>
                  </a:cubicBezTo>
                  <a:cubicBezTo>
                    <a:pt y="4397" x="10598"/>
                    <a:pt y="4227" x="10546"/>
                    <a:pt y="4011" x="10546"/>
                  </a:cubicBezTo>
                  <a:cubicBezTo>
                    <a:pt y="3741" x="10546"/>
                    <a:pt y="3550" x="10615"/>
                    <a:pt y="3438" x="10752"/>
                  </a:cubicBezTo>
                  <a:cubicBezTo>
                    <a:pt y="3326" x="10889"/>
                    <a:pt y="3270" x="11135"/>
                    <a:pt y="3270" x="11491"/>
                  </a:cubicBezTo>
                  <a:close/>
                  <a:moveTo>
                    <a:pt y="3270" x="17847"/>
                  </a:moveTo>
                  <a:lnTo>
                    <a:pt y="3405" x="17847"/>
                  </a:lnTo>
                  <a:cubicBezTo>
                    <a:pt y="3801" x="17847"/>
                    <a:pt y="4117" x="17774"/>
                    <a:pt y="4356" x="17626"/>
                  </a:cubicBezTo>
                  <a:cubicBezTo>
                    <a:pt y="4594" x="17479"/>
                    <a:pt y="4713" x="17283"/>
                    <a:pt y="4713" x="17039"/>
                  </a:cubicBezTo>
                  <a:cubicBezTo>
                    <a:pt y="4713" x="16862"/>
                    <a:pt y="4650" x="16722"/>
                    <a:pt y="4524" x="16619"/>
                  </a:cubicBezTo>
                  <a:cubicBezTo>
                    <a:pt y="4397" x="16517"/>
                    <a:pt y="4227" x="16465"/>
                    <a:pt y="4011" x="16465"/>
                  </a:cubicBezTo>
                  <a:cubicBezTo>
                    <a:pt y="3741" x="16465"/>
                    <a:pt y="3550" x="16534"/>
                    <a:pt y="3438" x="16671"/>
                  </a:cubicBezTo>
                  <a:cubicBezTo>
                    <a:pt y="3326" x="16808"/>
                    <a:pt y="3270" x="17054"/>
                    <a:pt y="3270" x="17410"/>
                  </a:cubicBezTo>
                  <a:close/>
                  <a:moveTo>
                    <a:pt y="1854" x="31146"/>
                  </a:moveTo>
                  <a:cubicBezTo>
                    <a:pt y="1854" x="31379"/>
                    <a:pt y="1981" x="31562"/>
                    <a:pt y="2235" x="31696"/>
                  </a:cubicBezTo>
                  <a:cubicBezTo>
                    <a:pt y="2488" x="31830"/>
                    <a:pt y="2838" x="31897"/>
                    <a:pt y="3284" x="31897"/>
                  </a:cubicBezTo>
                  <a:cubicBezTo>
                    <a:pt y="3729" x="31897"/>
                    <a:pt y="4079" x="31830"/>
                    <a:pt y="4333" x="31696"/>
                  </a:cubicBezTo>
                  <a:cubicBezTo>
                    <a:pt y="4586" x="31562"/>
                    <a:pt y="4713" x="31379"/>
                    <a:pt y="4713" x="31146"/>
                  </a:cubicBezTo>
                  <a:cubicBezTo>
                    <a:pt y="4713" x="30913"/>
                    <a:pt y="4586" x="30730"/>
                    <a:pt y="4333" x="30597"/>
                  </a:cubicBezTo>
                  <a:cubicBezTo>
                    <a:pt y="4079" x="30464"/>
                    <a:pt y="3729" x="30398"/>
                    <a:pt y="3284" x="30398"/>
                  </a:cubicBezTo>
                  <a:cubicBezTo>
                    <a:pt y="2838" x="30398"/>
                    <a:pt y="2488" x="30464"/>
                    <a:pt y="2235" x="30597"/>
                  </a:cubicBezTo>
                  <a:cubicBezTo>
                    <a:pt y="1981" x="30730"/>
                    <a:pt y="1854" x="30913"/>
                    <a:pt y="1854" x="31146"/>
                  </a:cubicBezTo>
                  <a:close/>
                  <a:moveTo>
                    <a:pt y="3270" x="47963"/>
                  </a:moveTo>
                  <a:lnTo>
                    <a:pt y="3405" x="47963"/>
                  </a:lnTo>
                  <a:cubicBezTo>
                    <a:pt y="3801" x="47963"/>
                    <a:pt y="4117" x="47890"/>
                    <a:pt y="4356" x="47742"/>
                  </a:cubicBezTo>
                  <a:cubicBezTo>
                    <a:pt y="4594" x="47595"/>
                    <a:pt y="4713" x="47399"/>
                    <a:pt y="4713" x="47155"/>
                  </a:cubicBezTo>
                  <a:cubicBezTo>
                    <a:pt y="4713" x="46978"/>
                    <a:pt y="4650" x="46838"/>
                    <a:pt y="4524" x="46735"/>
                  </a:cubicBezTo>
                  <a:cubicBezTo>
                    <a:pt y="4397" x="46633"/>
                    <a:pt y="4227" x="46581"/>
                    <a:pt y="4011" x="46581"/>
                  </a:cubicBezTo>
                  <a:cubicBezTo>
                    <a:pt y="3741" x="46581"/>
                    <a:pt y="3550" x="46650"/>
                    <a:pt y="3438" x="46787"/>
                  </a:cubicBezTo>
                  <a:cubicBezTo>
                    <a:pt y="3326" x="46924"/>
                    <a:pt y="3270" x="47170"/>
                    <a:pt y="3270" x="47526"/>
                  </a:cubicBezTo>
                  <a:close/>
                  <a:moveTo>
                    <a:pt y="3270" x="59467"/>
                  </a:moveTo>
                  <a:lnTo>
                    <a:pt y="3405" x="59467"/>
                  </a:lnTo>
                  <a:cubicBezTo>
                    <a:pt y="3801" x="59467"/>
                    <a:pt y="4117" x="59394"/>
                    <a:pt y="4356" x="59246"/>
                  </a:cubicBezTo>
                  <a:cubicBezTo>
                    <a:pt y="4594" x="59099"/>
                    <a:pt y="4713" x="58903"/>
                    <a:pt y="4713" x="58659"/>
                  </a:cubicBezTo>
                  <a:cubicBezTo>
                    <a:pt y="4713" x="58482"/>
                    <a:pt y="4650" x="58342"/>
                    <a:pt y="4524" x="58239"/>
                  </a:cubicBezTo>
                  <a:cubicBezTo>
                    <a:pt y="4397" x="58137"/>
                    <a:pt y="4227" x="58085"/>
                    <a:pt y="4011" x="58085"/>
                  </a:cubicBezTo>
                  <a:cubicBezTo>
                    <a:pt y="3741" x="58085"/>
                    <a:pt y="3550" x="58154"/>
                    <a:pt y="3438" x="58291"/>
                  </a:cubicBezTo>
                  <a:cubicBezTo>
                    <a:pt y="3326" x="58428"/>
                    <a:pt y="3270" x="58674"/>
                    <a:pt y="3270" x="59030"/>
                  </a:cubicBezTo>
                  <a:close/>
                  <a:moveTo>
                    <a:pt y="1854" x="65466"/>
                  </a:moveTo>
                  <a:cubicBezTo>
                    <a:pt y="1854" x="65699"/>
                    <a:pt y="1981" x="65881"/>
                    <a:pt y="2235" x="66015"/>
                  </a:cubicBezTo>
                  <a:cubicBezTo>
                    <a:pt y="2488" x="66148"/>
                    <a:pt y="2838" x="66214"/>
                    <a:pt y="3284" x="66214"/>
                  </a:cubicBezTo>
                  <a:cubicBezTo>
                    <a:pt y="3729" x="66214"/>
                    <a:pt y="4079" x="66148"/>
                    <a:pt y="4333" x="66015"/>
                  </a:cubicBezTo>
                  <a:cubicBezTo>
                    <a:pt y="4586" x="65881"/>
                    <a:pt y="4713" x="65699"/>
                    <a:pt y="4713" x="65466"/>
                  </a:cubicBezTo>
                  <a:cubicBezTo>
                    <a:pt y="4713" x="65233"/>
                    <a:pt y="4586" x="65050"/>
                    <a:pt y="4333" x="64917"/>
                  </a:cubicBezTo>
                  <a:cubicBezTo>
                    <a:pt y="4079" x="64784"/>
                    <a:pt y="3729" x="64717"/>
                    <a:pt y="3284" x="64717"/>
                  </a:cubicBezTo>
                  <a:cubicBezTo>
                    <a:pt y="2838" x="64717"/>
                    <a:pt y="2488" x="64784"/>
                    <a:pt y="2235" x="64917"/>
                  </a:cubicBezTo>
                  <a:cubicBezTo>
                    <a:pt y="1981" x="65050"/>
                    <a:pt y="1854" x="65233"/>
                    <a:pt y="1854" x="65466"/>
                  </a:cubicBezTo>
                  <a:close/>
                  <a:moveTo>
                    <a:pt y="1854" x="77684"/>
                  </a:moveTo>
                  <a:cubicBezTo>
                    <a:pt y="1854" x="77917"/>
                    <a:pt y="1981" x="78100"/>
                    <a:pt y="2235" x="78234"/>
                  </a:cubicBezTo>
                  <a:cubicBezTo>
                    <a:pt y="2488" x="78368"/>
                    <a:pt y="2838" x="78435"/>
                    <a:pt y="3284" x="78435"/>
                  </a:cubicBezTo>
                  <a:cubicBezTo>
                    <a:pt y="3729" x="78435"/>
                    <a:pt y="4079" x="78368"/>
                    <a:pt y="4333" x="78234"/>
                  </a:cubicBezTo>
                  <a:cubicBezTo>
                    <a:pt y="4586" x="78100"/>
                    <a:pt y="4713" x="77917"/>
                    <a:pt y="4713" x="77684"/>
                  </a:cubicBezTo>
                  <a:cubicBezTo>
                    <a:pt y="4713" x="77451"/>
                    <a:pt y="4586" x="77268"/>
                    <a:pt y="4333" x="77135"/>
                  </a:cubicBezTo>
                  <a:cubicBezTo>
                    <a:pt y="4079" x="77002"/>
                    <a:pt y="3729" x="76936"/>
                    <a:pt y="3284" x="76936"/>
                  </a:cubicBezTo>
                  <a:cubicBezTo>
                    <a:pt y="2838" x="76936"/>
                    <a:pt y="2488" x="77002"/>
                    <a:pt y="2235" x="77135"/>
                  </a:cubicBezTo>
                  <a:cubicBezTo>
                    <a:pt y="1981" x="77268"/>
                    <a:pt y="1854" x="77451"/>
                    <a:pt y="1854" x="77684"/>
                  </a:cubicBezTo>
                  <a:close/>
                  <a:moveTo>
                    <a:pt y="3270" x="100746"/>
                  </a:moveTo>
                  <a:lnTo>
                    <a:pt y="3405" x="100746"/>
                  </a:lnTo>
                  <a:cubicBezTo>
                    <a:pt y="3801" x="100746"/>
                    <a:pt y="4117" x="100673"/>
                    <a:pt y="4356" x="100525"/>
                  </a:cubicBezTo>
                  <a:cubicBezTo>
                    <a:pt y="4594" x="100378"/>
                    <a:pt y="4713" x="100182"/>
                    <a:pt y="4713" x="99938"/>
                  </a:cubicBezTo>
                  <a:cubicBezTo>
                    <a:pt y="4713" x="99761"/>
                    <a:pt y="4650" x="99621"/>
                    <a:pt y="4524" x="99518"/>
                  </a:cubicBezTo>
                  <a:cubicBezTo>
                    <a:pt y="4397" x="99416"/>
                    <a:pt y="4227" x="99364"/>
                    <a:pt y="4011" x="99364"/>
                  </a:cubicBezTo>
                  <a:cubicBezTo>
                    <a:pt y="3741" x="99364"/>
                    <a:pt y="3550" x="99433"/>
                    <a:pt y="3438" x="99570"/>
                  </a:cubicBezTo>
                  <a:cubicBezTo>
                    <a:pt y="3326" x="99707"/>
                    <a:pt y="3270" x="99953"/>
                    <a:pt y="3270" x="100309"/>
                  </a:cubicBezTo>
                  <a:close/>
                  <a:moveTo>
                    <a:pt y="1854" x="114788"/>
                  </a:moveTo>
                  <a:cubicBezTo>
                    <a:pt y="1854" x="115021"/>
                    <a:pt y="1981" x="115204"/>
                    <a:pt y="2235" x="115338"/>
                  </a:cubicBezTo>
                  <a:cubicBezTo>
                    <a:pt y="2488" x="115472"/>
                    <a:pt y="2838" x="115539"/>
                    <a:pt y="3284" x="115539"/>
                  </a:cubicBezTo>
                  <a:cubicBezTo>
                    <a:pt y="3729" x="115539"/>
                    <a:pt y="4079" x="115472"/>
                    <a:pt y="4333" x="115338"/>
                  </a:cubicBezTo>
                  <a:cubicBezTo>
                    <a:pt y="4586" x="115204"/>
                    <a:pt y="4713" x="115021"/>
                    <a:pt y="4713" x="114788"/>
                  </a:cubicBezTo>
                  <a:cubicBezTo>
                    <a:pt y="4713" x="114555"/>
                    <a:pt y="4586" x="114372"/>
                    <a:pt y="4333" x="114239"/>
                  </a:cubicBezTo>
                  <a:cubicBezTo>
                    <a:pt y="4079" x="114106"/>
                    <a:pt y="3729" x="114040"/>
                    <a:pt y="3284" x="114040"/>
                  </a:cubicBezTo>
                  <a:cubicBezTo>
                    <a:pt y="2838" x="114040"/>
                    <a:pt y="2488" x="114106"/>
                    <a:pt y="2235" x="114239"/>
                  </a:cubicBezTo>
                  <a:cubicBezTo>
                    <a:pt y="1981" x="114372"/>
                    <a:pt y="1854" x="114555"/>
                    <a:pt y="1854" x="114788"/>
                  </a:cubicBezTo>
                  <a:close/>
                  <a:moveTo>
                    <a:pt y="3270" x="123476"/>
                  </a:moveTo>
                  <a:lnTo>
                    <a:pt y="3405" x="123476"/>
                  </a:lnTo>
                  <a:cubicBezTo>
                    <a:pt y="3801" x="123476"/>
                    <a:pt y="4117" x="123403"/>
                    <a:pt y="4356" x="123255"/>
                  </a:cubicBezTo>
                  <a:cubicBezTo>
                    <a:pt y="4594" x="123108"/>
                    <a:pt y="4713" x="122912"/>
                    <a:pt y="4713" x="122668"/>
                  </a:cubicBezTo>
                  <a:cubicBezTo>
                    <a:pt y="4713" x="122491"/>
                    <a:pt y="4650" x="122351"/>
                    <a:pt y="4524" x="122248"/>
                  </a:cubicBezTo>
                  <a:cubicBezTo>
                    <a:pt y="4397" x="122146"/>
                    <a:pt y="4227" x="122094"/>
                    <a:pt y="4011" x="122094"/>
                  </a:cubicBezTo>
                  <a:cubicBezTo>
                    <a:pt y="3741" x="122094"/>
                    <a:pt y="3550" x="122163"/>
                    <a:pt y="3438" x="122300"/>
                  </a:cubicBezTo>
                  <a:cubicBezTo>
                    <a:pt y="3326" x="122437"/>
                    <a:pt y="3270" x="122683"/>
                    <a:pt y="3270" x="123039"/>
                  </a:cubicBezTo>
                  <a:close/>
                  <a:moveTo>
                    <a:pt y="0" x="14831"/>
                  </a:moveTo>
                  <a:lnTo>
                    <a:pt y="5125" x="14831"/>
                  </a:lnTo>
                  <a:lnTo>
                    <a:pt y="5125" x="15272"/>
                  </a:lnTo>
                  <a:lnTo>
                    <a:pt y="0" x="15272"/>
                  </a:lnTo>
                  <a:close/>
                  <a:moveTo>
                    <a:pt y="1347" x="26434"/>
                  </a:moveTo>
                  <a:cubicBezTo>
                    <a:pt y="1347" x="26222"/>
                    <a:pt y="1401" x="26042"/>
                    <a:pt y="1510" x="25893"/>
                  </a:cubicBezTo>
                  <a:cubicBezTo>
                    <a:pt y="1619" x="25745"/>
                    <a:pt y="1785" x="25625"/>
                    <a:pt y="2009" x="25532"/>
                  </a:cubicBezTo>
                  <a:lnTo>
                    <a:pt y="1436" x="25532"/>
                  </a:lnTo>
                  <a:lnTo>
                    <a:pt y="1436" x="25090"/>
                  </a:lnTo>
                  <a:lnTo>
                    <a:pt y="5125" x="25090"/>
                  </a:lnTo>
                  <a:lnTo>
                    <a:pt y="5125" x="25532"/>
                  </a:lnTo>
                  <a:lnTo>
                    <a:pt y="3182" x="25532"/>
                  </a:lnTo>
                  <a:cubicBezTo>
                    <a:pt y="2764" x="25532"/>
                    <a:pt y="2444" x="25599"/>
                    <a:pt y="2222" x="25732"/>
                  </a:cubicBezTo>
                  <a:cubicBezTo>
                    <a:pt y="1999" x="25865"/>
                    <a:pt y="1887" x="26056"/>
                    <a:pt y="1887" x="26305"/>
                  </a:cubicBezTo>
                  <a:cubicBezTo>
                    <a:pt y="1887" x="26375"/>
                    <a:pt y="1897" x="26439"/>
                    <a:pt y="1915" x="26497"/>
                  </a:cubicBezTo>
                  <a:cubicBezTo>
                    <a:pt y="1934" x="26555"/>
                    <a:pt y="1963" x="26609"/>
                    <a:pt y="2002" x="26659"/>
                  </a:cubicBezTo>
                  <a:lnTo>
                    <a:pt y="1380" x="26656"/>
                  </a:lnTo>
                  <a:cubicBezTo>
                    <a:pt y="1369" x="26612"/>
                    <a:pt y="1361" x="26571"/>
                    <a:pt y="1355" x="26534"/>
                  </a:cubicBezTo>
                  <a:cubicBezTo>
                    <a:pt y="1350" x="26498"/>
                    <a:pt y="1347" x="26464"/>
                    <a:pt y="1347" x="26434"/>
                  </a:cubicBezTo>
                  <a:close/>
                  <a:moveTo>
                    <a:pt y="0" x="35741"/>
                  </a:moveTo>
                  <a:cubicBezTo>
                    <a:pt y="0" x="35440"/>
                    <a:pt y="94" x="35220"/>
                    <a:pt y="282" x="35081"/>
                  </a:cubicBezTo>
                  <a:cubicBezTo>
                    <a:pt y="469" x="34943"/>
                    <a:pt y="769" x="34873"/>
                    <a:pt y="1179" x="34873"/>
                  </a:cubicBezTo>
                  <a:lnTo>
                    <a:pt y="1436" x="34873"/>
                  </a:lnTo>
                  <a:lnTo>
                    <a:pt y="1436" x="34452"/>
                  </a:lnTo>
                  <a:lnTo>
                    <a:pt y="1907" x="34452"/>
                  </a:lnTo>
                  <a:lnTo>
                    <a:pt y="1907" x="34873"/>
                  </a:lnTo>
                  <a:lnTo>
                    <a:pt y="5125" x="34873"/>
                  </a:lnTo>
                  <a:lnTo>
                    <a:pt y="5125" x="35316"/>
                  </a:lnTo>
                  <a:lnTo>
                    <a:pt y="1907" x="35316"/>
                  </a:lnTo>
                  <a:lnTo>
                    <a:pt y="1907" x="36040"/>
                  </a:lnTo>
                  <a:lnTo>
                    <a:pt y="1436" x="36040"/>
                  </a:lnTo>
                  <a:lnTo>
                    <a:pt y="1436" x="35316"/>
                  </a:lnTo>
                  <a:lnTo>
                    <a:pt y="1110" x="35316"/>
                  </a:lnTo>
                  <a:cubicBezTo>
                    <a:pt y="882" x="35316"/>
                    <a:pt y="724" x="35346"/>
                    <a:pt y="636" x="35408"/>
                  </a:cubicBezTo>
                  <a:cubicBezTo>
                    <a:pt y="548" x="35469"/>
                    <a:pt y="504" x="35579"/>
                    <a:pt y="504" x="35737"/>
                  </a:cubicBezTo>
                  <a:lnTo>
                    <a:pt y="504" x="36158"/>
                  </a:lnTo>
                  <a:lnTo>
                    <a:pt y="0" x="36158"/>
                  </a:lnTo>
                  <a:close/>
                  <a:moveTo>
                    <a:pt y="1347" x="40851"/>
                  </a:moveTo>
                  <a:cubicBezTo>
                    <a:pt y="1347" x="40639"/>
                    <a:pt y="1401" x="40459"/>
                    <a:pt y="1510" x="40310"/>
                  </a:cubicBezTo>
                  <a:cubicBezTo>
                    <a:pt y="1619" x="40162"/>
                    <a:pt y="1785" x="40042"/>
                    <a:pt y="2009" x="39949"/>
                  </a:cubicBezTo>
                  <a:lnTo>
                    <a:pt y="1436" x="39949"/>
                  </a:lnTo>
                  <a:lnTo>
                    <a:pt y="1436" x="39507"/>
                  </a:lnTo>
                  <a:lnTo>
                    <a:pt y="5125" x="39507"/>
                  </a:lnTo>
                  <a:lnTo>
                    <a:pt y="5125" x="39949"/>
                  </a:lnTo>
                  <a:lnTo>
                    <a:pt y="3182" x="39949"/>
                  </a:lnTo>
                  <a:cubicBezTo>
                    <a:pt y="2764" x="39949"/>
                    <a:pt y="2444" x="40016"/>
                    <a:pt y="2222" x="40149"/>
                  </a:cubicBezTo>
                  <a:cubicBezTo>
                    <a:pt y="1999" x="40282"/>
                    <a:pt y="1887" x="40473"/>
                    <a:pt y="1887" x="40722"/>
                  </a:cubicBezTo>
                  <a:cubicBezTo>
                    <a:pt y="1887" x="40792"/>
                    <a:pt y="1897" x="40856"/>
                    <a:pt y="1915" x="40914"/>
                  </a:cubicBezTo>
                  <a:cubicBezTo>
                    <a:pt y="1934" x="40972"/>
                    <a:pt y="1963" x="41026"/>
                    <a:pt y="2002" x="41076"/>
                  </a:cubicBezTo>
                  <a:lnTo>
                    <a:pt y="1380" x="41073"/>
                  </a:lnTo>
                  <a:cubicBezTo>
                    <a:pt y="1369" x="41029"/>
                    <a:pt y="1361" x="40988"/>
                    <a:pt y="1355" x="40951"/>
                  </a:cubicBezTo>
                  <a:cubicBezTo>
                    <a:pt y="1350" x="40915"/>
                    <a:pt y="1347" x="40881"/>
                    <a:pt y="1347" x="40851"/>
                  </a:cubicBezTo>
                  <a:close/>
                  <a:moveTo>
                    <a:pt y="1347" x="42824"/>
                  </a:moveTo>
                  <a:cubicBezTo>
                    <a:pt y="1347" x="42631"/>
                    <a:pt y="1401" x="42465"/>
                    <a:pt y="1508" x="42324"/>
                  </a:cubicBezTo>
                  <a:cubicBezTo>
                    <a:pt y="1616" x="42184"/>
                    <a:pt y="1783" x="42064"/>
                    <a:pt y="2009" x="41963"/>
                  </a:cubicBezTo>
                  <a:lnTo>
                    <a:pt y="1436" x="41963"/>
                  </a:lnTo>
                  <a:lnTo>
                    <a:pt y="1436" x="41521"/>
                  </a:lnTo>
                  <a:lnTo>
                    <a:pt y="5125" x="41521"/>
                  </a:lnTo>
                  <a:lnTo>
                    <a:pt y="5125" x="41963"/>
                  </a:lnTo>
                  <a:lnTo>
                    <a:pt y="3040" x="41963"/>
                  </a:lnTo>
                  <a:cubicBezTo>
                    <a:pt y="2682" x="41963"/>
                    <a:pt y="2398" x="42029"/>
                    <a:pt y="2189" x="42162"/>
                  </a:cubicBezTo>
                  <a:cubicBezTo>
                    <a:pt y="1979" x="42294"/>
                    <a:pt y="1874" x="42473"/>
                    <a:pt y="1874" x="42697"/>
                  </a:cubicBezTo>
                  <a:cubicBezTo>
                    <a:pt y="1874" x="42887"/>
                    <a:pt y="1959" x="43027"/>
                    <a:pt y="2129" x="43118"/>
                  </a:cubicBezTo>
                  <a:cubicBezTo>
                    <a:pt y="2299" x="43209"/>
                    <a:pt y="2562" x="43255"/>
                    <a:pt y="2918" x="43255"/>
                  </a:cubicBezTo>
                  <a:lnTo>
                    <a:pt y="5125" x="43255"/>
                  </a:lnTo>
                  <a:lnTo>
                    <a:pt y="5125" x="43697"/>
                  </a:lnTo>
                  <a:lnTo>
                    <a:pt y="3040" x="43697"/>
                  </a:lnTo>
                  <a:cubicBezTo>
                    <a:pt y="2680" x="43697"/>
                    <a:pt y="2396" x="43763"/>
                    <a:pt y="2187" x="43896"/>
                  </a:cubicBezTo>
                  <a:cubicBezTo>
                    <a:pt y="1978" x="44028"/>
                    <a:pt y="1874" x="44208"/>
                    <a:pt y="1874" x="44436"/>
                  </a:cubicBezTo>
                  <a:cubicBezTo>
                    <a:pt y="1874" x="44623"/>
                    <a:pt y="1960" x="44761"/>
                    <a:pt y="2131" x="44852"/>
                  </a:cubicBezTo>
                  <a:cubicBezTo>
                    <a:pt y="2302" x="44943"/>
                    <a:pt y="2565" x="44989"/>
                    <a:pt y="2918" x="44989"/>
                  </a:cubicBezTo>
                  <a:lnTo>
                    <a:pt y="5125" x="44989"/>
                  </a:lnTo>
                  <a:lnTo>
                    <a:pt y="5125" x="45431"/>
                  </a:lnTo>
                  <a:lnTo>
                    <a:pt y="2898" x="45431"/>
                  </a:lnTo>
                  <a:cubicBezTo>
                    <a:pt y="2402" x="45431"/>
                    <a:pt y="2020" x="45355"/>
                    <a:pt y="1751" x="45204"/>
                  </a:cubicBezTo>
                  <a:cubicBezTo>
                    <a:pt y="1482" x="45052"/>
                    <a:pt y="1347" x="44837"/>
                    <a:pt y="1347" x="44558"/>
                  </a:cubicBezTo>
                  <a:cubicBezTo>
                    <a:pt y="1347" x="44351"/>
                    <a:pt y="1412" x="44171"/>
                    <a:pt y="1541" x="44018"/>
                  </a:cubicBezTo>
                  <a:cubicBezTo>
                    <a:pt y="1671" x="43865"/>
                    <a:pt y="1872" x="43733"/>
                    <a:pt y="2144" x="43623"/>
                  </a:cubicBezTo>
                  <a:cubicBezTo>
                    <a:pt y="1885" x="43558"/>
                    <a:pt y="1687" x="43457"/>
                    <a:pt y="1551" x="43320"/>
                  </a:cubicBezTo>
                  <a:cubicBezTo>
                    <a:pt y="1415" x="43184"/>
                    <a:pt y="1347" x="43019"/>
                    <a:pt y="1347" x="42824"/>
                  </a:cubicBezTo>
                  <a:close/>
                  <a:moveTo>
                    <a:pt y="389" x="49302"/>
                  </a:moveTo>
                  <a:lnTo>
                    <a:pt y="1436" x="49302"/>
                  </a:lnTo>
                  <a:lnTo>
                    <a:pt y="1436" x="48979"/>
                  </a:lnTo>
                  <a:lnTo>
                    <a:pt y="1907" x="48979"/>
                  </a:lnTo>
                  <a:lnTo>
                    <a:pt y="1907" x="49302"/>
                  </a:lnTo>
                  <a:lnTo>
                    <a:pt y="3909" x="49302"/>
                  </a:lnTo>
                  <a:cubicBezTo>
                    <a:pt y="4370" x="49302"/>
                    <a:pt y="4688" x="49367"/>
                    <a:pt y="4863" x="49496"/>
                  </a:cubicBezTo>
                  <a:cubicBezTo>
                    <a:pt y="5037" x="49625"/>
                    <a:pt y="5125" x="49860"/>
                    <a:pt y="5125" x="50199"/>
                  </a:cubicBezTo>
                  <a:lnTo>
                    <a:pt y="5125" x="50651"/>
                  </a:lnTo>
                  <a:lnTo>
                    <a:pt y="4617" x="50651"/>
                  </a:lnTo>
                  <a:lnTo>
                    <a:pt y="4617" x="50199"/>
                  </a:lnTo>
                  <a:cubicBezTo>
                    <a:pt y="4617" x="50016"/>
                    <a:pt y="4575" x="49894"/>
                    <a:pt y="4489" x="49834"/>
                  </a:cubicBezTo>
                  <a:cubicBezTo>
                    <a:pt y="4403" x="49775"/>
                    <a:pt y="4210" x="49745"/>
                    <a:pt y="3909" x="49745"/>
                  </a:cubicBezTo>
                  <a:lnTo>
                    <a:pt y="1907" x="49745"/>
                  </a:lnTo>
                  <a:lnTo>
                    <a:pt y="1907" x="50651"/>
                  </a:lnTo>
                  <a:lnTo>
                    <a:pt y="1436" x="50651"/>
                  </a:lnTo>
                  <a:lnTo>
                    <a:pt y="1436" x="49745"/>
                  </a:lnTo>
                  <a:lnTo>
                    <a:pt y="389" x="49745"/>
                  </a:lnTo>
                  <a:close/>
                  <a:moveTo>
                    <a:pt y="389" x="52780"/>
                  </a:moveTo>
                  <a:lnTo>
                    <a:pt y="1436" x="52780"/>
                  </a:lnTo>
                  <a:lnTo>
                    <a:pt y="1436" x="52457"/>
                  </a:lnTo>
                  <a:lnTo>
                    <a:pt y="1907" x="52457"/>
                  </a:lnTo>
                  <a:lnTo>
                    <a:pt y="1907" x="52780"/>
                  </a:lnTo>
                  <a:lnTo>
                    <a:pt y="3909" x="52780"/>
                  </a:lnTo>
                  <a:cubicBezTo>
                    <a:pt y="4370" x="52780"/>
                    <a:pt y="4688" x="52845"/>
                    <a:pt y="4863" x="52974"/>
                  </a:cubicBezTo>
                  <a:cubicBezTo>
                    <a:pt y="5037" x="53103"/>
                    <a:pt y="5125" x="53338"/>
                    <a:pt y="5125" x="53677"/>
                  </a:cubicBezTo>
                  <a:lnTo>
                    <a:pt y="5125" x="54129"/>
                  </a:lnTo>
                  <a:lnTo>
                    <a:pt y="4617" x="54129"/>
                  </a:lnTo>
                  <a:lnTo>
                    <a:pt y="4617" x="53677"/>
                  </a:lnTo>
                  <a:cubicBezTo>
                    <a:pt y="4617" x="53494"/>
                    <a:pt y="4575" x="53372"/>
                    <a:pt y="4489" x="53312"/>
                  </a:cubicBezTo>
                  <a:cubicBezTo>
                    <a:pt y="4403" x="53253"/>
                    <a:pt y="4210" x="53223"/>
                    <a:pt y="3909" x="53223"/>
                  </a:cubicBezTo>
                  <a:lnTo>
                    <a:pt y="1907" x="53223"/>
                  </a:lnTo>
                  <a:lnTo>
                    <a:pt y="1907" x="54129"/>
                  </a:lnTo>
                  <a:lnTo>
                    <a:pt y="1436" x="54129"/>
                  </a:lnTo>
                  <a:lnTo>
                    <a:pt y="1436" x="53223"/>
                  </a:lnTo>
                  <a:lnTo>
                    <a:pt y="389" x="53223"/>
                  </a:lnTo>
                  <a:close/>
                  <a:moveTo>
                    <a:pt y="0" x="54692"/>
                  </a:moveTo>
                  <a:lnTo>
                    <a:pt y="5125" x="54692"/>
                  </a:lnTo>
                  <a:lnTo>
                    <a:pt y="5125" x="55134"/>
                  </a:lnTo>
                  <a:lnTo>
                    <a:pt y="3040" x="55134"/>
                  </a:lnTo>
                  <a:cubicBezTo>
                    <a:pt y="2680" x="55134"/>
                    <a:pt y="2396" x="55203"/>
                    <a:pt y="2187" x="55340"/>
                  </a:cubicBezTo>
                  <a:cubicBezTo>
                    <a:pt y="1978" x="55477"/>
                    <a:pt y="1874" x="55664"/>
                    <a:pt y="1874" x="55902"/>
                  </a:cubicBezTo>
                  <a:cubicBezTo>
                    <a:pt y="1874" x="56100"/>
                    <a:pt y="1961" x="56248"/>
                    <a:pt y="2134" x="56347"/>
                  </a:cubicBezTo>
                  <a:cubicBezTo>
                    <a:pt y="2308" x="56446"/>
                    <a:pt y="2569" x="56495"/>
                    <a:pt y="2918" x="56495"/>
                  </a:cubicBezTo>
                  <a:lnTo>
                    <a:pt y="5125" x="56495"/>
                  </a:lnTo>
                  <a:lnTo>
                    <a:pt y="5125" x="56935"/>
                  </a:lnTo>
                  <a:lnTo>
                    <a:pt y="2898" x="56935"/>
                  </a:lnTo>
                  <a:cubicBezTo>
                    <a:pt y="2389" x="56935"/>
                    <a:pt y="2003" x="56856"/>
                    <a:pt y="1741" x="56698"/>
                  </a:cubicBezTo>
                  <a:cubicBezTo>
                    <a:pt y="1478" x="56540"/>
                    <a:pt y="1347" x="56308"/>
                    <a:pt y="1347" x="56000"/>
                  </a:cubicBezTo>
                  <a:cubicBezTo>
                    <a:pt y="1347" x="55813"/>
                    <a:pt y="1402" x="55649"/>
                    <a:pt y="1512" x="55506"/>
                  </a:cubicBezTo>
                  <a:cubicBezTo>
                    <a:pt y="1622" x="55363"/>
                    <a:pt y="1787" x="55239"/>
                    <a:pt y="2009" x="55134"/>
                  </a:cubicBezTo>
                  <a:lnTo>
                    <a:pt y="0" x="55134"/>
                  </a:lnTo>
                  <a:close/>
                  <a:moveTo>
                    <a:pt y="389" x="60806"/>
                  </a:moveTo>
                  <a:lnTo>
                    <a:pt y="1436" x="60806"/>
                  </a:lnTo>
                  <a:lnTo>
                    <a:pt y="1436" x="60483"/>
                  </a:lnTo>
                  <a:lnTo>
                    <a:pt y="1907" x="60483"/>
                  </a:lnTo>
                  <a:lnTo>
                    <a:pt y="1907" x="60806"/>
                  </a:lnTo>
                  <a:lnTo>
                    <a:pt y="3909" x="60806"/>
                  </a:lnTo>
                  <a:cubicBezTo>
                    <a:pt y="4370" x="60806"/>
                    <a:pt y="4688" x="60871"/>
                    <a:pt y="4863" x="61000"/>
                  </a:cubicBezTo>
                  <a:cubicBezTo>
                    <a:pt y="5037" x="61129"/>
                    <a:pt y="5125" x="61364"/>
                    <a:pt y="5125" x="61703"/>
                  </a:cubicBezTo>
                  <a:lnTo>
                    <a:pt y="5125" x="62155"/>
                  </a:lnTo>
                  <a:lnTo>
                    <a:pt y="4617" x="62155"/>
                  </a:lnTo>
                  <a:lnTo>
                    <a:pt y="4617" x="61703"/>
                  </a:lnTo>
                  <a:cubicBezTo>
                    <a:pt y="4617" x="61520"/>
                    <a:pt y="4575" x="61398"/>
                    <a:pt y="4489" x="61338"/>
                  </a:cubicBezTo>
                  <a:cubicBezTo>
                    <a:pt y="4403" x="61279"/>
                    <a:pt y="4210" x="61249"/>
                    <a:pt y="3909" x="61249"/>
                  </a:cubicBezTo>
                  <a:lnTo>
                    <a:pt y="1907" x="61249"/>
                  </a:lnTo>
                  <a:lnTo>
                    <a:pt y="1907" x="62155"/>
                  </a:lnTo>
                  <a:lnTo>
                    <a:pt y="1436" x="62155"/>
                  </a:lnTo>
                  <a:lnTo>
                    <a:pt y="1436" x="61249"/>
                  </a:lnTo>
                  <a:lnTo>
                    <a:pt y="389" x="61249"/>
                  </a:lnTo>
                  <a:close/>
                  <a:moveTo>
                    <a:pt y="1347" x="68729"/>
                  </a:moveTo>
                  <a:cubicBezTo>
                    <a:pt y="1347" x="68517"/>
                    <a:pt y="1401" x="68337"/>
                    <a:pt y="1510" x="68188"/>
                  </a:cubicBezTo>
                  <a:cubicBezTo>
                    <a:pt y="1619" x="68040"/>
                    <a:pt y="1785" x="67920"/>
                    <a:pt y="2009" x="67827"/>
                  </a:cubicBezTo>
                  <a:lnTo>
                    <a:pt y="1436" x="67827"/>
                  </a:lnTo>
                  <a:lnTo>
                    <a:pt y="1436" x="67385"/>
                  </a:lnTo>
                  <a:lnTo>
                    <a:pt y="5125" x="67385"/>
                  </a:lnTo>
                  <a:lnTo>
                    <a:pt y="5125" x="67827"/>
                  </a:lnTo>
                  <a:lnTo>
                    <a:pt y="3182" x="67827"/>
                  </a:lnTo>
                  <a:cubicBezTo>
                    <a:pt y="2764" x="67827"/>
                    <a:pt y="2444" x="67894"/>
                    <a:pt y="2222" x="68027"/>
                  </a:cubicBezTo>
                  <a:cubicBezTo>
                    <a:pt y="1999" x="68160"/>
                    <a:pt y="1887" x="68351"/>
                    <a:pt y="1887" x="68600"/>
                  </a:cubicBezTo>
                  <a:cubicBezTo>
                    <a:pt y="1887" x="68670"/>
                    <a:pt y="1897" x="68734"/>
                    <a:pt y="1915" x="68792"/>
                  </a:cubicBezTo>
                  <a:cubicBezTo>
                    <a:pt y="1934" x="68850"/>
                    <a:pt y="1963" x="68904"/>
                    <a:pt y="2002" x="68954"/>
                  </a:cubicBezTo>
                  <a:lnTo>
                    <a:pt y="1380" x="68951"/>
                  </a:lnTo>
                  <a:cubicBezTo>
                    <a:pt y="1369" x="68907"/>
                    <a:pt y="1361" x="68866"/>
                    <a:pt y="1355" x="68829"/>
                  </a:cubicBezTo>
                  <a:cubicBezTo>
                    <a:pt y="1350" x="68793"/>
                    <a:pt y="1347" x="68759"/>
                    <a:pt y="1347" x="68729"/>
                  </a:cubicBezTo>
                  <a:close/>
                  <a:moveTo>
                    <a:pt y="1436" x="72097"/>
                  </a:moveTo>
                  <a:lnTo>
                    <a:pt y="5125" x="73101"/>
                  </a:lnTo>
                  <a:lnTo>
                    <a:pt y="5125" x="73699"/>
                  </a:lnTo>
                  <a:lnTo>
                    <a:pt y="1436" x="74704"/>
                  </a:lnTo>
                  <a:lnTo>
                    <a:pt y="1436" x="74237"/>
                  </a:lnTo>
                  <a:lnTo>
                    <a:pt y="4532" x="73400"/>
                  </a:lnTo>
                  <a:lnTo>
                    <a:pt y="1436" x="72563"/>
                  </a:lnTo>
                  <a:close/>
                  <a:moveTo>
                    <a:pt y="1436" x="75311"/>
                  </a:moveTo>
                  <a:lnTo>
                    <a:pt y="5125" x="75311"/>
                  </a:lnTo>
                  <a:lnTo>
                    <a:pt y="5125" x="75752"/>
                  </a:lnTo>
                  <a:lnTo>
                    <a:pt y="1436" x="75752"/>
                  </a:lnTo>
                  <a:close/>
                  <a:moveTo>
                    <a:pt y="1436" x="86905"/>
                  </a:moveTo>
                  <a:lnTo>
                    <a:pt y="5125" x="86905"/>
                  </a:lnTo>
                  <a:lnTo>
                    <a:pt y="5125" x="87346"/>
                  </a:lnTo>
                  <a:lnTo>
                    <a:pt y="1436" x="87346"/>
                  </a:lnTo>
                  <a:close/>
                  <a:moveTo>
                    <a:pt y="1347" x="89558"/>
                  </a:moveTo>
                  <a:cubicBezTo>
                    <a:pt y="1347" x="89371"/>
                    <a:pt y="1402" x="89207"/>
                    <a:pt y="1512" x="89064"/>
                  </a:cubicBezTo>
                  <a:cubicBezTo>
                    <a:pt y="1622" x="88921"/>
                    <a:pt y="1787" x="88797"/>
                    <a:pt y="2009" x="88692"/>
                  </a:cubicBezTo>
                  <a:lnTo>
                    <a:pt y="1436" x="88692"/>
                  </a:lnTo>
                  <a:lnTo>
                    <a:pt y="1436" x="88250"/>
                  </a:lnTo>
                  <a:lnTo>
                    <a:pt y="5125" x="88250"/>
                  </a:lnTo>
                  <a:lnTo>
                    <a:pt y="5125" x="88692"/>
                  </a:lnTo>
                  <a:lnTo>
                    <a:pt y="3040" x="88692"/>
                  </a:lnTo>
                  <a:cubicBezTo>
                    <a:pt y="2680" x="88692"/>
                    <a:pt y="2396" x="88761"/>
                    <a:pt y="2187" x="88898"/>
                  </a:cubicBezTo>
                  <a:cubicBezTo>
                    <a:pt y="1978" x="89035"/>
                    <a:pt y="1874" x="89222"/>
                    <a:pt y="1874" x="89460"/>
                  </a:cubicBezTo>
                  <a:cubicBezTo>
                    <a:pt y="1874" x="89658"/>
                    <a:pt y="1961" x="89806"/>
                    <a:pt y="2134" x="89905"/>
                  </a:cubicBezTo>
                  <a:cubicBezTo>
                    <a:pt y="2308" x="90004"/>
                    <a:pt y="2569" x="90053"/>
                    <a:pt y="2918" x="90053"/>
                  </a:cubicBezTo>
                  <a:lnTo>
                    <a:pt y="5125" x="90053"/>
                  </a:lnTo>
                  <a:lnTo>
                    <a:pt y="5125" x="90493"/>
                  </a:lnTo>
                  <a:lnTo>
                    <a:pt y="2898" x="90493"/>
                  </a:lnTo>
                  <a:cubicBezTo>
                    <a:pt y="2389" x="90493"/>
                    <a:pt y="2003" x="90414"/>
                    <a:pt y="1741" x="90256"/>
                  </a:cubicBezTo>
                  <a:cubicBezTo>
                    <a:pt y="1478" x="90098"/>
                    <a:pt y="1347" x="89866"/>
                    <a:pt y="1347" x="89558"/>
                  </a:cubicBezTo>
                  <a:close/>
                  <a:moveTo>
                    <a:pt y="1347" x="95391"/>
                  </a:moveTo>
                  <a:cubicBezTo>
                    <a:pt y="1347" x="95179"/>
                    <a:pt y="1401" x="94999"/>
                    <a:pt y="1510" x="94850"/>
                  </a:cubicBezTo>
                  <a:cubicBezTo>
                    <a:pt y="1619" x="94702"/>
                    <a:pt y="1785" x="94582"/>
                    <a:pt y="2009" x="94489"/>
                  </a:cubicBezTo>
                  <a:lnTo>
                    <a:pt y="1436" x="94489"/>
                  </a:lnTo>
                  <a:lnTo>
                    <a:pt y="1436" x="94047"/>
                  </a:lnTo>
                  <a:lnTo>
                    <a:pt y="5125" x="94047"/>
                  </a:lnTo>
                  <a:lnTo>
                    <a:pt y="5125" x="94489"/>
                  </a:lnTo>
                  <a:lnTo>
                    <a:pt y="3182" x="94489"/>
                  </a:lnTo>
                  <a:cubicBezTo>
                    <a:pt y="2764" x="94489"/>
                    <a:pt y="2444" x="94556"/>
                    <a:pt y="2222" x="94689"/>
                  </a:cubicBezTo>
                  <a:cubicBezTo>
                    <a:pt y="1999" x="94822"/>
                    <a:pt y="1887" x="95013"/>
                    <a:pt y="1887" x="95262"/>
                  </a:cubicBezTo>
                  <a:cubicBezTo>
                    <a:pt y="1887" x="95332"/>
                    <a:pt y="1897" x="95396"/>
                    <a:pt y="1915" x="95454"/>
                  </a:cubicBezTo>
                  <a:cubicBezTo>
                    <a:pt y="1934" x="95512"/>
                    <a:pt y="1963" x="95566"/>
                    <a:pt y="2002" x="95616"/>
                  </a:cubicBezTo>
                  <a:lnTo>
                    <a:pt y="1380" x="95613"/>
                  </a:lnTo>
                  <a:cubicBezTo>
                    <a:pt y="1369" x="95569"/>
                    <a:pt y="1361" x="95528"/>
                    <a:pt y="1355" x="95491"/>
                  </a:cubicBezTo>
                  <a:cubicBezTo>
                    <a:pt y="1350" x="95455"/>
                    <a:pt y="1347" x="95421"/>
                    <a:pt y="1347" x="95391"/>
                  </a:cubicBezTo>
                  <a:close/>
                  <a:moveTo>
                    <a:pt y="1436" x="104644"/>
                  </a:moveTo>
                  <a:lnTo>
                    <a:pt y="5125" x="104644"/>
                  </a:lnTo>
                  <a:lnTo>
                    <a:pt y="5125" x="105085"/>
                  </a:lnTo>
                  <a:lnTo>
                    <a:pt y="1436" x="105085"/>
                  </a:lnTo>
                  <a:close/>
                  <a:moveTo>
                    <a:pt y="1347" x="107297"/>
                  </a:moveTo>
                  <a:cubicBezTo>
                    <a:pt y="1347" x="107110"/>
                    <a:pt y="1402" x="106946"/>
                    <a:pt y="1512" x="106803"/>
                  </a:cubicBezTo>
                  <a:cubicBezTo>
                    <a:pt y="1622" x="106660"/>
                    <a:pt y="1787" x="106536"/>
                    <a:pt y="2009" x="106431"/>
                  </a:cubicBezTo>
                  <a:lnTo>
                    <a:pt y="1436" x="106431"/>
                  </a:lnTo>
                  <a:lnTo>
                    <a:pt y="1436" x="105989"/>
                  </a:lnTo>
                  <a:lnTo>
                    <a:pt y="5125" x="105989"/>
                  </a:lnTo>
                  <a:lnTo>
                    <a:pt y="5125" x="106431"/>
                  </a:lnTo>
                  <a:lnTo>
                    <a:pt y="3040" x="106431"/>
                  </a:lnTo>
                  <a:cubicBezTo>
                    <a:pt y="2680" x="106431"/>
                    <a:pt y="2396" x="106500"/>
                    <a:pt y="2187" x="106637"/>
                  </a:cubicBezTo>
                  <a:cubicBezTo>
                    <a:pt y="1978" x="106774"/>
                    <a:pt y="1874" x="106961"/>
                    <a:pt y="1874" x="107199"/>
                  </a:cubicBezTo>
                  <a:cubicBezTo>
                    <a:pt y="1874" x="107397"/>
                    <a:pt y="1961" x="107545"/>
                    <a:pt y="2134" x="107644"/>
                  </a:cubicBezTo>
                  <a:cubicBezTo>
                    <a:pt y="2308" x="107743"/>
                    <a:pt y="2569" x="107792"/>
                    <a:pt y="2918" x="107792"/>
                  </a:cubicBezTo>
                  <a:lnTo>
                    <a:pt y="5125" x="107792"/>
                  </a:lnTo>
                  <a:lnTo>
                    <a:pt y="5125" x="108232"/>
                  </a:lnTo>
                  <a:lnTo>
                    <a:pt y="2898" x="108232"/>
                  </a:lnTo>
                  <a:cubicBezTo>
                    <a:pt y="2389" x="108232"/>
                    <a:pt y="2003" x="108153"/>
                    <a:pt y="1741" x="107995"/>
                  </a:cubicBezTo>
                  <a:cubicBezTo>
                    <a:pt y="1478" x="107837"/>
                    <a:pt y="1347" x="107605"/>
                    <a:pt y="1347" x="107297"/>
                  </a:cubicBezTo>
                  <a:close/>
                  <a:moveTo>
                    <a:pt y="389" x="119893"/>
                  </a:moveTo>
                  <a:lnTo>
                    <a:pt y="1436" x="119893"/>
                  </a:lnTo>
                  <a:lnTo>
                    <a:pt y="1436" x="119570"/>
                  </a:lnTo>
                  <a:lnTo>
                    <a:pt y="1907" x="119570"/>
                  </a:lnTo>
                  <a:lnTo>
                    <a:pt y="1907" x="119893"/>
                  </a:lnTo>
                  <a:lnTo>
                    <a:pt y="3909" x="119893"/>
                  </a:lnTo>
                  <a:cubicBezTo>
                    <a:pt y="4370" x="119893"/>
                    <a:pt y="4688" x="119958"/>
                    <a:pt y="4863" x="120087"/>
                  </a:cubicBezTo>
                  <a:cubicBezTo>
                    <a:pt y="5037" x="120216"/>
                    <a:pt y="5125" x="120451"/>
                    <a:pt y="5125" x="120790"/>
                  </a:cubicBezTo>
                  <a:lnTo>
                    <a:pt y="5125" x="121242"/>
                  </a:lnTo>
                  <a:lnTo>
                    <a:pt y="4617" x="121242"/>
                  </a:lnTo>
                  <a:lnTo>
                    <a:pt y="4617" x="120790"/>
                  </a:lnTo>
                  <a:cubicBezTo>
                    <a:pt y="4617" x="120607"/>
                    <a:pt y="4575" x="120485"/>
                    <a:pt y="4489" x="120425"/>
                  </a:cubicBezTo>
                  <a:cubicBezTo>
                    <a:pt y="4403" x="120366"/>
                    <a:pt y="4210" x="120336"/>
                    <a:pt y="3909" x="120336"/>
                  </a:cubicBezTo>
                  <a:lnTo>
                    <a:pt y="1907" x="120336"/>
                  </a:lnTo>
                  <a:lnTo>
                    <a:pt y="1907" x="121242"/>
                  </a:lnTo>
                  <a:lnTo>
                    <a:pt y="1436" x="121242"/>
                  </a:lnTo>
                  <a:lnTo>
                    <a:pt y="1436" x="120336"/>
                  </a:lnTo>
                  <a:lnTo>
                    <a:pt y="389" x="120336"/>
                  </a:lnTo>
                  <a:close/>
                  <a:moveTo>
                    <a:pt y="1436" x="124822"/>
                  </a:moveTo>
                  <a:lnTo>
                    <a:pt y="5125" x="124822"/>
                  </a:lnTo>
                  <a:lnTo>
                    <a:pt y="5125" x="125263"/>
                  </a:lnTo>
                  <a:lnTo>
                    <a:pt y="1436" x="125263"/>
                  </a:lnTo>
                  <a:close/>
                  <a:moveTo>
                    <a:pt y="0" x="126183"/>
                  </a:moveTo>
                  <a:lnTo>
                    <a:pt y="5125" x="126183"/>
                  </a:lnTo>
                  <a:lnTo>
                    <a:pt y="5125" x="126624"/>
                  </a:lnTo>
                  <a:lnTo>
                    <a:pt y="0" x="126624"/>
                  </a:lnTo>
                  <a:close/>
                  <a:moveTo>
                    <a:pt y="1436" x="1"/>
                  </a:moveTo>
                  <a:lnTo>
                    <a:pt y="3669" x="1"/>
                  </a:lnTo>
                  <a:cubicBezTo>
                    <a:pt y="4176" x="1"/>
                    <a:pt y="4561" x="81"/>
                    <a:pt y="4825" x="240"/>
                  </a:cubicBezTo>
                  <a:cubicBezTo>
                    <a:pt y="5088" x="400"/>
                    <a:pt y="5220" x="633"/>
                    <a:pt y="5220" x="941"/>
                  </a:cubicBezTo>
                  <a:cubicBezTo>
                    <a:pt y="5220" x="1127"/>
                    <a:pt y="5166" x="1291"/>
                    <a:pt y="5057" x="1432"/>
                  </a:cubicBezTo>
                  <a:cubicBezTo>
                    <a:pt y="4948" x="1574"/>
                    <a:pt y="4782" x="1697"/>
                    <a:pt y="4558" x="1804"/>
                  </a:cubicBezTo>
                  <a:lnTo>
                    <a:pt y="5125" x="1804"/>
                  </a:lnTo>
                  <a:lnTo>
                    <a:pt y="5125" x="2244"/>
                  </a:lnTo>
                  <a:lnTo>
                    <a:pt y="1436" x="2244"/>
                  </a:lnTo>
                  <a:lnTo>
                    <a:pt y="1436" x="1804"/>
                  </a:lnTo>
                  <a:lnTo>
                    <a:pt y="3527" x="1804"/>
                  </a:lnTo>
                  <a:cubicBezTo>
                    <a:pt y="3887" x="1804"/>
                    <a:pt y="4172" x="1735"/>
                    <a:pt y="4380" x="1597"/>
                  </a:cubicBezTo>
                  <a:cubicBezTo>
                    <a:pt y="4589" x="1460"/>
                    <a:pt y="4693" x="1272"/>
                    <a:pt y="4693" x="1034"/>
                  </a:cubicBezTo>
                  <a:cubicBezTo>
                    <a:pt y="4693" x="836"/>
                    <a:pt y="4606" x="688"/>
                    <a:pt y="4431" x="589"/>
                  </a:cubicBezTo>
                  <a:cubicBezTo>
                    <a:pt y="4257" x="491"/>
                    <a:pt y="3995" x="441"/>
                    <a:pt y="3646" x="441"/>
                  </a:cubicBezTo>
                  <a:lnTo>
                    <a:pt y="1436" x="441"/>
                  </a:lnTo>
                  <a:close/>
                  <a:moveTo>
                    <a:pt y="1347" x="4002"/>
                  </a:moveTo>
                  <a:cubicBezTo>
                    <a:pt y="1347" x="3673"/>
                    <a:pt y="1442" x="3420"/>
                    <a:pt y="1630" x="3241"/>
                  </a:cubicBezTo>
                  <a:cubicBezTo>
                    <a:pt y="1819" x="3063"/>
                    <a:pt y="2087" x="2973"/>
                    <a:pt y="2434" x="2973"/>
                  </a:cubicBezTo>
                  <a:cubicBezTo>
                    <a:pt y="2719" x="2973"/>
                    <a:pt y="2944" x="3034"/>
                    <a:pt y="3107" x="3155"/>
                  </a:cubicBezTo>
                  <a:cubicBezTo>
                    <a:pt y="3271" x="3276"/>
                    <a:pt y="3392" x="3473"/>
                    <a:pt y="3471" x="3746"/>
                  </a:cubicBezTo>
                  <a:lnTo>
                    <a:pt y="3521" x="3899"/>
                  </a:lnTo>
                  <a:cubicBezTo>
                    <a:pt y="3602" x="4172"/>
                    <a:pt y="3687" x="4348"/>
                    <a:pt y="3774" x="4429"/>
                  </a:cubicBezTo>
                  <a:cubicBezTo>
                    <a:pt y="3862" x="4509"/>
                    <a:pt y="3988" x="4550"/>
                    <a:pt y="4153" x="4550"/>
                  </a:cubicBezTo>
                  <a:cubicBezTo>
                    <a:pt y="4331" x="4550"/>
                    <a:pt y="4469" x="4494"/>
                    <a:pt y="4566" x="4382"/>
                  </a:cubicBezTo>
                  <a:cubicBezTo>
                    <a:pt y="4664" x="4271"/>
                    <a:pt y="4713" x="4111"/>
                    <a:pt y="4713" x="3904"/>
                  </a:cubicBezTo>
                  <a:cubicBezTo>
                    <a:pt y="4713" x="3749"/>
                    <a:pt y="4684" x="3593"/>
                    <a:pt y="4626" x="3435"/>
                  </a:cubicBezTo>
                  <a:cubicBezTo>
                    <a:pt y="4568" x="3277"/>
                    <a:pt y="4480" x="3117"/>
                    <a:pt y="4364" x="2954"/>
                  </a:cubicBezTo>
                  <a:lnTo>
                    <a:pt y="4990" x="2954"/>
                  </a:lnTo>
                  <a:cubicBezTo>
                    <a:pt y="5066" x="3127"/>
                    <a:pt y="5124" x="3290"/>
                    <a:pt y="5163" x="3446"/>
                  </a:cubicBezTo>
                  <a:cubicBezTo>
                    <a:pt y="5201" x="3601"/>
                    <a:pt y="5220" x="3751"/>
                    <a:pt y="5220" x="3894"/>
                  </a:cubicBezTo>
                  <a:cubicBezTo>
                    <a:pt y="5220" x="4239"/>
                    <a:pt y="5120" x="4509"/>
                    <a:pt y="4920" x="4706"/>
                  </a:cubicBezTo>
                  <a:cubicBezTo>
                    <a:pt y="4721" x="4903"/>
                    <a:pt y="4449" x="5002"/>
                    <a:pt y="4107" x="5002"/>
                  </a:cubicBezTo>
                  <a:cubicBezTo>
                    <a:pt y="3806" x="5002"/>
                    <a:pt y="3572" x="4936"/>
                    <a:pt y="3404" x="4804"/>
                  </a:cubicBezTo>
                  <a:cubicBezTo>
                    <a:pt y="3236" x="4673"/>
                    <a:pt y="3106" x="4451"/>
                    <a:pt y="3014" x="4138"/>
                  </a:cubicBezTo>
                  <a:lnTo>
                    <a:pt y="2967" x="3988"/>
                  </a:lnTo>
                  <a:cubicBezTo>
                    <a:pt y="2895" x="3752"/>
                    <a:pt y="2819" x="3594"/>
                    <a:pt y="2739" x="3516"/>
                  </a:cubicBezTo>
                  <a:cubicBezTo>
                    <a:pt y="2658" x="3438"/>
                    <a:pt y="2548" x="3399"/>
                    <a:pt y="2408" x="3399"/>
                  </a:cubicBezTo>
                  <a:cubicBezTo>
                    <a:pt y="2223" x="3399"/>
                    <a:pt y="2085" x="3454"/>
                    <a:pt y="1993" x="3563"/>
                  </a:cubicBezTo>
                  <a:cubicBezTo>
                    <a:pt y="1900" x="3672"/>
                    <a:pt y="1854" x="3836"/>
                    <a:pt y="1854" x="4054"/>
                  </a:cubicBezTo>
                  <a:cubicBezTo>
                    <a:pt y="1854" x="4198"/>
                    <a:pt y="1876" x="4337"/>
                    <a:pt y="1920" x="4471"/>
                  </a:cubicBezTo>
                  <a:cubicBezTo>
                    <a:pt y="1964" x="4605"/>
                    <a:pt y="2030" x="4734"/>
                    <a:pt y="2118" x="4858"/>
                  </a:cubicBezTo>
                  <a:lnTo>
                    <a:pt y="1545" x="4858"/>
                  </a:lnTo>
                  <a:cubicBezTo>
                    <a:pt y="1479" x="4737"/>
                    <a:pt y="1429" x="4605"/>
                    <a:pt y="1397" x="4461"/>
                  </a:cubicBezTo>
                  <a:cubicBezTo>
                    <a:pt y="1364" x="4318"/>
                    <a:pt y="1347" x="4165"/>
                    <a:pt y="1347" x="4002"/>
                  </a:cubicBezTo>
                  <a:close/>
                  <a:moveTo>
                    <a:pt y="1347" x="6824"/>
                  </a:moveTo>
                  <a:cubicBezTo>
                    <a:pt y="1347" x="6422"/>
                    <a:pt y="1524" x="6103"/>
                    <a:pt y="1879" x="5866"/>
                  </a:cubicBezTo>
                  <a:cubicBezTo>
                    <a:pt y="2234" x="5629"/>
                    <a:pt y="2713" x="5511"/>
                    <a:pt y="3317" x="5511"/>
                  </a:cubicBezTo>
                  <a:cubicBezTo>
                    <a:pt y="3901" x="5511"/>
                    <a:pt y="4364" x="5636"/>
                    <a:pt y="4706" x="5885"/>
                  </a:cubicBezTo>
                  <a:cubicBezTo>
                    <a:pt y="5049" x="6135"/>
                    <a:pt y="5220" x="6473"/>
                    <a:pt y="5220" x="6901"/>
                  </a:cubicBezTo>
                  <a:cubicBezTo>
                    <a:pt y="5220" x="7071"/>
                    <a:pt y="5196" x="7239"/>
                    <a:pt y="5148" x="7405"/>
                  </a:cubicBezTo>
                  <a:cubicBezTo>
                    <a:pt y="5099" x="7571"/>
                    <a:pt y="5029" x="7733"/>
                    <a:pt y="4937" x="7891"/>
                  </a:cubicBezTo>
                  <a:lnTo>
                    <a:pt y="4364" x="7891"/>
                  </a:lnTo>
                  <a:cubicBezTo>
                    <a:pt y="4478" x="7735"/>
                    <a:pt y="4564" x="7577"/>
                    <a:pt y="4621" x="7418"/>
                  </a:cubicBezTo>
                  <a:cubicBezTo>
                    <a:pt y="4678" x="7260"/>
                    <a:pt y="4706" x="7096"/>
                    <a:pt y="4706" x="6927"/>
                  </a:cubicBezTo>
                  <a:cubicBezTo>
                    <a:pt y="4706" x="6635"/>
                    <a:pt y="4597" x="6408"/>
                    <a:pt y="4379" x="6244"/>
                  </a:cubicBezTo>
                  <a:cubicBezTo>
                    <a:pt y="4160" x="6081"/>
                    <a:pt y="3842" x="5989"/>
                    <a:pt y="3425" x="5970"/>
                  </a:cubicBezTo>
                  <a:lnTo>
                    <a:pt y="3425" x="7994"/>
                  </a:lnTo>
                  <a:lnTo>
                    <a:pt y="3129" x="7994"/>
                  </a:lnTo>
                  <a:cubicBezTo>
                    <a:pt y="2580" x="7994"/>
                    <a:pt y="2146" x="7889"/>
                    <a:pt y="1826" x="7679"/>
                  </a:cubicBezTo>
                  <a:cubicBezTo>
                    <a:pt y="1507" x="7469"/>
                    <a:pt y="1347" x="7184"/>
                    <a:pt y="1347" x="6824"/>
                  </a:cubicBezTo>
                  <a:close/>
                  <a:moveTo>
                    <a:pt y="1347" x="11213"/>
                  </a:moveTo>
                  <a:cubicBezTo>
                    <a:pt y="1347" x="11070"/>
                    <a:pt y="1369" x="10922"/>
                    <a:pt y="1411" x="10771"/>
                  </a:cubicBezTo>
                  <a:cubicBezTo>
                    <a:pt y="1454" x="10619"/>
                    <a:pt y="1518" x="10463"/>
                    <a:pt y="1604" x="10302"/>
                  </a:cubicBezTo>
                  <a:lnTo>
                    <a:pt y="2164" x="10302"/>
                  </a:lnTo>
                  <a:cubicBezTo>
                    <a:pt y="2063" x="10436"/>
                    <a:pt y="1987" x="10576"/>
                    <a:pt y="1937" x="10721"/>
                  </a:cubicBezTo>
                  <a:cubicBezTo>
                    <a:pt y="1886" x="10866"/>
                    <a:pt y="1861" x="11015"/>
                    <a:pt y="1861" x="11168"/>
                  </a:cubicBezTo>
                  <a:cubicBezTo>
                    <a:pt y="1861" x="11409"/>
                    <a:pt y="1937" x="11596"/>
                    <a:pt y="2090" x="11729"/>
                  </a:cubicBezTo>
                  <a:cubicBezTo>
                    <a:pt y="2242" x="11862"/>
                    <a:pt y="2458" x="11928"/>
                    <a:pt y="2737" x="11928"/>
                  </a:cubicBezTo>
                  <a:lnTo>
                    <a:pt y="2796" x="11928"/>
                  </a:lnTo>
                  <a:lnTo>
                    <a:pt y="2796" x="11311"/>
                  </a:lnTo>
                  <a:cubicBezTo>
                    <a:pt y="2796" x="10911"/>
                    <a:pt y="2902" x="10610"/>
                    <a:pt y="3112" x="10409"/>
                  </a:cubicBezTo>
                  <a:cubicBezTo>
                    <a:pt y="3323" x="10207"/>
                    <a:pt y="3636" x="10106"/>
                    <a:pt y="4051" x="10106"/>
                  </a:cubicBezTo>
                  <a:cubicBezTo>
                    <a:pt y="4407" x="10106"/>
                    <a:pt y="4690" x="10187"/>
                    <a:pt y="4902" x="10349"/>
                  </a:cubicBezTo>
                  <a:cubicBezTo>
                    <a:pt y="5114" x="10511"/>
                    <a:pt y="5220" x="10729"/>
                    <a:pt y="5220" x="11003"/>
                  </a:cubicBezTo>
                  <a:cubicBezTo>
                    <a:pt y="5220" x="11220"/>
                    <a:pt y="5167" x="11403"/>
                    <a:pt y="5060" x="11553"/>
                  </a:cubicBezTo>
                  <a:cubicBezTo>
                    <a:pt y="4954" x="11703"/>
                    <a:pt y="4789" x="11828"/>
                    <a:pt y="4565" x="11928"/>
                  </a:cubicBezTo>
                  <a:lnTo>
                    <a:pt y="5125" x="11928"/>
                  </a:lnTo>
                  <a:lnTo>
                    <a:pt y="5125" x="12369"/>
                  </a:lnTo>
                  <a:lnTo>
                    <a:pt y="3020" x="12369"/>
                  </a:lnTo>
                  <a:cubicBezTo>
                    <a:pt y="2458" x="12369"/>
                    <a:pt y="2039" x="12273"/>
                    <a:pt y="1762" x="12082"/>
                  </a:cubicBezTo>
                  <a:cubicBezTo>
                    <a:pt y="1485" x="11890"/>
                    <a:pt y="1347" x="11601"/>
                    <a:pt y="1347" x="11213"/>
                  </a:cubicBezTo>
                  <a:close/>
                  <a:moveTo>
                    <a:pt y="1347" x="17132"/>
                  </a:moveTo>
                  <a:cubicBezTo>
                    <a:pt y="1347" x="16989"/>
                    <a:pt y="1369" x="16841"/>
                    <a:pt y="1411" x="16690"/>
                  </a:cubicBezTo>
                  <a:cubicBezTo>
                    <a:pt y="1454" x="16538"/>
                    <a:pt y="1518" x="16382"/>
                    <a:pt y="1604" x="16221"/>
                  </a:cubicBezTo>
                  <a:lnTo>
                    <a:pt y="2164" x="16221"/>
                  </a:lnTo>
                  <a:cubicBezTo>
                    <a:pt y="2063" x="16355"/>
                    <a:pt y="1987" x="16495"/>
                    <a:pt y="1937" x="16640"/>
                  </a:cubicBezTo>
                  <a:cubicBezTo>
                    <a:pt y="1886" x="16785"/>
                    <a:pt y="1861" x="16934"/>
                    <a:pt y="1861" x="17087"/>
                  </a:cubicBezTo>
                  <a:cubicBezTo>
                    <a:pt y="1861" x="17328"/>
                    <a:pt y="1937" x="17515"/>
                    <a:pt y="2090" x="17648"/>
                  </a:cubicBezTo>
                  <a:cubicBezTo>
                    <a:pt y="2242" x="17781"/>
                    <a:pt y="2458" x="17847"/>
                    <a:pt y="2737" x="17847"/>
                  </a:cubicBezTo>
                  <a:lnTo>
                    <a:pt y="2796" x="17847"/>
                  </a:lnTo>
                  <a:lnTo>
                    <a:pt y="2796" x="17230"/>
                  </a:lnTo>
                  <a:cubicBezTo>
                    <a:pt y="2796" x="16830"/>
                    <a:pt y="2902" x="16529"/>
                    <a:pt y="3112" x="16328"/>
                  </a:cubicBezTo>
                  <a:cubicBezTo>
                    <a:pt y="3323" x="16126"/>
                    <a:pt y="3636" x="16025"/>
                    <a:pt y="4051" x="16025"/>
                  </a:cubicBezTo>
                  <a:cubicBezTo>
                    <a:pt y="4407" x="16025"/>
                    <a:pt y="4690" x="16106"/>
                    <a:pt y="4902" x="16268"/>
                  </a:cubicBezTo>
                  <a:cubicBezTo>
                    <a:pt y="5114" x="16430"/>
                    <a:pt y="5220" x="16648"/>
                    <a:pt y="5220" x="16922"/>
                  </a:cubicBezTo>
                  <a:cubicBezTo>
                    <a:pt y="5220" x="17139"/>
                    <a:pt y="5167" x="17322"/>
                    <a:pt y="5060" x="17472"/>
                  </a:cubicBezTo>
                  <a:cubicBezTo>
                    <a:pt y="4954" x="17622"/>
                    <a:pt y="4789" x="17747"/>
                    <a:pt y="4565" x="17847"/>
                  </a:cubicBezTo>
                  <a:lnTo>
                    <a:pt y="5125" x="17847"/>
                  </a:lnTo>
                  <a:lnTo>
                    <a:pt y="5125" x="18288"/>
                  </a:lnTo>
                  <a:lnTo>
                    <a:pt y="3020" x="18288"/>
                  </a:lnTo>
                  <a:cubicBezTo>
                    <a:pt y="2458" x="18288"/>
                    <a:pt y="2039" x="18192"/>
                    <a:pt y="1762" x="18001"/>
                  </a:cubicBezTo>
                  <a:cubicBezTo>
                    <a:pt y="1485" x="17809"/>
                    <a:pt y="1347" x="17520"/>
                    <a:pt y="1347" x="17132"/>
                  </a:cubicBezTo>
                  <a:close/>
                  <a:moveTo>
                    <a:pt y="1347" x="23214"/>
                  </a:moveTo>
                  <a:cubicBezTo>
                    <a:pt y="1347" x="22812"/>
                    <a:pt y="1524" x="22493"/>
                    <a:pt y="1879" x="22256"/>
                  </a:cubicBezTo>
                  <a:cubicBezTo>
                    <a:pt y="2234" x="22019"/>
                    <a:pt y="2713" x="21901"/>
                    <a:pt y="3317" x="21901"/>
                  </a:cubicBezTo>
                  <a:cubicBezTo>
                    <a:pt y="3901" x="21901"/>
                    <a:pt y="4364" x="22026"/>
                    <a:pt y="4706" x="22275"/>
                  </a:cubicBezTo>
                  <a:cubicBezTo>
                    <a:pt y="5049" x="22525"/>
                    <a:pt y="5220" x="22863"/>
                    <a:pt y="5220" x="23291"/>
                  </a:cubicBezTo>
                  <a:cubicBezTo>
                    <a:pt y="5220" x="23461"/>
                    <a:pt y="5196" x="23629"/>
                    <a:pt y="5148" x="23795"/>
                  </a:cubicBezTo>
                  <a:cubicBezTo>
                    <a:pt y="5099" x="23961"/>
                    <a:pt y="5029" x="24123"/>
                    <a:pt y="4937" x="24281"/>
                  </a:cubicBezTo>
                  <a:lnTo>
                    <a:pt y="4364" x="24281"/>
                  </a:lnTo>
                  <a:cubicBezTo>
                    <a:pt y="4478" x="24125"/>
                    <a:pt y="4564" x="23967"/>
                    <a:pt y="4621" x="23808"/>
                  </a:cubicBezTo>
                  <a:cubicBezTo>
                    <a:pt y="4678" x="23650"/>
                    <a:pt y="4706" x="23486"/>
                    <a:pt y="4706" x="23317"/>
                  </a:cubicBezTo>
                  <a:cubicBezTo>
                    <a:pt y="4706" x="23025"/>
                    <a:pt y="4597" x="22798"/>
                    <a:pt y="4379" x="22634"/>
                  </a:cubicBezTo>
                  <a:cubicBezTo>
                    <a:pt y="4160" x="22471"/>
                    <a:pt y="3842" x="22379"/>
                    <a:pt y="3425" x="22360"/>
                  </a:cubicBezTo>
                  <a:lnTo>
                    <a:pt y="3425" x="24384"/>
                  </a:lnTo>
                  <a:lnTo>
                    <a:pt y="3129" x="24384"/>
                  </a:lnTo>
                  <a:cubicBezTo>
                    <a:pt y="2580" x="24384"/>
                    <a:pt y="2146" x="24279"/>
                    <a:pt y="1826" x="24069"/>
                  </a:cubicBezTo>
                  <a:cubicBezTo>
                    <a:pt y="1507" x="23859"/>
                    <a:pt y="1347" x="23574"/>
                    <a:pt y="1347" x="23214"/>
                  </a:cubicBezTo>
                  <a:close/>
                  <a:moveTo>
                    <a:pt y="1347" x="28242"/>
                  </a:moveTo>
                  <a:cubicBezTo>
                    <a:pt y="1347" x="27840"/>
                    <a:pt y="1524" x="27521"/>
                    <a:pt y="1879" x="27284"/>
                  </a:cubicBezTo>
                  <a:cubicBezTo>
                    <a:pt y="2234" x="27047"/>
                    <a:pt y="2713" x="26929"/>
                    <a:pt y="3317" x="26929"/>
                  </a:cubicBezTo>
                  <a:cubicBezTo>
                    <a:pt y="3901" x="26929"/>
                    <a:pt y="4364" x="27054"/>
                    <a:pt y="4706" x="27303"/>
                  </a:cubicBezTo>
                  <a:cubicBezTo>
                    <a:pt y="5049" x="27553"/>
                    <a:pt y="5220" x="27891"/>
                    <a:pt y="5220" x="28319"/>
                  </a:cubicBezTo>
                  <a:cubicBezTo>
                    <a:pt y="5220" x="28489"/>
                    <a:pt y="5196" x="28657"/>
                    <a:pt y="5148" x="28823"/>
                  </a:cubicBezTo>
                  <a:cubicBezTo>
                    <a:pt y="5099" x="28989"/>
                    <a:pt y="5029" x="29151"/>
                    <a:pt y="4937" x="29309"/>
                  </a:cubicBezTo>
                  <a:lnTo>
                    <a:pt y="4364" x="29309"/>
                  </a:lnTo>
                  <a:cubicBezTo>
                    <a:pt y="4478" x="29153"/>
                    <a:pt y="4564" x="28995"/>
                    <a:pt y="4621" x="28836"/>
                  </a:cubicBezTo>
                  <a:cubicBezTo>
                    <a:pt y="4678" x="28678"/>
                    <a:pt y="4706" x="28514"/>
                    <a:pt y="4706" x="28345"/>
                  </a:cubicBezTo>
                  <a:cubicBezTo>
                    <a:pt y="4706" x="28053"/>
                    <a:pt y="4597" x="27826"/>
                    <a:pt y="4379" x="27662"/>
                  </a:cubicBezTo>
                  <a:cubicBezTo>
                    <a:pt y="4160" x="27499"/>
                    <a:pt y="3842" x="27407"/>
                    <a:pt y="3425" x="27388"/>
                  </a:cubicBezTo>
                  <a:lnTo>
                    <a:pt y="3425" x="29412"/>
                  </a:lnTo>
                  <a:lnTo>
                    <a:pt y="3129" x="29412"/>
                  </a:lnTo>
                  <a:cubicBezTo>
                    <a:pt y="2580" x="29412"/>
                    <a:pt y="2146" x="29307"/>
                    <a:pt y="1826" x="29097"/>
                  </a:cubicBezTo>
                  <a:cubicBezTo>
                    <a:pt y="1507" x="28887"/>
                    <a:pt y="1347" x="28602"/>
                    <a:pt y="1347" x="28242"/>
                  </a:cubicBezTo>
                  <a:close/>
                  <a:moveTo>
                    <a:pt y="0" x="31897"/>
                  </a:moveTo>
                  <a:lnTo>
                    <a:pt y="1996" x="31897"/>
                  </a:lnTo>
                  <a:cubicBezTo>
                    <a:pt y="1776" x="31805"/>
                    <a:pt y="1613" x="31688"/>
                    <a:pt y="1507" x="31547"/>
                  </a:cubicBezTo>
                  <a:cubicBezTo>
                    <a:pt y="1400" x="31406"/>
                    <a:pt y="1347" x="31236"/>
                    <a:pt y="1347" x="31038"/>
                  </a:cubicBezTo>
                  <a:cubicBezTo>
                    <a:pt y="1347" x="30715"/>
                    <a:pt y="1525" x="30451"/>
                    <a:pt y="1881" x="30248"/>
                  </a:cubicBezTo>
                  <a:cubicBezTo>
                    <a:pt y="2236" x="30045"/>
                    <a:pt y="2704" x="29943"/>
                    <a:pt y="3284" x="29943"/>
                  </a:cubicBezTo>
                  <a:cubicBezTo>
                    <a:pt y="3863" x="29943"/>
                    <a:pt y="4331" x="30045"/>
                    <a:pt y="4687" x="30248"/>
                  </a:cubicBezTo>
                  <a:cubicBezTo>
                    <a:pt y="5042" x="30451"/>
                    <a:pt y="5220" x="30715"/>
                    <a:pt y="5220" x="31038"/>
                  </a:cubicBezTo>
                  <a:cubicBezTo>
                    <a:pt y="5220" x="31236"/>
                    <a:pt y="5167" x="31406"/>
                    <a:pt y="5060" x="31547"/>
                  </a:cubicBezTo>
                  <a:cubicBezTo>
                    <a:pt y="4954" x="31688"/>
                    <a:pt y="4791" x="31805"/>
                    <a:pt y="4571" x="31897"/>
                  </a:cubicBezTo>
                  <a:lnTo>
                    <a:pt y="5125" x="31897"/>
                  </a:lnTo>
                  <a:lnTo>
                    <a:pt y="5125" x="32337"/>
                  </a:lnTo>
                  <a:lnTo>
                    <a:pt y="0" x="32337"/>
                  </a:lnTo>
                  <a:close/>
                  <a:moveTo>
                    <a:pt y="1347" x="37564"/>
                  </a:moveTo>
                  <a:cubicBezTo>
                    <a:pt y="1347" x="37180"/>
                    <a:pt y="1518" x="36879"/>
                    <a:pt y="1861" x="36662"/>
                  </a:cubicBezTo>
                  <a:cubicBezTo>
                    <a:pt y="2203" x="36444"/>
                    <a:pt y="2678" x="36335"/>
                    <a:pt y="3284" x="36335"/>
                  </a:cubicBezTo>
                  <a:cubicBezTo>
                    <a:pt y="3887" x="36335"/>
                    <a:pt y="4361" x="36444"/>
                    <a:pt y="4705" x="36662"/>
                  </a:cubicBezTo>
                  <a:cubicBezTo>
                    <a:pt y="5048" x="36879"/>
                    <a:pt y="5220" x="37180"/>
                    <a:pt y="5220" x="37564"/>
                  </a:cubicBezTo>
                  <a:cubicBezTo>
                    <a:pt y="5220" x="37947"/>
                    <a:pt y="5048" x="38248"/>
                    <a:pt y="4705" x="38466"/>
                  </a:cubicBezTo>
                  <a:cubicBezTo>
                    <a:pt y="4361" x="38685"/>
                    <a:pt y="3887" x="38794"/>
                    <a:pt y="3284" x="38794"/>
                  </a:cubicBezTo>
                  <a:cubicBezTo>
                    <a:pt y="2678" x="38794"/>
                    <a:pt y="2203" x="38685"/>
                    <a:pt y="1861" x="38466"/>
                  </a:cubicBezTo>
                  <a:cubicBezTo>
                    <a:pt y="1518" x="38248"/>
                    <a:pt y="1347" x="37947"/>
                    <a:pt y="1347" x="37564"/>
                  </a:cubicBezTo>
                  <a:close/>
                  <a:moveTo>
                    <a:pt y="1347" x="47248"/>
                  </a:moveTo>
                  <a:cubicBezTo>
                    <a:pt y="1347" x="47105"/>
                    <a:pt y="1369" x="46957"/>
                    <a:pt y="1411" x="46806"/>
                  </a:cubicBezTo>
                  <a:cubicBezTo>
                    <a:pt y="1454" x="46654"/>
                    <a:pt y="1518" x="46498"/>
                    <a:pt y="1604" x="46337"/>
                  </a:cubicBezTo>
                  <a:lnTo>
                    <a:pt y="2164" x="46337"/>
                  </a:lnTo>
                  <a:cubicBezTo>
                    <a:pt y="2063" x="46471"/>
                    <a:pt y="1987" x="46611"/>
                    <a:pt y="1937" x="46756"/>
                  </a:cubicBezTo>
                  <a:cubicBezTo>
                    <a:pt y="1886" x="46901"/>
                    <a:pt y="1861" x="47050"/>
                    <a:pt y="1861" x="47203"/>
                  </a:cubicBezTo>
                  <a:cubicBezTo>
                    <a:pt y="1861" x="47444"/>
                    <a:pt y="1937" x="47631"/>
                    <a:pt y="2090" x="47764"/>
                  </a:cubicBezTo>
                  <a:cubicBezTo>
                    <a:pt y="2242" x="47897"/>
                    <a:pt y="2458" x="47963"/>
                    <a:pt y="2737" x="47963"/>
                  </a:cubicBezTo>
                  <a:lnTo>
                    <a:pt y="2796" x="47963"/>
                  </a:lnTo>
                  <a:lnTo>
                    <a:pt y="2796" x="47346"/>
                  </a:lnTo>
                  <a:cubicBezTo>
                    <a:pt y="2796" x="46946"/>
                    <a:pt y="2902" x="46645"/>
                    <a:pt y="3112" x="46444"/>
                  </a:cubicBezTo>
                  <a:cubicBezTo>
                    <a:pt y="3323" x="46242"/>
                    <a:pt y="3636" x="46141"/>
                    <a:pt y="4051" x="46141"/>
                  </a:cubicBezTo>
                  <a:cubicBezTo>
                    <a:pt y="4407" x="46141"/>
                    <a:pt y="4690" x="46222"/>
                    <a:pt y="4902" x="46384"/>
                  </a:cubicBezTo>
                  <a:cubicBezTo>
                    <a:pt y="5114" x="46546"/>
                    <a:pt y="5220" x="46764"/>
                    <a:pt y="5220" x="47038"/>
                  </a:cubicBezTo>
                  <a:cubicBezTo>
                    <a:pt y="5220" x="47255"/>
                    <a:pt y="5167" x="47438"/>
                    <a:pt y="5060" x="47588"/>
                  </a:cubicBezTo>
                  <a:cubicBezTo>
                    <a:pt y="4954" x="47738"/>
                    <a:pt y="4789" x="47863"/>
                    <a:pt y="4565" x="47963"/>
                  </a:cubicBezTo>
                  <a:lnTo>
                    <a:pt y="5125" x="47963"/>
                  </a:lnTo>
                  <a:lnTo>
                    <a:pt y="5125" x="48404"/>
                  </a:lnTo>
                  <a:lnTo>
                    <a:pt y="3020" x="48404"/>
                  </a:lnTo>
                  <a:cubicBezTo>
                    <a:pt y="2458" x="48404"/>
                    <a:pt y="2039" x="48308"/>
                    <a:pt y="1762" x="48117"/>
                  </a:cubicBezTo>
                  <a:cubicBezTo>
                    <a:pt y="1485" x="47925"/>
                    <a:pt y="1347" x="47636"/>
                    <a:pt y="1347" x="47248"/>
                  </a:cubicBezTo>
                  <a:close/>
                  <a:moveTo>
                    <a:pt y="1347" x="58752"/>
                  </a:moveTo>
                  <a:cubicBezTo>
                    <a:pt y="1347" x="58609"/>
                    <a:pt y="1369" x="58461"/>
                    <a:pt y="1411" x="58310"/>
                  </a:cubicBezTo>
                  <a:cubicBezTo>
                    <a:pt y="1454" x="58158"/>
                    <a:pt y="1518" x="58002"/>
                    <a:pt y="1604" x="57841"/>
                  </a:cubicBezTo>
                  <a:lnTo>
                    <a:pt y="2164" x="57841"/>
                  </a:lnTo>
                  <a:cubicBezTo>
                    <a:pt y="2063" x="57975"/>
                    <a:pt y="1987" x="58115"/>
                    <a:pt y="1937" x="58260"/>
                  </a:cubicBezTo>
                  <a:cubicBezTo>
                    <a:pt y="1886" x="58405"/>
                    <a:pt y="1861" x="58554"/>
                    <a:pt y="1861" x="58707"/>
                  </a:cubicBezTo>
                  <a:cubicBezTo>
                    <a:pt y="1861" x="58948"/>
                    <a:pt y="1937" x="59135"/>
                    <a:pt y="2090" x="59268"/>
                  </a:cubicBezTo>
                  <a:cubicBezTo>
                    <a:pt y="2242" x="59401"/>
                    <a:pt y="2458" x="59467"/>
                    <a:pt y="2737" x="59467"/>
                  </a:cubicBezTo>
                  <a:lnTo>
                    <a:pt y="2796" x="59467"/>
                  </a:lnTo>
                  <a:lnTo>
                    <a:pt y="2796" x="58850"/>
                  </a:lnTo>
                  <a:cubicBezTo>
                    <a:pt y="2796" x="58450"/>
                    <a:pt y="2902" x="58149"/>
                    <a:pt y="3112" x="57948"/>
                  </a:cubicBezTo>
                  <a:cubicBezTo>
                    <a:pt y="3323" x="57746"/>
                    <a:pt y="3636" x="57645"/>
                    <a:pt y="4051" x="57645"/>
                  </a:cubicBezTo>
                  <a:cubicBezTo>
                    <a:pt y="4407" x="57645"/>
                    <a:pt y="4690" x="57726"/>
                    <a:pt y="4902" x="57888"/>
                  </a:cubicBezTo>
                  <a:cubicBezTo>
                    <a:pt y="5114" x="58050"/>
                    <a:pt y="5220" x="58268"/>
                    <a:pt y="5220" x="58542"/>
                  </a:cubicBezTo>
                  <a:cubicBezTo>
                    <a:pt y="5220" x="58759"/>
                    <a:pt y="5167" x="58942"/>
                    <a:pt y="5060" x="59092"/>
                  </a:cubicBezTo>
                  <a:cubicBezTo>
                    <a:pt y="4954" x="59242"/>
                    <a:pt y="4789" x="59367"/>
                    <a:pt y="4565" x="59467"/>
                  </a:cubicBezTo>
                  <a:lnTo>
                    <a:pt y="5125" x="59467"/>
                  </a:lnTo>
                  <a:lnTo>
                    <a:pt y="5125" x="59908"/>
                  </a:lnTo>
                  <a:lnTo>
                    <a:pt y="3020" x="59908"/>
                  </a:lnTo>
                  <a:cubicBezTo>
                    <a:pt y="2458" x="59908"/>
                    <a:pt y="2039" x="59812"/>
                    <a:pt y="1762" x="59621"/>
                  </a:cubicBezTo>
                  <a:cubicBezTo>
                    <a:pt y="1485" x="59429"/>
                    <a:pt y="1347" x="59140"/>
                    <a:pt y="1347" x="58752"/>
                  </a:cubicBezTo>
                  <a:close/>
                  <a:moveTo>
                    <a:pt y="1347" x="70453"/>
                  </a:moveTo>
                  <a:cubicBezTo>
                    <a:pt y="1347" x="70069"/>
                    <a:pt y="1518" x="69768"/>
                    <a:pt y="1861" x="69551"/>
                  </a:cubicBezTo>
                  <a:cubicBezTo>
                    <a:pt y="2203" x="69333"/>
                    <a:pt y="2678" x="69224"/>
                    <a:pt y="3284" x="69224"/>
                  </a:cubicBezTo>
                  <a:cubicBezTo>
                    <a:pt y="3887" x="69224"/>
                    <a:pt y="4361" x="69333"/>
                    <a:pt y="4705" x="69551"/>
                  </a:cubicBezTo>
                  <a:cubicBezTo>
                    <a:pt y="5048" x="69768"/>
                    <a:pt y="5220" x="70069"/>
                    <a:pt y="5220" x="70453"/>
                  </a:cubicBezTo>
                  <a:cubicBezTo>
                    <a:pt y="5220" x="70836"/>
                    <a:pt y="5048" x="71137"/>
                    <a:pt y="4705" x="71355"/>
                  </a:cubicBezTo>
                  <a:cubicBezTo>
                    <a:pt y="4361" x="71574"/>
                    <a:pt y="3887" x="71683"/>
                    <a:pt y="3284" x="71683"/>
                  </a:cubicBezTo>
                  <a:cubicBezTo>
                    <a:pt y="2678" x="71683"/>
                    <a:pt y="2203" x="71574"/>
                    <a:pt y="1861" x="71355"/>
                  </a:cubicBezTo>
                  <a:cubicBezTo>
                    <a:pt y="1518" x="71137"/>
                    <a:pt y="1347" x="70836"/>
                    <a:pt y="1347" x="70453"/>
                  </a:cubicBezTo>
                  <a:close/>
                  <a:moveTo>
                    <a:pt y="0" x="78435"/>
                  </a:moveTo>
                  <a:lnTo>
                    <a:pt y="1996" x="78435"/>
                  </a:lnTo>
                  <a:cubicBezTo>
                    <a:pt y="1776" x="78343"/>
                    <a:pt y="1613" x="78226"/>
                    <a:pt y="1507" x="78085"/>
                  </a:cubicBezTo>
                  <a:cubicBezTo>
                    <a:pt y="1400" x="77944"/>
                    <a:pt y="1347" x="77774"/>
                    <a:pt y="1347" x="77576"/>
                  </a:cubicBezTo>
                  <a:cubicBezTo>
                    <a:pt y="1347" x="77253"/>
                    <a:pt y="1525" x="76989"/>
                    <a:pt y="1881" x="76786"/>
                  </a:cubicBezTo>
                  <a:cubicBezTo>
                    <a:pt y="2236" x="76583"/>
                    <a:pt y="2704" x="76481"/>
                    <a:pt y="3284" x="76481"/>
                  </a:cubicBezTo>
                  <a:cubicBezTo>
                    <a:pt y="3863" x="76481"/>
                    <a:pt y="4331" x="76583"/>
                    <a:pt y="4687" x="76786"/>
                  </a:cubicBezTo>
                  <a:cubicBezTo>
                    <a:pt y="5042" x="76989"/>
                    <a:pt y="5220" x="77253"/>
                    <a:pt y="5220" x="77576"/>
                  </a:cubicBezTo>
                  <a:cubicBezTo>
                    <a:pt y="5220" x="77774"/>
                    <a:pt y="5167" x="77944"/>
                    <a:pt y="5060" x="78085"/>
                  </a:cubicBezTo>
                  <a:cubicBezTo>
                    <a:pt y="4954" x="78226"/>
                    <a:pt y="4791" x="78343"/>
                    <a:pt y="4571" x="78435"/>
                  </a:cubicBezTo>
                  <a:lnTo>
                    <a:pt y="5125" x="78435"/>
                  </a:lnTo>
                  <a:lnTo>
                    <a:pt y="5125" x="78875"/>
                  </a:lnTo>
                  <a:lnTo>
                    <a:pt y="0" x="78875"/>
                  </a:lnTo>
                  <a:close/>
                  <a:moveTo>
                    <a:pt y="1347" x="80904"/>
                  </a:moveTo>
                  <a:cubicBezTo>
                    <a:pt y="1347" x="80502"/>
                    <a:pt y="1524" x="80183"/>
                    <a:pt y="1879" x="79946"/>
                  </a:cubicBezTo>
                  <a:cubicBezTo>
                    <a:pt y="2234" x="79710"/>
                    <a:pt y="2713" x="79591"/>
                    <a:pt y="3317" x="79591"/>
                  </a:cubicBezTo>
                  <a:cubicBezTo>
                    <a:pt y="3901" x="79591"/>
                    <a:pt y="4364" x="79716"/>
                    <a:pt y="4706" x="79965"/>
                  </a:cubicBezTo>
                  <a:cubicBezTo>
                    <a:pt y="5049" x="80215"/>
                    <a:pt y="5220" x="80553"/>
                    <a:pt y="5220" x="80981"/>
                  </a:cubicBezTo>
                  <a:cubicBezTo>
                    <a:pt y="5220" x="81151"/>
                    <a:pt y="5196" x="81319"/>
                    <a:pt y="5148" x="81485"/>
                  </a:cubicBezTo>
                  <a:cubicBezTo>
                    <a:pt y="5099" x="81651"/>
                    <a:pt y="5029" x="81813"/>
                    <a:pt y="4937" x="81971"/>
                  </a:cubicBezTo>
                  <a:lnTo>
                    <a:pt y="4364" x="81971"/>
                  </a:lnTo>
                  <a:cubicBezTo>
                    <a:pt y="4478" x="81815"/>
                    <a:pt y="4564" x="81657"/>
                    <a:pt y="4621" x="81498"/>
                  </a:cubicBezTo>
                  <a:cubicBezTo>
                    <a:pt y="4678" x="81340"/>
                    <a:pt y="4706" x="81176"/>
                    <a:pt y="4706" x="81007"/>
                  </a:cubicBezTo>
                  <a:cubicBezTo>
                    <a:pt y="4706" x="80715"/>
                    <a:pt y="4597" x="80488"/>
                    <a:pt y="4379" x="80324"/>
                  </a:cubicBezTo>
                  <a:cubicBezTo>
                    <a:pt y="4160" x="80161"/>
                    <a:pt y="3842" x="80069"/>
                    <a:pt y="3425" x="80050"/>
                  </a:cubicBezTo>
                  <a:lnTo>
                    <a:pt y="3425" x="82074"/>
                  </a:lnTo>
                  <a:lnTo>
                    <a:pt y="3129" x="82074"/>
                  </a:lnTo>
                  <a:cubicBezTo>
                    <a:pt y="2580" x="82074"/>
                    <a:pt y="2146" x="81969"/>
                    <a:pt y="1826" x="81759"/>
                  </a:cubicBezTo>
                  <a:cubicBezTo>
                    <a:pt y="1507" x="81549"/>
                    <a:pt y="1347" x="81264"/>
                    <a:pt y="1347" x="80904"/>
                  </a:cubicBezTo>
                  <a:close/>
                  <a:moveTo>
                    <a:pt y="1347" x="83648"/>
                  </a:moveTo>
                  <a:cubicBezTo>
                    <a:pt y="1347" x="83319"/>
                    <a:pt y="1442" x="83066"/>
                    <a:pt y="1630" x="82887"/>
                  </a:cubicBezTo>
                  <a:cubicBezTo>
                    <a:pt y="1819" x="82709"/>
                    <a:pt y="2087" x="82619"/>
                    <a:pt y="2434" x="82619"/>
                  </a:cubicBezTo>
                  <a:cubicBezTo>
                    <a:pt y="2719" x="82619"/>
                    <a:pt y="2944" x="82680"/>
                    <a:pt y="3107" x="82801"/>
                  </a:cubicBezTo>
                  <a:cubicBezTo>
                    <a:pt y="3271" x="82922"/>
                    <a:pt y="3392" x="83119"/>
                    <a:pt y="3471" x="83392"/>
                  </a:cubicBezTo>
                  <a:lnTo>
                    <a:pt y="3521" x="83545"/>
                  </a:lnTo>
                  <a:cubicBezTo>
                    <a:pt y="3602" x="83818"/>
                    <a:pt y="3687" x="83994"/>
                    <a:pt y="3774" x="84075"/>
                  </a:cubicBezTo>
                  <a:cubicBezTo>
                    <a:pt y="3862" x="84155"/>
                    <a:pt y="3988" x="84196"/>
                    <a:pt y="4153" x="84196"/>
                  </a:cubicBezTo>
                  <a:cubicBezTo>
                    <a:pt y="4331" x="84196"/>
                    <a:pt y="4469" x="84140"/>
                    <a:pt y="4566" x="84028"/>
                  </a:cubicBezTo>
                  <a:cubicBezTo>
                    <a:pt y="4664" x="83917"/>
                    <a:pt y="4713" x="83757"/>
                    <a:pt y="4713" x="83550"/>
                  </a:cubicBezTo>
                  <a:cubicBezTo>
                    <a:pt y="4713" x="83395"/>
                    <a:pt y="4684" x="83239"/>
                    <a:pt y="4626" x="83081"/>
                  </a:cubicBezTo>
                  <a:cubicBezTo>
                    <a:pt y="4568" x="82923"/>
                    <a:pt y="4480" x="82763"/>
                    <a:pt y="4364" x="82600"/>
                  </a:cubicBezTo>
                  <a:lnTo>
                    <a:pt y="4990" x="82600"/>
                  </a:lnTo>
                  <a:cubicBezTo>
                    <a:pt y="5066" x="82773"/>
                    <a:pt y="5124" x="82936"/>
                    <a:pt y="5163" x="83092"/>
                  </a:cubicBezTo>
                  <a:cubicBezTo>
                    <a:pt y="5201" x="83247"/>
                    <a:pt y="5220" x="83397"/>
                    <a:pt y="5220" x="83540"/>
                  </a:cubicBezTo>
                  <a:cubicBezTo>
                    <a:pt y="5220" x="83885"/>
                    <a:pt y="5120" x="84155"/>
                    <a:pt y="4920" x="84352"/>
                  </a:cubicBezTo>
                  <a:cubicBezTo>
                    <a:pt y="4721" x="84549"/>
                    <a:pt y="4449" x="84648"/>
                    <a:pt y="4107" x="84648"/>
                  </a:cubicBezTo>
                  <a:cubicBezTo>
                    <a:pt y="3806" x="84648"/>
                    <a:pt y="3572" x="84582"/>
                    <a:pt y="3404" x="84450"/>
                  </a:cubicBezTo>
                  <a:cubicBezTo>
                    <a:pt y="3236" x="84319"/>
                    <a:pt y="3106" x="84097"/>
                    <a:pt y="3014" x="83784"/>
                  </a:cubicBezTo>
                  <a:lnTo>
                    <a:pt y="2967" x="83634"/>
                  </a:lnTo>
                  <a:cubicBezTo>
                    <a:pt y="2895" x="83398"/>
                    <a:pt y="2819" x="83241"/>
                    <a:pt y="2739" x="83162"/>
                  </a:cubicBezTo>
                  <a:cubicBezTo>
                    <a:pt y="2658" x="83084"/>
                    <a:pt y="2548" x="83045"/>
                    <a:pt y="2408" x="83045"/>
                  </a:cubicBezTo>
                  <a:cubicBezTo>
                    <a:pt y="2223" x="83045"/>
                    <a:pt y="2085" x="83100"/>
                    <a:pt y="1993" x="83209"/>
                  </a:cubicBezTo>
                  <a:cubicBezTo>
                    <a:pt y="1900" x="83318"/>
                    <a:pt y="1854" x="83482"/>
                    <a:pt y="1854" x="83700"/>
                  </a:cubicBezTo>
                  <a:cubicBezTo>
                    <a:pt y="1854" x="83844"/>
                    <a:pt y="1876" x="83983"/>
                    <a:pt y="1920" x="84117"/>
                  </a:cubicBezTo>
                  <a:cubicBezTo>
                    <a:pt y="1964" x="84251"/>
                    <a:pt y="2030" x="84380"/>
                    <a:pt y="2118" x="84504"/>
                  </a:cubicBezTo>
                  <a:lnTo>
                    <a:pt y="1545" x="84504"/>
                  </a:lnTo>
                  <a:cubicBezTo>
                    <a:pt y="1479" x="84383"/>
                    <a:pt y="1429" x="84251"/>
                    <a:pt y="1397" x="84107"/>
                  </a:cubicBezTo>
                  <a:cubicBezTo>
                    <a:pt y="1364" x="83964"/>
                    <a:pt y="1347" x="83811"/>
                    <a:pt y="1347" x="83648"/>
                  </a:cubicBezTo>
                  <a:close/>
                  <a:moveTo>
                    <a:pt y="1347" x="92526"/>
                  </a:moveTo>
                  <a:cubicBezTo>
                    <a:pt y="1347" x="92108"/>
                    <a:pt y="1519" x="91779"/>
                    <a:pt y="1864" x="91539"/>
                  </a:cubicBezTo>
                  <a:cubicBezTo>
                    <a:pt y="2209" x="91299"/>
                    <a:pt y="2682" x="91179"/>
                    <a:pt y="3284" x="91179"/>
                  </a:cubicBezTo>
                  <a:cubicBezTo>
                    <a:pt y="3876" x="91179"/>
                    <a:pt y="4347" x="91298"/>
                    <a:pt y="4696" x="91535"/>
                  </a:cubicBezTo>
                  <a:cubicBezTo>
                    <a:pt y="5046" x="91773"/>
                    <a:pt y="5220" x="92094"/>
                    <a:pt y="5220" x="92497"/>
                  </a:cubicBezTo>
                  <a:cubicBezTo>
                    <a:pt y="5220" x="92645"/>
                    <a:pt y="5200" x="92785"/>
                    <a:pt y="5161" x="92917"/>
                  </a:cubicBezTo>
                  <a:cubicBezTo>
                    <a:pt y="5121" x="93048"/>
                    <a:pt y="5062" x="93175"/>
                    <a:pt y="4983" x="93298"/>
                  </a:cubicBezTo>
                  <a:lnTo>
                    <a:pt y="4423" x="93298"/>
                  </a:lnTo>
                  <a:cubicBezTo>
                    <a:pt y="4518" x="93174"/>
                    <a:pt y="4588" x="93049"/>
                    <a:pt y="4636" x="92924"/>
                  </a:cubicBezTo>
                  <a:cubicBezTo>
                    <a:pt y="4683" x="92799"/>
                    <a:pt y="4706" x="92672"/>
                    <a:pt y="4706" x="92545"/>
                  </a:cubicBezTo>
                  <a:cubicBezTo>
                    <a:pt y="4706" x="92259"/>
                    <a:pt y="4582" x="92038"/>
                    <a:pt y="4333" x="91880"/>
                  </a:cubicBezTo>
                  <a:cubicBezTo>
                    <a:pt y="4083" x="91722"/>
                    <a:pt y="3734" x="91643"/>
                    <a:pt y="3284" x="91643"/>
                  </a:cubicBezTo>
                  <a:cubicBezTo>
                    <a:pt y="2834" x="91643"/>
                    <a:pt y="2484" x="91722"/>
                    <a:pt y="2235" x="91880"/>
                  </a:cubicBezTo>
                  <a:cubicBezTo>
                    <a:pt y="1985" x="92038"/>
                    <a:pt y="1861" x="92259"/>
                    <a:pt y="1861" x="92545"/>
                  </a:cubicBezTo>
                  <a:cubicBezTo>
                    <a:pt y="1861" x="92672"/>
                    <a:pt y="1884" x="92799"/>
                    <a:pt y="1932" x="92924"/>
                  </a:cubicBezTo>
                  <a:cubicBezTo>
                    <a:pt y="1979" x="93049"/>
                    <a:pt y="2050" x="93174"/>
                    <a:pt y="2144" x="93298"/>
                  </a:cubicBezTo>
                  <a:lnTo>
                    <a:pt y="1578" x="93298"/>
                  </a:lnTo>
                  <a:cubicBezTo>
                    <a:pt y="1501" x="93177"/>
                    <a:pt y="1443" x="93052"/>
                    <a:pt y="1405" x="92923"/>
                  </a:cubicBezTo>
                  <a:cubicBezTo>
                    <a:pt y="1366" x="92793"/>
                    <a:pt y="1347" x="92661"/>
                    <a:pt y="1347" x="92526"/>
                  </a:cubicBezTo>
                  <a:close/>
                  <a:moveTo>
                    <a:pt y="1347" x="97199"/>
                  </a:moveTo>
                  <a:cubicBezTo>
                    <a:pt y="1347" x="96797"/>
                    <a:pt y="1524" x="96478"/>
                    <a:pt y="1879" x="96241"/>
                  </a:cubicBezTo>
                  <a:cubicBezTo>
                    <a:pt y="2234" x="96005"/>
                    <a:pt y="2713" x="95886"/>
                    <a:pt y="3317" x="95886"/>
                  </a:cubicBezTo>
                  <a:cubicBezTo>
                    <a:pt y="3901" x="95886"/>
                    <a:pt y="4364" x="96011"/>
                    <a:pt y="4706" x="96260"/>
                  </a:cubicBezTo>
                  <a:cubicBezTo>
                    <a:pt y="5049" x="96510"/>
                    <a:pt y="5220" x="96848"/>
                    <a:pt y="5220" x="97276"/>
                  </a:cubicBezTo>
                  <a:cubicBezTo>
                    <a:pt y="5220" x="97446"/>
                    <a:pt y="5196" x="97615"/>
                    <a:pt y="5148" x="97780"/>
                  </a:cubicBezTo>
                  <a:cubicBezTo>
                    <a:pt y="5099" x="97946"/>
                    <a:pt y="5029" x="98108"/>
                    <a:pt y="4937" x="98266"/>
                  </a:cubicBezTo>
                  <a:lnTo>
                    <a:pt y="4364" x="98266"/>
                  </a:lnTo>
                  <a:cubicBezTo>
                    <a:pt y="4478" x="98110"/>
                    <a:pt y="4564" x="97952"/>
                    <a:pt y="4621" x="97793"/>
                  </a:cubicBezTo>
                  <a:cubicBezTo>
                    <a:pt y="4678" x="97635"/>
                    <a:pt y="4706" x="97471"/>
                    <a:pt y="4706" x="97302"/>
                  </a:cubicBezTo>
                  <a:cubicBezTo>
                    <a:pt y="4706" x="97010"/>
                    <a:pt y="4597" x="96783"/>
                    <a:pt y="4379" x="96619"/>
                  </a:cubicBezTo>
                  <a:cubicBezTo>
                    <a:pt y="4160" x="96456"/>
                    <a:pt y="3842" x="96364"/>
                    <a:pt y="3425" x="96345"/>
                  </a:cubicBezTo>
                  <a:lnTo>
                    <a:pt y="3425" x="98369"/>
                  </a:lnTo>
                  <a:lnTo>
                    <a:pt y="3129" x="98369"/>
                  </a:lnTo>
                  <a:cubicBezTo>
                    <a:pt y="2580" x="98369"/>
                    <a:pt y="2146" x="98264"/>
                    <a:pt y="1826" x="98054"/>
                  </a:cubicBezTo>
                  <a:cubicBezTo>
                    <a:pt y="1507" x="97844"/>
                    <a:pt y="1347" x="97559"/>
                    <a:pt y="1347" x="97199"/>
                  </a:cubicBezTo>
                  <a:close/>
                  <a:moveTo>
                    <a:pt y="1347" x="100031"/>
                  </a:moveTo>
                  <a:cubicBezTo>
                    <a:pt y="1347" x="99888"/>
                    <a:pt y="1369" x="99740"/>
                    <a:pt y="1411" x="99589"/>
                  </a:cubicBezTo>
                  <a:cubicBezTo>
                    <a:pt y="1454" x="99437"/>
                    <a:pt y="1518" x="99281"/>
                    <a:pt y="1604" x="99120"/>
                  </a:cubicBezTo>
                  <a:lnTo>
                    <a:pt y="2164" x="99120"/>
                  </a:lnTo>
                  <a:cubicBezTo>
                    <a:pt y="2063" x="99254"/>
                    <a:pt y="1987" x="99394"/>
                    <a:pt y="1937" x="99539"/>
                  </a:cubicBezTo>
                  <a:cubicBezTo>
                    <a:pt y="1886" x="99684"/>
                    <a:pt y="1861" x="99833"/>
                    <a:pt y="1861" x="99986"/>
                  </a:cubicBezTo>
                  <a:cubicBezTo>
                    <a:pt y="1861" x="100227"/>
                    <a:pt y="1937" x="100414"/>
                    <a:pt y="2090" x="100547"/>
                  </a:cubicBezTo>
                  <a:cubicBezTo>
                    <a:pt y="2242" x="100680"/>
                    <a:pt y="2458" x="100746"/>
                    <a:pt y="2737" x="100746"/>
                  </a:cubicBezTo>
                  <a:lnTo>
                    <a:pt y="2796" x="100746"/>
                  </a:lnTo>
                  <a:lnTo>
                    <a:pt y="2796" x="100129"/>
                  </a:lnTo>
                  <a:cubicBezTo>
                    <a:pt y="2796" x="99729"/>
                    <a:pt y="2902" x="99428"/>
                    <a:pt y="3112" x="99227"/>
                  </a:cubicBezTo>
                  <a:cubicBezTo>
                    <a:pt y="3323" x="99025"/>
                    <a:pt y="3636" x="98924"/>
                    <a:pt y="4051" x="98924"/>
                  </a:cubicBezTo>
                  <a:cubicBezTo>
                    <a:pt y="4407" x="98924"/>
                    <a:pt y="4690" x="99005"/>
                    <a:pt y="4902" x="99167"/>
                  </a:cubicBezTo>
                  <a:cubicBezTo>
                    <a:pt y="5114" x="99329"/>
                    <a:pt y="5220" x="99547"/>
                    <a:pt y="5220" x="99821"/>
                  </a:cubicBezTo>
                  <a:cubicBezTo>
                    <a:pt y="5220" x="100038"/>
                    <a:pt y="5167" x="100221"/>
                    <a:pt y="5060" x="100371"/>
                  </a:cubicBezTo>
                  <a:cubicBezTo>
                    <a:pt y="4954" x="100521"/>
                    <a:pt y="4789" x="100646"/>
                    <a:pt y="4565" x="100746"/>
                  </a:cubicBezTo>
                  <a:lnTo>
                    <a:pt y="5125" x="100746"/>
                  </a:lnTo>
                  <a:lnTo>
                    <a:pt y="5125" x="101187"/>
                  </a:lnTo>
                  <a:lnTo>
                    <a:pt y="3020" x="101187"/>
                  </a:lnTo>
                  <a:cubicBezTo>
                    <a:pt y="2458" x="101187"/>
                    <a:pt y="2039" x="101091"/>
                    <a:pt y="1762" x="100900"/>
                  </a:cubicBezTo>
                  <a:cubicBezTo>
                    <a:pt y="1485" x="100708"/>
                    <a:pt y="1347" x="100419"/>
                    <a:pt y="1347" x="100031"/>
                  </a:cubicBezTo>
                  <a:close/>
                  <a:moveTo>
                    <a:pt y="1347" x="102944"/>
                  </a:moveTo>
                  <a:cubicBezTo>
                    <a:pt y="1347" x="102615"/>
                    <a:pt y="1442" x="102362"/>
                    <a:pt y="1630" x="102183"/>
                  </a:cubicBezTo>
                  <a:cubicBezTo>
                    <a:pt y="1819" x="102005"/>
                    <a:pt y="2087" x="101915"/>
                    <a:pt y="2434" x="101915"/>
                  </a:cubicBezTo>
                  <a:cubicBezTo>
                    <a:pt y="2719" x="101915"/>
                    <a:pt y="2944" x="101976"/>
                    <a:pt y="3107" x="102097"/>
                  </a:cubicBezTo>
                  <a:cubicBezTo>
                    <a:pt y="3271" x="102218"/>
                    <a:pt y="3392" x="102415"/>
                    <a:pt y="3471" x="102688"/>
                  </a:cubicBezTo>
                  <a:lnTo>
                    <a:pt y="3521" x="102841"/>
                  </a:lnTo>
                  <a:cubicBezTo>
                    <a:pt y="3602" x="103114"/>
                    <a:pt y="3687" x="103290"/>
                    <a:pt y="3774" x="103371"/>
                  </a:cubicBezTo>
                  <a:cubicBezTo>
                    <a:pt y="3862" x="103451"/>
                    <a:pt y="3988" x="103492"/>
                    <a:pt y="4153" x="103492"/>
                  </a:cubicBezTo>
                  <a:cubicBezTo>
                    <a:pt y="4331" x="103492"/>
                    <a:pt y="4469" x="103436"/>
                    <a:pt y="4566" x="103324"/>
                  </a:cubicBezTo>
                  <a:cubicBezTo>
                    <a:pt y="4664" x="103213"/>
                    <a:pt y="4713" x="103053"/>
                    <a:pt y="4713" x="102846"/>
                  </a:cubicBezTo>
                  <a:cubicBezTo>
                    <a:pt y="4713" x="102691"/>
                    <a:pt y="4684" x="102535"/>
                    <a:pt y="4626" x="102377"/>
                  </a:cubicBezTo>
                  <a:cubicBezTo>
                    <a:pt y="4568" x="102219"/>
                    <a:pt y="4480" x="102059"/>
                    <a:pt y="4364" x="101896"/>
                  </a:cubicBezTo>
                  <a:lnTo>
                    <a:pt y="4990" x="101896"/>
                  </a:lnTo>
                  <a:cubicBezTo>
                    <a:pt y="5066" x="102069"/>
                    <a:pt y="5124" x="102232"/>
                    <a:pt y="5163" x="102388"/>
                  </a:cubicBezTo>
                  <a:cubicBezTo>
                    <a:pt y="5201" x="102543"/>
                    <a:pt y="5220" x="102693"/>
                    <a:pt y="5220" x="102836"/>
                  </a:cubicBezTo>
                  <a:cubicBezTo>
                    <a:pt y="5220" x="103181"/>
                    <a:pt y="5120" x="103451"/>
                    <a:pt y="4920" x="103648"/>
                  </a:cubicBezTo>
                  <a:cubicBezTo>
                    <a:pt y="4721" x="103845"/>
                    <a:pt y="4449" x="103944"/>
                    <a:pt y="4107" x="103944"/>
                  </a:cubicBezTo>
                  <a:cubicBezTo>
                    <a:pt y="3806" x="103944"/>
                    <a:pt y="3572" x="103878"/>
                    <a:pt y="3404" x="103746"/>
                  </a:cubicBezTo>
                  <a:cubicBezTo>
                    <a:pt y="3236" x="103615"/>
                    <a:pt y="3106" x="103393"/>
                    <a:pt y="3014" x="103080"/>
                  </a:cubicBezTo>
                  <a:lnTo>
                    <a:pt y="2967" x="102930"/>
                  </a:lnTo>
                  <a:cubicBezTo>
                    <a:pt y="2895" x="102694"/>
                    <a:pt y="2819" x="102537"/>
                    <a:pt y="2739" x="102458"/>
                  </a:cubicBezTo>
                  <a:cubicBezTo>
                    <a:pt y="2658" x="102380"/>
                    <a:pt y="2548" x="102341"/>
                    <a:pt y="2408" x="102341"/>
                  </a:cubicBezTo>
                  <a:cubicBezTo>
                    <a:pt y="2223" x="102341"/>
                    <a:pt y="2085" x="102396"/>
                    <a:pt y="1993" x="102505"/>
                  </a:cubicBezTo>
                  <a:cubicBezTo>
                    <a:pt y="1900" x="102614"/>
                    <a:pt y="1854" x="102778"/>
                    <a:pt y="1854" x="102997"/>
                  </a:cubicBezTo>
                  <a:cubicBezTo>
                    <a:pt y="1854" x="103140"/>
                    <a:pt y="1876" x="103279"/>
                    <a:pt y="1920" x="103413"/>
                  </a:cubicBezTo>
                  <a:cubicBezTo>
                    <a:pt y="1964" x="103547"/>
                    <a:pt y="2030" x="103676"/>
                    <a:pt y="2118" x="103800"/>
                  </a:cubicBezTo>
                  <a:lnTo>
                    <a:pt y="1545" x="103800"/>
                  </a:lnTo>
                  <a:cubicBezTo>
                    <a:pt y="1479" x="103679"/>
                    <a:pt y="1429" x="103547"/>
                    <a:pt y="1397" x="103403"/>
                  </a:cubicBezTo>
                  <a:cubicBezTo>
                    <a:pt y="1364" x="103260"/>
                    <a:pt y="1347" x="103107"/>
                    <a:pt y="1347" x="102944"/>
                  </a:cubicBezTo>
                  <a:close/>
                  <a:moveTo>
                    <a:pt y="0" x="115539"/>
                  </a:moveTo>
                  <a:lnTo>
                    <a:pt y="1996" x="115539"/>
                  </a:lnTo>
                  <a:cubicBezTo>
                    <a:pt y="1776" x="115447"/>
                    <a:pt y="1613" x="115330"/>
                    <a:pt y="1507" x="115189"/>
                  </a:cubicBezTo>
                  <a:cubicBezTo>
                    <a:pt y="1400" x="115048"/>
                    <a:pt y="1347" x="114878"/>
                    <a:pt y="1347" x="114680"/>
                  </a:cubicBezTo>
                  <a:cubicBezTo>
                    <a:pt y="1347" x="114357"/>
                    <a:pt y="1525" x="114093"/>
                    <a:pt y="1881" x="113890"/>
                  </a:cubicBezTo>
                  <a:cubicBezTo>
                    <a:pt y="2236" x="113687"/>
                    <a:pt y="2704" x="113585"/>
                    <a:pt y="3284" x="113585"/>
                  </a:cubicBezTo>
                  <a:cubicBezTo>
                    <a:pt y="3863" x="113585"/>
                    <a:pt y="4331" x="113687"/>
                    <a:pt y="4687" x="113890"/>
                  </a:cubicBezTo>
                  <a:cubicBezTo>
                    <a:pt y="5042" x="114093"/>
                    <a:pt y="5220" x="114357"/>
                    <a:pt y="5220" x="114680"/>
                  </a:cubicBezTo>
                  <a:cubicBezTo>
                    <a:pt y="5220" x="114878"/>
                    <a:pt y="5167" x="115048"/>
                    <a:pt y="5060" x="115189"/>
                  </a:cubicBezTo>
                  <a:cubicBezTo>
                    <a:pt y="4954" x="115330"/>
                    <a:pt y="4791" x="115447"/>
                    <a:pt y="4571" x="115539"/>
                  </a:cubicBezTo>
                  <a:lnTo>
                    <a:pt y="5125" x="115539"/>
                  </a:lnTo>
                  <a:lnTo>
                    <a:pt y="5125" x="115979"/>
                  </a:lnTo>
                  <a:lnTo>
                    <a:pt y="0" x="115979"/>
                  </a:lnTo>
                  <a:close/>
                  <a:moveTo>
                    <a:pt y="1347" x="118008"/>
                  </a:moveTo>
                  <a:cubicBezTo>
                    <a:pt y="1347" x="117606"/>
                    <a:pt y="1524" x="117287"/>
                    <a:pt y="1879" x="117050"/>
                  </a:cubicBezTo>
                  <a:cubicBezTo>
                    <a:pt y="2234" x="116814"/>
                    <a:pt y="2713" x="116695"/>
                    <a:pt y="3317" x="116695"/>
                  </a:cubicBezTo>
                  <a:cubicBezTo>
                    <a:pt y="3901" x="116695"/>
                    <a:pt y="4364" x="116820"/>
                    <a:pt y="4706" x="117069"/>
                  </a:cubicBezTo>
                  <a:cubicBezTo>
                    <a:pt y="5049" x="117319"/>
                    <a:pt y="5220" x="117657"/>
                    <a:pt y="5220" x="118085"/>
                  </a:cubicBezTo>
                  <a:cubicBezTo>
                    <a:pt y="5220" x="118255"/>
                    <a:pt y="5196" x="118424"/>
                    <a:pt y="5148" x="118589"/>
                  </a:cubicBezTo>
                  <a:cubicBezTo>
                    <a:pt y="5099" x="118755"/>
                    <a:pt y="5029" x="118917"/>
                    <a:pt y="4937" x="119075"/>
                  </a:cubicBezTo>
                  <a:lnTo>
                    <a:pt y="4364" x="119075"/>
                  </a:lnTo>
                  <a:cubicBezTo>
                    <a:pt y="4478" x="118919"/>
                    <a:pt y="4564" x="118761"/>
                    <a:pt y="4621" x="118602"/>
                  </a:cubicBezTo>
                  <a:cubicBezTo>
                    <a:pt y="4678" x="118444"/>
                    <a:pt y="4706" x="118280"/>
                    <a:pt y="4706" x="118111"/>
                  </a:cubicBezTo>
                  <a:cubicBezTo>
                    <a:pt y="4706" x="117819"/>
                    <a:pt y="4597" x="117592"/>
                    <a:pt y="4379" x="117428"/>
                  </a:cubicBezTo>
                  <a:cubicBezTo>
                    <a:pt y="4160" x="117265"/>
                    <a:pt y="3842" x="117173"/>
                    <a:pt y="3425" x="117154"/>
                  </a:cubicBezTo>
                  <a:lnTo>
                    <a:pt y="3425" x="119178"/>
                  </a:lnTo>
                  <a:lnTo>
                    <a:pt y="3129" x="119178"/>
                  </a:lnTo>
                  <a:cubicBezTo>
                    <a:pt y="2580" x="119178"/>
                    <a:pt y="2146" x="119073"/>
                    <a:pt y="1826" x="118863"/>
                  </a:cubicBezTo>
                  <a:cubicBezTo>
                    <a:pt y="1507" x="118653"/>
                    <a:pt y="1347" x="118368"/>
                    <a:pt y="1347" x="118008"/>
                  </a:cubicBezTo>
                  <a:close/>
                  <a:moveTo>
                    <a:pt y="1347" x="122761"/>
                  </a:moveTo>
                  <a:cubicBezTo>
                    <a:pt y="1347" x="122618"/>
                    <a:pt y="1369" x="122470"/>
                    <a:pt y="1411" x="122319"/>
                  </a:cubicBezTo>
                  <a:cubicBezTo>
                    <a:pt y="1454" x="122167"/>
                    <a:pt y="1518" x="122011"/>
                    <a:pt y="1604" x="121850"/>
                  </a:cubicBezTo>
                  <a:lnTo>
                    <a:pt y="2164" x="121850"/>
                  </a:lnTo>
                  <a:cubicBezTo>
                    <a:pt y="2063" x="121984"/>
                    <a:pt y="1987" x="122124"/>
                    <a:pt y="1937" x="122269"/>
                  </a:cubicBezTo>
                  <a:cubicBezTo>
                    <a:pt y="1886" x="122414"/>
                    <a:pt y="1861" x="122563"/>
                    <a:pt y="1861" x="122716"/>
                  </a:cubicBezTo>
                  <a:cubicBezTo>
                    <a:pt y="1861" x="122957"/>
                    <a:pt y="1937" x="123144"/>
                    <a:pt y="2090" x="123277"/>
                  </a:cubicBezTo>
                  <a:cubicBezTo>
                    <a:pt y="2242" x="123410"/>
                    <a:pt y="2458" x="123476"/>
                    <a:pt y="2737" x="123476"/>
                  </a:cubicBezTo>
                  <a:lnTo>
                    <a:pt y="2796" x="123476"/>
                  </a:lnTo>
                  <a:lnTo>
                    <a:pt y="2796" x="122859"/>
                  </a:lnTo>
                  <a:cubicBezTo>
                    <a:pt y="2796" x="122459"/>
                    <a:pt y="2902" x="122158"/>
                    <a:pt y="3112" x="121957"/>
                  </a:cubicBezTo>
                  <a:cubicBezTo>
                    <a:pt y="3323" x="121755"/>
                    <a:pt y="3636" x="121654"/>
                    <a:pt y="4051" x="121654"/>
                  </a:cubicBezTo>
                  <a:cubicBezTo>
                    <a:pt y="4407" x="121654"/>
                    <a:pt y="4690" x="121735"/>
                    <a:pt y="4902" x="121897"/>
                  </a:cubicBezTo>
                  <a:cubicBezTo>
                    <a:pt y="5114" x="122059"/>
                    <a:pt y="5220" x="122277"/>
                    <a:pt y="5220" x="122551"/>
                  </a:cubicBezTo>
                  <a:cubicBezTo>
                    <a:pt y="5220" x="122768"/>
                    <a:pt y="5167" x="122951"/>
                    <a:pt y="5060" x="123101"/>
                  </a:cubicBezTo>
                  <a:cubicBezTo>
                    <a:pt y="4954" x="123251"/>
                    <a:pt y="4789" x="123376"/>
                    <a:pt y="4565" x="123476"/>
                  </a:cubicBezTo>
                  <a:lnTo>
                    <a:pt y="5125" x="123476"/>
                  </a:lnTo>
                  <a:lnTo>
                    <a:pt y="5125" x="123917"/>
                  </a:lnTo>
                  <a:lnTo>
                    <a:pt y="3020" x="123917"/>
                  </a:lnTo>
                  <a:cubicBezTo>
                    <a:pt y="2458" x="123917"/>
                    <a:pt y="2039" x="123821"/>
                    <a:pt y="1762" x="123630"/>
                  </a:cubicBezTo>
                  <a:cubicBezTo>
                    <a:pt y="1485" x="123438"/>
                    <a:pt y="1347" x="123149"/>
                    <a:pt y="1347" x="122761"/>
                  </a:cubicBezTo>
                  <a:close/>
                  <a:moveTo>
                    <a:pt y="1436" x="18878"/>
                  </a:moveTo>
                  <a:lnTo>
                    <a:pt y="5065" x="19961"/>
                  </a:lnTo>
                  <a:lnTo>
                    <a:pt y="5342" x="19882"/>
                  </a:lnTo>
                  <a:cubicBezTo>
                    <a:pt y="5636" x="19801"/>
                    <a:pt y="5823" x="19727"/>
                    <a:pt y="5902" x="19660"/>
                  </a:cubicBezTo>
                  <a:cubicBezTo>
                    <a:pt y="5981" x="19593"/>
                    <a:pt y="6020" x="19499"/>
                    <a:pt y="6020" x="19378"/>
                  </a:cubicBezTo>
                  <a:lnTo>
                    <a:pt y="6020" x="19119"/>
                  </a:lnTo>
                  <a:lnTo>
                    <a:pt y="6528" x="19119"/>
                  </a:lnTo>
                  <a:lnTo>
                    <a:pt y="6528" x="19471"/>
                  </a:lnTo>
                  <a:cubicBezTo>
                    <a:pt y="6528" x="19669"/>
                    <a:pt y="6461" x="19826"/>
                    <a:pt y="6327" x="19944"/>
                  </a:cubicBezTo>
                  <a:cubicBezTo>
                    <a:pt y="6193" x="20062"/>
                    <a:pt y="5906" x="20184"/>
                    <a:pt y="5467" x="20308"/>
                  </a:cubicBezTo>
                  <a:lnTo>
                    <a:pt y="1436" x="21485"/>
                  </a:lnTo>
                  <a:lnTo>
                    <a:pt y="1436" x="21018"/>
                  </a:lnTo>
                  <a:lnTo>
                    <a:pt y="4321" x="20181"/>
                  </a:lnTo>
                  <a:lnTo>
                    <a:pt y="1436" x="19344"/>
                  </a:lnTo>
                  <a:close/>
                  <a:moveTo>
                    <a:pt y="1347" x="65573"/>
                  </a:moveTo>
                  <a:cubicBezTo>
                    <a:pt y="1347" x="65377"/>
                    <a:pt y="1400" x="65209"/>
                    <a:pt y="1507" x="65068"/>
                  </a:cubicBezTo>
                  <a:cubicBezTo>
                    <a:pt y="1613" x="64926"/>
                    <a:pt y="1776" x="64810"/>
                    <a:pt y="1996" x="64717"/>
                  </a:cubicBezTo>
                  <a:lnTo>
                    <a:pt y="1436" x="64717"/>
                  </a:lnTo>
                  <a:lnTo>
                    <a:pt y="1436" x="64275"/>
                  </a:lnTo>
                  <a:lnTo>
                    <a:pt y="6528" x="64275"/>
                  </a:lnTo>
                  <a:lnTo>
                    <a:pt y="6528" x="64717"/>
                  </a:lnTo>
                  <a:lnTo>
                    <a:pt y="4571" x="64717"/>
                  </a:lnTo>
                  <a:cubicBezTo>
                    <a:pt y="4791" x="64810"/>
                    <a:pt y="4954" x="64926"/>
                    <a:pt y="5060" x="65068"/>
                  </a:cubicBezTo>
                  <a:cubicBezTo>
                    <a:pt y="5167" x="65209"/>
                    <a:pt y="5220" x="65377"/>
                    <a:pt y="5220" x="65573"/>
                  </a:cubicBezTo>
                  <a:cubicBezTo>
                    <a:pt y="5220" x="65899"/>
                    <a:pt y="5042" x="66163"/>
                    <a:pt y="4687" x="66366"/>
                  </a:cubicBezTo>
                  <a:cubicBezTo>
                    <a:pt y="4331" x="66569"/>
                    <a:pt y="3863" x="66671"/>
                    <a:pt y="3284" x="66671"/>
                  </a:cubicBezTo>
                  <a:cubicBezTo>
                    <a:pt y="2704" x="66671"/>
                    <a:pt y="2236" x="66569"/>
                    <a:pt y="1881" x="66366"/>
                  </a:cubicBezTo>
                  <a:cubicBezTo>
                    <a:pt y="1525" x="66163"/>
                    <a:pt y="1347" x="65899"/>
                    <a:pt y="1347" x="65573"/>
                  </a:cubicBezTo>
                  <a:close/>
                  <a:moveTo>
                    <a:pt y="1347" x="110014"/>
                  </a:moveTo>
                  <a:cubicBezTo>
                    <a:pt y="1347" x="109685"/>
                    <a:pt y="1519" x="109420"/>
                    <a:pt y="1864" x="109219"/>
                  </a:cubicBezTo>
                  <a:cubicBezTo>
                    <a:pt y="2209" x="109019"/>
                    <a:pt y="2667" x="108918"/>
                    <a:pt y="3238" x="108918"/>
                  </a:cubicBezTo>
                  <a:cubicBezTo>
                    <a:pt y="3806" x="108918"/>
                    <a:pt y="4263" x="109019"/>
                    <a:pt y="4608" x="109219"/>
                  </a:cubicBezTo>
                  <a:cubicBezTo>
                    <a:pt y="4952" x="109420"/>
                    <a:pt y="5125" x="109685"/>
                    <a:pt y="5125" x="110014"/>
                  </a:cubicBezTo>
                  <a:cubicBezTo>
                    <a:pt y="5125" x="110211"/>
                    <a:pt y="5071" x="110381"/>
                    <a:pt y="4963" x="110523"/>
                  </a:cubicBezTo>
                  <a:cubicBezTo>
                    <a:pt y="4856" x="110665"/>
                    <a:pt y="4693" x="110781"/>
                    <a:pt y="4476" x="110872"/>
                  </a:cubicBezTo>
                  <a:lnTo>
                    <a:pt y="4776" x="110872"/>
                  </a:lnTo>
                  <a:cubicBezTo>
                    <a:pt y="5195" x="110872"/>
                    <a:pt y="5508" x="110800"/>
                    <a:pt y="5716" x="110657"/>
                  </a:cubicBezTo>
                  <a:cubicBezTo>
                    <a:pt y="5923" x="110513"/>
                    <a:pt y="6027" x="110297"/>
                    <a:pt y="6027" x="110009"/>
                  </a:cubicBezTo>
                  <a:cubicBezTo>
                    <a:pt y="6027" x="109878"/>
                    <a:pt y="6004" x="109750"/>
                    <a:pt y="5958" x="109624"/>
                  </a:cubicBezTo>
                  <a:cubicBezTo>
                    <a:pt y="5912" x="109498"/>
                    <a:pt y="5840" x="109370"/>
                    <a:pt y="5744" x="109241"/>
                  </a:cubicBezTo>
                  <a:lnTo>
                    <a:pt y="6333" x="109241"/>
                  </a:lnTo>
                  <a:cubicBezTo>
                    <a:pt y="6399" x="109370"/>
                    <a:pt y="6448" x="109503"/>
                    <a:pt y="6480" x="109640"/>
                  </a:cubicBezTo>
                  <a:cubicBezTo>
                    <a:pt y="6512" x="109778"/>
                    <a:pt y="6528" x="109923"/>
                    <a:pt y="6528" x="110078"/>
                  </a:cubicBezTo>
                  <a:cubicBezTo>
                    <a:pt y="6528" x="110496"/>
                    <a:pt y="6374" x="110806"/>
                    <a:pt y="6068" x="111008"/>
                  </a:cubicBezTo>
                  <a:cubicBezTo>
                    <a:pt y="5762" x="111211"/>
                    <a:pt y="5295" x="111312"/>
                    <a:pt y="4667" x="111312"/>
                  </a:cubicBezTo>
                  <a:lnTo>
                    <a:pt y="1436" x="111312"/>
                  </a:lnTo>
                  <a:lnTo>
                    <a:pt y="1436" x="110872"/>
                  </a:lnTo>
                  <a:lnTo>
                    <a:pt y="1996" x="110872"/>
                  </a:lnTo>
                  <a:cubicBezTo>
                    <a:pt y="1779" x="110781"/>
                    <a:pt y="1616" x="110665"/>
                    <a:pt y="1508" x="110523"/>
                  </a:cubicBezTo>
                  <a:cubicBezTo>
                    <a:pt y="1401" x="110381"/>
                    <a:pt y="1347" x="110211"/>
                    <a:pt y="1347" x="110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y="195050" x="185925"/>
              <a:ext cy="163225" cx="1381675"/>
            </a:xfrm>
            <a:custGeom>
              <a:pathLst>
                <a:path w="55267" extrusionOk="0" h="6529">
                  <a:moveTo>
                    <a:pt y="208" x="16883"/>
                  </a:moveTo>
                  <a:lnTo>
                    <a:pt y="2036" x="16883"/>
                  </a:lnTo>
                  <a:lnTo>
                    <a:pt y="2036" x="17290"/>
                  </a:lnTo>
                  <a:lnTo>
                    <a:pt y="208" x="17290"/>
                  </a:lnTo>
                  <a:close/>
                  <a:moveTo>
                    <a:pt y="208" x="17787"/>
                  </a:moveTo>
                  <a:lnTo>
                    <a:pt y="2036" x="17787"/>
                  </a:lnTo>
                  <a:lnTo>
                    <a:pt y="2036" x="18194"/>
                  </a:lnTo>
                  <a:lnTo>
                    <a:pt y="208" x="18194"/>
                  </a:lnTo>
                  <a:close/>
                  <a:moveTo>
                    <a:pt y="208" x="33977"/>
                  </a:moveTo>
                  <a:lnTo>
                    <a:pt y="2036" x="33977"/>
                  </a:lnTo>
                  <a:lnTo>
                    <a:pt y="2036" x="34384"/>
                  </a:lnTo>
                  <a:lnTo>
                    <a:pt y="208" x="34384"/>
                  </a:lnTo>
                  <a:close/>
                  <a:moveTo>
                    <a:pt y="208" x="34881"/>
                  </a:moveTo>
                  <a:lnTo>
                    <a:pt y="2036" x="34881"/>
                  </a:lnTo>
                  <a:lnTo>
                    <a:pt y="2036" x="35288"/>
                  </a:lnTo>
                  <a:lnTo>
                    <a:pt y="208" x="35288"/>
                  </a:lnTo>
                  <a:close/>
                  <a:moveTo>
                    <a:pt y="1862" x="13429"/>
                  </a:moveTo>
                  <a:cubicBezTo>
                    <a:pt y="1862" x="13646"/>
                    <a:pt y="1960" x="13820"/>
                    <a:pt y="2158" x="13951"/>
                  </a:cubicBezTo>
                  <a:cubicBezTo>
                    <a:pt y="2356" x="14083"/>
                    <a:pt y="2620" x="14150"/>
                    <a:pt y="2952" x="14154"/>
                  </a:cubicBezTo>
                  <a:lnTo>
                    <a:pt y="2955" x="12585"/>
                  </a:lnTo>
                  <a:cubicBezTo>
                    <a:pt y="2608" x="12607"/>
                    <a:pt y="2339" x="12692"/>
                    <a:pt y="2148" x="12839"/>
                  </a:cubicBezTo>
                  <a:cubicBezTo>
                    <a:pt y="1957" x="12987"/>
                    <a:pt y="1862" x="13183"/>
                    <a:pt y="1862" x="13429"/>
                  </a:cubicBezTo>
                  <a:close/>
                  <a:moveTo>
                    <a:pt y="1862" x="27514"/>
                  </a:moveTo>
                  <a:cubicBezTo>
                    <a:pt y="1862" x="27731"/>
                    <a:pt y="1960" x="27905"/>
                    <a:pt y="2158" x="28036"/>
                  </a:cubicBezTo>
                  <a:cubicBezTo>
                    <a:pt y="2356" x="28168"/>
                    <a:pt y="2620" x="28235"/>
                    <a:pt y="2952" x="28239"/>
                  </a:cubicBezTo>
                  <a:lnTo>
                    <a:pt y="2955" x="26670"/>
                  </a:lnTo>
                  <a:cubicBezTo>
                    <a:pt y="2608" x="26692"/>
                    <a:pt y="2339" x="26777"/>
                    <a:pt y="2148" x="26924"/>
                  </a:cubicBezTo>
                  <a:cubicBezTo>
                    <a:pt y="1957" x="27072"/>
                    <a:pt y="1862" x="27268"/>
                    <a:pt y="1862" x="27514"/>
                  </a:cubicBezTo>
                  <a:close/>
                  <a:moveTo>
                    <a:pt y="1862" x="42014"/>
                  </a:moveTo>
                  <a:cubicBezTo>
                    <a:pt y="1862" x="42231"/>
                    <a:pt y="1960" x="42405"/>
                    <a:pt y="2158" x="42536"/>
                  </a:cubicBezTo>
                  <a:cubicBezTo>
                    <a:pt y="2356" x="42668"/>
                    <a:pt y="2620" x="42735"/>
                    <a:pt y="2952" x="42739"/>
                  </a:cubicBezTo>
                  <a:lnTo>
                    <a:pt y="2955" x="41170"/>
                  </a:lnTo>
                  <a:cubicBezTo>
                    <a:pt y="2608" x="41192"/>
                    <a:pt y="2339" x="41277"/>
                    <a:pt y="2148" x="41424"/>
                  </a:cubicBezTo>
                  <a:cubicBezTo>
                    <a:pt y="1957" x="41572"/>
                    <a:pt y="1862" x="41768"/>
                    <a:pt y="1862" x="42014"/>
                  </a:cubicBezTo>
                  <a:close/>
                  <a:moveTo>
                    <a:pt y="1862" x="45028"/>
                  </a:moveTo>
                  <a:cubicBezTo>
                    <a:pt y="1862" x="45245"/>
                    <a:pt y="1960" x="45419"/>
                    <a:pt y="2158" x="45550"/>
                  </a:cubicBezTo>
                  <a:cubicBezTo>
                    <a:pt y="2356" x="45682"/>
                    <a:pt y="2620" x="45749"/>
                    <a:pt y="2952" x="45753"/>
                  </a:cubicBezTo>
                  <a:lnTo>
                    <a:pt y="2955" x="44184"/>
                  </a:lnTo>
                  <a:cubicBezTo>
                    <a:pt y="2608" x="44206"/>
                    <a:pt y="2339" x="44291"/>
                    <a:pt y="2148" x="44438"/>
                  </a:cubicBezTo>
                  <a:cubicBezTo>
                    <a:pt y="1957" x="44586"/>
                    <a:pt y="1862" x="44782"/>
                    <a:pt y="1862" x="45028"/>
                  </a:cubicBezTo>
                  <a:close/>
                  <a:moveTo>
                    <a:pt y="1862" x="51152"/>
                  </a:moveTo>
                  <a:cubicBezTo>
                    <a:pt y="1862" x="51369"/>
                    <a:pt y="1960" x="51543"/>
                    <a:pt y="2158" x="51674"/>
                  </a:cubicBezTo>
                  <a:cubicBezTo>
                    <a:pt y="2356" x="51806"/>
                    <a:pt y="2620" x="51873"/>
                    <a:pt y="2952" x="51877"/>
                  </a:cubicBezTo>
                  <a:lnTo>
                    <a:pt y="2955" x="50308"/>
                  </a:lnTo>
                  <a:cubicBezTo>
                    <a:pt y="2608" x="50330"/>
                    <a:pt y="2339" x="50415"/>
                    <a:pt y="2148" x="50562"/>
                  </a:cubicBezTo>
                  <a:cubicBezTo>
                    <a:pt y="1957" x="50710"/>
                    <a:pt y="1862" x="50906"/>
                    <a:pt y="1862" x="51152"/>
                  </a:cubicBezTo>
                  <a:close/>
                  <a:moveTo>
                    <a:pt y="3271" x="1822"/>
                  </a:moveTo>
                  <a:lnTo>
                    <a:pt y="3406" x="1822"/>
                  </a:lnTo>
                  <a:cubicBezTo>
                    <a:pt y="3801" x="1822"/>
                    <a:pt y="4118" x="1749"/>
                    <a:pt y="4356" x="1601"/>
                  </a:cubicBezTo>
                  <a:cubicBezTo>
                    <a:pt y="4595" x="1454"/>
                    <a:pt y="4714" x="1258"/>
                    <a:pt y="4714" x="1014"/>
                  </a:cubicBezTo>
                  <a:cubicBezTo>
                    <a:pt y="4714" x="837"/>
                    <a:pt y="4651" x="697"/>
                    <a:pt y="4524" x="594"/>
                  </a:cubicBezTo>
                  <a:cubicBezTo>
                    <a:pt y="4398" x="492"/>
                    <a:pt y="4227" x="440"/>
                    <a:pt y="4012" x="440"/>
                  </a:cubicBezTo>
                  <a:cubicBezTo>
                    <a:pt y="3742" x="440"/>
                    <a:pt y="3551" x="509"/>
                    <a:pt y="3439" x="646"/>
                  </a:cubicBezTo>
                  <a:cubicBezTo>
                    <a:pt y="3327" x="783"/>
                    <a:pt y="3271" x="1029"/>
                    <a:pt y="3271" x="1385"/>
                  </a:cubicBezTo>
                  <a:close/>
                  <a:moveTo>
                    <a:pt y="3271" x="22142"/>
                  </a:moveTo>
                  <a:lnTo>
                    <a:pt y="3406" x="22142"/>
                  </a:lnTo>
                  <a:cubicBezTo>
                    <a:pt y="3801" x="22142"/>
                    <a:pt y="4118" x="22069"/>
                    <a:pt y="4356" x="21921"/>
                  </a:cubicBezTo>
                  <a:cubicBezTo>
                    <a:pt y="4595" x="21774"/>
                    <a:pt y="4714" x="21578"/>
                    <a:pt y="4714" x="21334"/>
                  </a:cubicBezTo>
                  <a:cubicBezTo>
                    <a:pt y="4714" x="21157"/>
                    <a:pt y="4651" x="21017"/>
                    <a:pt y="4524" x="20914"/>
                  </a:cubicBezTo>
                  <a:cubicBezTo>
                    <a:pt y="4398" x="20812"/>
                    <a:pt y="4227" x="20760"/>
                    <a:pt y="4012" x="20760"/>
                  </a:cubicBezTo>
                  <a:cubicBezTo>
                    <a:pt y="3742" x="20760"/>
                    <a:pt y="3551" x="20829"/>
                    <a:pt y="3439" x="20966"/>
                  </a:cubicBezTo>
                  <a:cubicBezTo>
                    <a:pt y="3327" x="21103"/>
                    <a:pt y="3271" x="21349"/>
                    <a:pt y="3271" x="21705"/>
                  </a:cubicBezTo>
                  <a:close/>
                  <a:moveTo>
                    <a:pt y="1855" x="38789"/>
                  </a:moveTo>
                  <a:cubicBezTo>
                    <a:pt y="1855" x="39022"/>
                    <a:pt y="1982" x="39205"/>
                    <a:pt y="2235" x="39339"/>
                  </a:cubicBezTo>
                  <a:cubicBezTo>
                    <a:pt y="2489" x="39473"/>
                    <a:pt y="2839" x="39540"/>
                    <a:pt y="3284" x="39540"/>
                  </a:cubicBezTo>
                  <a:cubicBezTo>
                    <a:pt y="3730" x="39540"/>
                    <a:pt y="4080" x="39473"/>
                    <a:pt y="4333" x="39339"/>
                  </a:cubicBezTo>
                  <a:cubicBezTo>
                    <a:pt y="4587" x="39205"/>
                    <a:pt y="4714" x="39022"/>
                    <a:pt y="4714" x="38789"/>
                  </a:cubicBezTo>
                  <a:cubicBezTo>
                    <a:pt y="4714" x="38556"/>
                    <a:pt y="4587" x="38373"/>
                    <a:pt y="4333" x="38240"/>
                  </a:cubicBezTo>
                  <a:cubicBezTo>
                    <a:pt y="4080" x="38107"/>
                    <a:pt y="3730" x="38041"/>
                    <a:pt y="3284" x="38041"/>
                  </a:cubicBezTo>
                  <a:cubicBezTo>
                    <a:pt y="2839" x="38041"/>
                    <a:pt y="2489" x="38107"/>
                    <a:pt y="2235" x="38240"/>
                  </a:cubicBezTo>
                  <a:cubicBezTo>
                    <a:pt y="1982" x="38373"/>
                    <a:pt y="1855" x="38556"/>
                    <a:pt y="1855" x="38789"/>
                  </a:cubicBezTo>
                  <a:close/>
                  <a:moveTo>
                    <a:pt y="1855" x="48090"/>
                  </a:moveTo>
                  <a:cubicBezTo>
                    <a:pt y="1855" x="48323"/>
                    <a:pt y="1982" x="48505"/>
                    <a:pt y="2235" x="48639"/>
                  </a:cubicBezTo>
                  <a:cubicBezTo>
                    <a:pt y="2489" x="48772"/>
                    <a:pt y="2839" x="48838"/>
                    <a:pt y="3284" x="48838"/>
                  </a:cubicBezTo>
                  <a:cubicBezTo>
                    <a:pt y="3730" x="48838"/>
                    <a:pt y="4080" x="48772"/>
                    <a:pt y="4333" x="48639"/>
                  </a:cubicBezTo>
                  <a:cubicBezTo>
                    <a:pt y="4587" x="48505"/>
                    <a:pt y="4714" x="48323"/>
                    <a:pt y="4714" x="48090"/>
                  </a:cubicBezTo>
                  <a:cubicBezTo>
                    <a:pt y="4714" x="47857"/>
                    <a:pt y="4587" x="47674"/>
                    <a:pt y="4333" x="47541"/>
                  </a:cubicBezTo>
                  <a:cubicBezTo>
                    <a:pt y="4080" x="47408"/>
                    <a:pt y="3730" x="47341"/>
                    <a:pt y="3284" x="47341"/>
                  </a:cubicBezTo>
                  <a:cubicBezTo>
                    <a:pt y="2839" x="47341"/>
                    <a:pt y="2489" x="47408"/>
                    <a:pt y="2235" x="47541"/>
                  </a:cubicBezTo>
                  <a:cubicBezTo>
                    <a:pt y="1982" x="47674"/>
                    <a:pt y="1855" x="47857"/>
                    <a:pt y="1855" x="48090"/>
                  </a:cubicBezTo>
                  <a:close/>
                  <a:moveTo>
                    <a:pt y="389" x="7270"/>
                  </a:moveTo>
                  <a:lnTo>
                    <a:pt y="1437" x="7270"/>
                  </a:lnTo>
                  <a:lnTo>
                    <a:pt y="1437" x="6947"/>
                  </a:lnTo>
                  <a:lnTo>
                    <a:pt y="1908" x="6947"/>
                  </a:lnTo>
                  <a:lnTo>
                    <a:pt y="1908" x="7270"/>
                  </a:lnTo>
                  <a:lnTo>
                    <a:pt y="3910" x="7270"/>
                  </a:lnTo>
                  <a:cubicBezTo>
                    <a:pt y="4371" x="7270"/>
                    <a:pt y="4689" x="7335"/>
                    <a:pt y="4864" x="7464"/>
                  </a:cubicBezTo>
                  <a:cubicBezTo>
                    <a:pt y="5038" x="7593"/>
                    <a:pt y="5125" x="7828"/>
                    <a:pt y="5125" x="8167"/>
                  </a:cubicBezTo>
                  <a:lnTo>
                    <a:pt y="5125" x="8619"/>
                  </a:lnTo>
                  <a:lnTo>
                    <a:pt y="4618" x="8619"/>
                  </a:lnTo>
                  <a:lnTo>
                    <a:pt y="4618" x="8167"/>
                  </a:lnTo>
                  <a:cubicBezTo>
                    <a:pt y="4618" x="7984"/>
                    <a:pt y="4575" x="7862"/>
                    <a:pt y="4490" x="7802"/>
                  </a:cubicBezTo>
                  <a:cubicBezTo>
                    <a:pt y="4404" x="7743"/>
                    <a:pt y="4211" x="7713"/>
                    <a:pt y="3910" x="7713"/>
                  </a:cubicBezTo>
                  <a:lnTo>
                    <a:pt y="1908" x="7713"/>
                  </a:lnTo>
                  <a:lnTo>
                    <a:pt y="1908" x="8619"/>
                  </a:lnTo>
                  <a:lnTo>
                    <a:pt y="1437" x="8619"/>
                  </a:lnTo>
                  <a:lnTo>
                    <a:pt y="1437" x="7713"/>
                  </a:lnTo>
                  <a:lnTo>
                    <a:pt y="389" x="7713"/>
                  </a:lnTo>
                  <a:close/>
                  <a:moveTo>
                    <a:pt y="1" x="9182"/>
                  </a:moveTo>
                  <a:lnTo>
                    <a:pt y="5125" x="9182"/>
                  </a:lnTo>
                  <a:lnTo>
                    <a:pt y="5125" x="9624"/>
                  </a:lnTo>
                  <a:lnTo>
                    <a:pt y="3041" x="9624"/>
                  </a:lnTo>
                  <a:cubicBezTo>
                    <a:pt y="2681" x="9624"/>
                    <a:pt y="2396" x="9693"/>
                    <a:pt y="2188" x="9830"/>
                  </a:cubicBezTo>
                  <a:cubicBezTo>
                    <a:pt y="1979" x="9967"/>
                    <a:pt y="1875" x="10154"/>
                    <a:pt y="1875" x="10392"/>
                  </a:cubicBezTo>
                  <a:cubicBezTo>
                    <a:pt y="1875" x="10590"/>
                    <a:pt y="1962" x="10738"/>
                    <a:pt y="2135" x="10837"/>
                  </a:cubicBezTo>
                  <a:cubicBezTo>
                    <a:pt y="2308" x="10936"/>
                    <a:pt y="2570" x="10985"/>
                    <a:pt y="2919" x="10985"/>
                  </a:cubicBezTo>
                  <a:lnTo>
                    <a:pt y="5125" x="10985"/>
                  </a:lnTo>
                  <a:lnTo>
                    <a:pt y="5125" x="11425"/>
                  </a:lnTo>
                  <a:lnTo>
                    <a:pt y="2899" x="11425"/>
                  </a:lnTo>
                  <a:cubicBezTo>
                    <a:pt y="2390" x="11425"/>
                    <a:pt y="2004" x="11346"/>
                    <a:pt y="1741" x="11188"/>
                  </a:cubicBezTo>
                  <a:cubicBezTo>
                    <a:pt y="1479" x="11030"/>
                    <a:pt y="1348" x="10798"/>
                    <a:pt y="1348" x="10490"/>
                  </a:cubicBezTo>
                  <a:cubicBezTo>
                    <a:pt y="1348" x="10303"/>
                    <a:pt y="1403" x="10139"/>
                    <a:pt y="1513" x="9996"/>
                  </a:cubicBezTo>
                  <a:cubicBezTo>
                    <a:pt y="1622" x="9853"/>
                    <a:pt y="1788" x="9729"/>
                    <a:pt y="2010" x="9624"/>
                  </a:cubicBezTo>
                  <a:lnTo>
                    <a:pt y="1" x="9624"/>
                  </a:lnTo>
                  <a:close/>
                  <a:moveTo>
                    <a:pt y="1" x="19126"/>
                  </a:moveTo>
                  <a:lnTo>
                    <a:pt y="5125" x="19126"/>
                  </a:lnTo>
                  <a:lnTo>
                    <a:pt y="5125" x="19567"/>
                  </a:lnTo>
                  <a:lnTo>
                    <a:pt y="1" x="19567"/>
                  </a:lnTo>
                  <a:close/>
                  <a:moveTo>
                    <a:pt y="1348" x="30729"/>
                  </a:moveTo>
                  <a:cubicBezTo>
                    <a:pt y="1348" x="30517"/>
                    <a:pt y="1402" x="30337"/>
                    <a:pt y="1511" x="30188"/>
                  </a:cubicBezTo>
                  <a:cubicBezTo>
                    <a:pt y="1620" x="30040"/>
                    <a:pt y="1786" x="29920"/>
                    <a:pt y="2010" x="29827"/>
                  </a:cubicBezTo>
                  <a:lnTo>
                    <a:pt y="1437" x="29827"/>
                  </a:lnTo>
                  <a:lnTo>
                    <a:pt y="1437" x="29385"/>
                  </a:lnTo>
                  <a:lnTo>
                    <a:pt y="5125" x="29385"/>
                  </a:lnTo>
                  <a:lnTo>
                    <a:pt y="5125" x="29827"/>
                  </a:lnTo>
                  <a:lnTo>
                    <a:pt y="3182" x="29827"/>
                  </a:lnTo>
                  <a:cubicBezTo>
                    <a:pt y="2765" x="29827"/>
                    <a:pt y="2445" x="29894"/>
                    <a:pt y="2222" x="30027"/>
                  </a:cubicBezTo>
                  <a:cubicBezTo>
                    <a:pt y="1999" x="30160"/>
                    <a:pt y="1888" x="30351"/>
                    <a:pt y="1888" x="30600"/>
                  </a:cubicBezTo>
                  <a:cubicBezTo>
                    <a:pt y="1888" x="30670"/>
                    <a:pt y="1897" x="30734"/>
                    <a:pt y="1916" x="30792"/>
                  </a:cubicBezTo>
                  <a:cubicBezTo>
                    <a:pt y="1935" x="30850"/>
                    <a:pt y="1964" x="30904"/>
                    <a:pt y="2003" x="30954"/>
                  </a:cubicBezTo>
                  <a:lnTo>
                    <a:pt y="1381" x="30951"/>
                  </a:lnTo>
                  <a:cubicBezTo>
                    <a:pt y="1370" x="30907"/>
                    <a:pt y="1362" x="30866"/>
                    <a:pt y="1356" x="30829"/>
                  </a:cubicBezTo>
                  <a:cubicBezTo>
                    <a:pt y="1351" x="30793"/>
                    <a:pt y="1348" x="30759"/>
                    <a:pt y="1348" x="30729"/>
                  </a:cubicBezTo>
                  <a:close/>
                  <a:moveTo>
                    <a:pt y="1348" x="54331"/>
                  </a:moveTo>
                  <a:cubicBezTo>
                    <a:pt y="1348" x="54144"/>
                    <a:pt y="1403" x="53980"/>
                    <a:pt y="1513" x="53837"/>
                  </a:cubicBezTo>
                  <a:cubicBezTo>
                    <a:pt y="1622" x="53694"/>
                    <a:pt y="1788" x="53570"/>
                    <a:pt y="2010" x="53465"/>
                  </a:cubicBezTo>
                  <a:lnTo>
                    <a:pt y="1437" x="53465"/>
                  </a:lnTo>
                  <a:lnTo>
                    <a:pt y="1437" x="53023"/>
                  </a:lnTo>
                  <a:lnTo>
                    <a:pt y="5125" x="53023"/>
                  </a:lnTo>
                  <a:lnTo>
                    <a:pt y="5125" x="53465"/>
                  </a:lnTo>
                  <a:lnTo>
                    <a:pt y="3041" x="53465"/>
                  </a:lnTo>
                  <a:cubicBezTo>
                    <a:pt y="2681" x="53465"/>
                    <a:pt y="2396" x="53534"/>
                    <a:pt y="2188" x="53671"/>
                  </a:cubicBezTo>
                  <a:cubicBezTo>
                    <a:pt y="1979" x="53808"/>
                    <a:pt y="1875" x="53995"/>
                    <a:pt y="1875" x="54233"/>
                  </a:cubicBezTo>
                  <a:cubicBezTo>
                    <a:pt y="1875" x="54431"/>
                    <a:pt y="1962" x="54579"/>
                    <a:pt y="2135" x="54678"/>
                  </a:cubicBezTo>
                  <a:cubicBezTo>
                    <a:pt y="2308" x="54777"/>
                    <a:pt y="2570" x="54826"/>
                    <a:pt y="2919" x="54826"/>
                  </a:cubicBezTo>
                  <a:lnTo>
                    <a:pt y="5125" x="54826"/>
                  </a:lnTo>
                  <a:lnTo>
                    <a:pt y="5125" x="55266"/>
                  </a:lnTo>
                  <a:lnTo>
                    <a:pt y="2899" x="55266"/>
                  </a:lnTo>
                  <a:cubicBezTo>
                    <a:pt y="2390" x="55266"/>
                    <a:pt y="2004" x="55187"/>
                    <a:pt y="1741" x="55029"/>
                  </a:cubicBezTo>
                  <a:cubicBezTo>
                    <a:pt y="1479" x="54871"/>
                    <a:pt y="1348" x="54639"/>
                    <a:pt y="1348" x="54331"/>
                  </a:cubicBezTo>
                  <a:close/>
                  <a:moveTo>
                    <a:pt y="1348" x="1107"/>
                  </a:moveTo>
                  <a:cubicBezTo>
                    <a:pt y="1348" x="964"/>
                    <a:pt y="1369" x="816"/>
                    <a:pt y="1412" x="665"/>
                  </a:cubicBezTo>
                  <a:cubicBezTo>
                    <a:pt y="1455" x="513"/>
                    <a:pt y="1519" x="357"/>
                    <a:pt y="1605" x="196"/>
                  </a:cubicBezTo>
                  <a:lnTo>
                    <a:pt y="2165" x="196"/>
                  </a:lnTo>
                  <a:cubicBezTo>
                    <a:pt y="2064" x="330"/>
                    <a:pt y="1988" x="470"/>
                    <a:pt y="1937" x="615"/>
                  </a:cubicBezTo>
                  <a:cubicBezTo>
                    <a:pt y="1887" x="760"/>
                    <a:pt y="1862" x="909"/>
                    <a:pt y="1862" x="1062"/>
                  </a:cubicBezTo>
                  <a:cubicBezTo>
                    <a:pt y="1862" x="1303"/>
                    <a:pt y="1938" x="1490"/>
                    <a:pt y="2091" x="1623"/>
                  </a:cubicBezTo>
                  <a:cubicBezTo>
                    <a:pt y="2243" x="1756"/>
                    <a:pt y="2459" x="1822"/>
                    <a:pt y="2738" x="1822"/>
                  </a:cubicBezTo>
                  <a:lnTo>
                    <a:pt y="2797" x="1822"/>
                  </a:lnTo>
                  <a:lnTo>
                    <a:pt y="2797" x="1205"/>
                  </a:lnTo>
                  <a:cubicBezTo>
                    <a:pt y="2797" x="805"/>
                    <a:pt y="2902" x="504"/>
                    <a:pt y="3113" x="303"/>
                  </a:cubicBezTo>
                  <a:cubicBezTo>
                    <a:pt y="3324" x="101"/>
                    <a:pt y="3637" x="0"/>
                    <a:pt y="4052" x="0"/>
                  </a:cubicBezTo>
                  <a:cubicBezTo>
                    <a:pt y="4407" x="0"/>
                    <a:pt y="4691" x="81"/>
                    <a:pt y="4903" x="243"/>
                  </a:cubicBezTo>
                  <a:cubicBezTo>
                    <a:pt y="5115" x="405"/>
                    <a:pt y="5221" x="623"/>
                    <a:pt y="5221" x="897"/>
                  </a:cubicBezTo>
                  <a:cubicBezTo>
                    <a:pt y="5221" x="1114"/>
                    <a:pt y="5168" x="1297"/>
                    <a:pt y="5061" x="1447"/>
                  </a:cubicBezTo>
                  <a:cubicBezTo>
                    <a:pt y="4955" x="1597"/>
                    <a:pt y="4789" x="1722"/>
                    <a:pt y="4566" x="1822"/>
                  </a:cubicBezTo>
                  <a:lnTo>
                    <a:pt y="5125" x="1822"/>
                  </a:lnTo>
                  <a:lnTo>
                    <a:pt y="5125" x="2263"/>
                  </a:lnTo>
                  <a:lnTo>
                    <a:pt y="3021" x="2263"/>
                  </a:lnTo>
                  <a:cubicBezTo>
                    <a:pt y="2459" x="2263"/>
                    <a:pt y="2039" x="2167"/>
                    <a:pt y="1763" x="1976"/>
                  </a:cubicBezTo>
                  <a:cubicBezTo>
                    <a:pt y="1486" x="1784"/>
                    <a:pt y="1348" x="1495"/>
                    <a:pt y="1348" x="1107"/>
                  </a:cubicBezTo>
                  <a:close/>
                  <a:moveTo>
                    <a:pt y="1348" x="4020"/>
                  </a:moveTo>
                  <a:cubicBezTo>
                    <a:pt y="1348" x="3691"/>
                    <a:pt y="1442" x="3438"/>
                    <a:pt y="1631" x="3259"/>
                  </a:cubicBezTo>
                  <a:cubicBezTo>
                    <a:pt y="1820" x="3081"/>
                    <a:pt y="2088" x="2991"/>
                    <a:pt y="2435" x="2991"/>
                  </a:cubicBezTo>
                  <a:cubicBezTo>
                    <a:pt y="2720" x="2991"/>
                    <a:pt y="2945" x="3052"/>
                    <a:pt y="3108" x="3173"/>
                  </a:cubicBezTo>
                  <a:cubicBezTo>
                    <a:pt y="3272" x="3294"/>
                    <a:pt y="3393" x="3491"/>
                    <a:pt y="3472" x="3764"/>
                  </a:cubicBezTo>
                  <a:lnTo>
                    <a:pt y="3522" x="3917"/>
                  </a:lnTo>
                  <a:cubicBezTo>
                    <a:pt y="3603" x="4190"/>
                    <a:pt y="3687" x="4366"/>
                    <a:pt y="3775" x="4447"/>
                  </a:cubicBezTo>
                  <a:cubicBezTo>
                    <a:pt y="3863" x="4527"/>
                    <a:pt y="3989" x="4568"/>
                    <a:pt y="4154" x="4568"/>
                  </a:cubicBezTo>
                  <a:cubicBezTo>
                    <a:pt y="4332" x="4568"/>
                    <a:pt y="4469" x="4512"/>
                    <a:pt y="4567" x="4400"/>
                  </a:cubicBezTo>
                  <a:cubicBezTo>
                    <a:pt y="4665" x="4289"/>
                    <a:pt y="4714" x="4129"/>
                    <a:pt y="4714" x="3922"/>
                  </a:cubicBezTo>
                  <a:cubicBezTo>
                    <a:pt y="4714" x="3767"/>
                    <a:pt y="4685" x="3611"/>
                    <a:pt y="4626" x="3453"/>
                  </a:cubicBezTo>
                  <a:cubicBezTo>
                    <a:pt y="4568" x="3295"/>
                    <a:pt y="4481" x="3135"/>
                    <a:pt y="4365" x="2972"/>
                  </a:cubicBezTo>
                  <a:lnTo>
                    <a:pt y="4990" x="2972"/>
                  </a:lnTo>
                  <a:cubicBezTo>
                    <a:pt y="5067" x="3145"/>
                    <a:pt y="5125" x="3308"/>
                    <a:pt y="5163" x="3464"/>
                  </a:cubicBezTo>
                  <a:cubicBezTo>
                    <a:pt y="5202" x="3619"/>
                    <a:pt y="5221" x="3769"/>
                    <a:pt y="5221" x="3912"/>
                  </a:cubicBezTo>
                  <a:cubicBezTo>
                    <a:pt y="5221" x="4257"/>
                    <a:pt y="5121" x="4527"/>
                    <a:pt y="4921" x="4724"/>
                  </a:cubicBezTo>
                  <a:cubicBezTo>
                    <a:pt y="4721" x="4921"/>
                    <a:pt y="4450" x="5020"/>
                    <a:pt y="4108" x="5020"/>
                  </a:cubicBezTo>
                  <a:cubicBezTo>
                    <a:pt y="3807" x="5020"/>
                    <a:pt y="3573" x="4954"/>
                    <a:pt y="3405" x="4822"/>
                  </a:cubicBezTo>
                  <a:cubicBezTo>
                    <a:pt y="3237" x="4691"/>
                    <a:pt y="3107" x="4469"/>
                    <a:pt y="3014" x="4156"/>
                  </a:cubicBezTo>
                  <a:lnTo>
                    <a:pt y="2968" x="4006"/>
                  </a:lnTo>
                  <a:cubicBezTo>
                    <a:pt y="2896" x="3770"/>
                    <a:pt y="2819" x="3612"/>
                    <a:pt y="2739" x="3534"/>
                  </a:cubicBezTo>
                  <a:cubicBezTo>
                    <a:pt y="2659" x="3456"/>
                    <a:pt y="2549" x="3417"/>
                    <a:pt y="2408" x="3417"/>
                  </a:cubicBezTo>
                  <a:cubicBezTo>
                    <a:pt y="2224" x="3417"/>
                    <a:pt y="2086" x="3472"/>
                    <a:pt y="1993" x="3581"/>
                  </a:cubicBezTo>
                  <a:cubicBezTo>
                    <a:pt y="1901" x="3690"/>
                    <a:pt y="1855" x="3854"/>
                    <a:pt y="1855" x="4072"/>
                  </a:cubicBezTo>
                  <a:cubicBezTo>
                    <a:pt y="1855" x="4216"/>
                    <a:pt y="1877" x="4355"/>
                    <a:pt y="1921" x="4489"/>
                  </a:cubicBezTo>
                  <a:cubicBezTo>
                    <a:pt y="1965" x="4623"/>
                    <a:pt y="2031" x="4752"/>
                    <a:pt y="2119" x="4876"/>
                  </a:cubicBezTo>
                  <a:lnTo>
                    <a:pt y="1545" x="4876"/>
                  </a:lnTo>
                  <a:cubicBezTo>
                    <a:pt y="1480" x="4755"/>
                    <a:pt y="1430" x="4623"/>
                    <a:pt y="1397" x="4479"/>
                  </a:cubicBezTo>
                  <a:cubicBezTo>
                    <a:pt y="1364" x="4336"/>
                    <a:pt y="1348" x="4183"/>
                    <a:pt y="1348" x="4020"/>
                  </a:cubicBezTo>
                  <a:close/>
                  <a:moveTo>
                    <a:pt y="1348" x="13424"/>
                  </a:moveTo>
                  <a:cubicBezTo>
                    <a:pt y="1348" x="13022"/>
                    <a:pt y="1525" x="12703"/>
                    <a:pt y="1880" x="12466"/>
                  </a:cubicBezTo>
                  <a:cubicBezTo>
                    <a:pt y="2234" x="12229"/>
                    <a:pt y="2714" x="12111"/>
                    <a:pt y="3317" x="12111"/>
                  </a:cubicBezTo>
                  <a:cubicBezTo>
                    <a:pt y="3901" x="12111"/>
                    <a:pt y="4365" x="12236"/>
                    <a:pt y="4707" x="12485"/>
                  </a:cubicBezTo>
                  <a:cubicBezTo>
                    <a:pt y="5050" x="12735"/>
                    <a:pt y="5221" x="13073"/>
                    <a:pt y="5221" x="13501"/>
                  </a:cubicBezTo>
                  <a:cubicBezTo>
                    <a:pt y="5221" x="13671"/>
                    <a:pt y="5197" x="13839"/>
                    <a:pt y="5148" x="14005"/>
                  </a:cubicBezTo>
                  <a:cubicBezTo>
                    <a:pt y="5100" x="14171"/>
                    <a:pt y="5030" x="14333"/>
                    <a:pt y="4938" x="14491"/>
                  </a:cubicBezTo>
                  <a:lnTo>
                    <a:pt y="4365" x="14491"/>
                  </a:lnTo>
                  <a:cubicBezTo>
                    <a:pt y="4479" x="14335"/>
                    <a:pt y="4564" x="14177"/>
                    <a:pt y="4622" x="14018"/>
                  </a:cubicBezTo>
                  <a:cubicBezTo>
                    <a:pt y="4679" x="13860"/>
                    <a:pt y="4707" x="13696"/>
                    <a:pt y="4707" x="13527"/>
                  </a:cubicBezTo>
                  <a:cubicBezTo>
                    <a:pt y="4707" x="13235"/>
                    <a:pt y="4598" x="13008"/>
                    <a:pt y="4379" x="12844"/>
                  </a:cubicBezTo>
                  <a:cubicBezTo>
                    <a:pt y="4161" x="12681"/>
                    <a:pt y="3843" x="12589"/>
                    <a:pt y="3426" x="12570"/>
                  </a:cubicBezTo>
                  <a:lnTo>
                    <a:pt y="3426" x="14594"/>
                  </a:lnTo>
                  <a:lnTo>
                    <a:pt y="3130" x="14594"/>
                  </a:lnTo>
                  <a:cubicBezTo>
                    <a:pt y="2581" x="14594"/>
                    <a:pt y="2147" x="14489"/>
                    <a:pt y="1827" x="14279"/>
                  </a:cubicBezTo>
                  <a:cubicBezTo>
                    <a:pt y="1508" x="14069"/>
                    <a:pt y="1348" x="13784"/>
                    <a:pt y="1348" x="13424"/>
                  </a:cubicBezTo>
                  <a:close/>
                  <a:moveTo>
                    <a:pt y="1348" x="21427"/>
                  </a:moveTo>
                  <a:cubicBezTo>
                    <a:pt y="1348" x="21284"/>
                    <a:pt y="1369" x="21136"/>
                    <a:pt y="1412" x="20985"/>
                  </a:cubicBezTo>
                  <a:cubicBezTo>
                    <a:pt y="1455" x="20833"/>
                    <a:pt y="1519" x="20677"/>
                    <a:pt y="1605" x="20516"/>
                  </a:cubicBezTo>
                  <a:lnTo>
                    <a:pt y="2165" x="20516"/>
                  </a:lnTo>
                  <a:cubicBezTo>
                    <a:pt y="2064" x="20650"/>
                    <a:pt y="1988" x="20790"/>
                    <a:pt y="1937" x="20935"/>
                  </a:cubicBezTo>
                  <a:cubicBezTo>
                    <a:pt y="1887" x="21080"/>
                    <a:pt y="1862" x="21229"/>
                    <a:pt y="1862" x="21382"/>
                  </a:cubicBezTo>
                  <a:cubicBezTo>
                    <a:pt y="1862" x="21623"/>
                    <a:pt y="1938" x="21810"/>
                    <a:pt y="2091" x="21943"/>
                  </a:cubicBezTo>
                  <a:cubicBezTo>
                    <a:pt y="2243" x="22076"/>
                    <a:pt y="2459" x="22142"/>
                    <a:pt y="2738" x="22142"/>
                  </a:cubicBezTo>
                  <a:lnTo>
                    <a:pt y="2797" x="22142"/>
                  </a:lnTo>
                  <a:lnTo>
                    <a:pt y="2797" x="21525"/>
                  </a:lnTo>
                  <a:cubicBezTo>
                    <a:pt y="2797" x="21125"/>
                    <a:pt y="2902" x="20824"/>
                    <a:pt y="3113" x="20623"/>
                  </a:cubicBezTo>
                  <a:cubicBezTo>
                    <a:pt y="3324" x="20421"/>
                    <a:pt y="3637" x="20320"/>
                    <a:pt y="4052" x="20320"/>
                  </a:cubicBezTo>
                  <a:cubicBezTo>
                    <a:pt y="4407" x="20320"/>
                    <a:pt y="4691" x="20401"/>
                    <a:pt y="4903" x="20563"/>
                  </a:cubicBezTo>
                  <a:cubicBezTo>
                    <a:pt y="5115" x="20725"/>
                    <a:pt y="5221" x="20943"/>
                    <a:pt y="5221" x="21217"/>
                  </a:cubicBezTo>
                  <a:cubicBezTo>
                    <a:pt y="5221" x="21434"/>
                    <a:pt y="5168" x="21617"/>
                    <a:pt y="5061" x="21767"/>
                  </a:cubicBezTo>
                  <a:cubicBezTo>
                    <a:pt y="4955" x="21917"/>
                    <a:pt y="4789" x="22042"/>
                    <a:pt y="4566" x="22142"/>
                  </a:cubicBezTo>
                  <a:lnTo>
                    <a:pt y="5125" x="22142"/>
                  </a:lnTo>
                  <a:lnTo>
                    <a:pt y="5125" x="22583"/>
                  </a:lnTo>
                  <a:lnTo>
                    <a:pt y="3021" x="22583"/>
                  </a:lnTo>
                  <a:cubicBezTo>
                    <a:pt y="2459" x="22583"/>
                    <a:pt y="2039" x="22487"/>
                    <a:pt y="1763" x="22296"/>
                  </a:cubicBezTo>
                  <a:cubicBezTo>
                    <a:pt y="1486" x="22104"/>
                    <a:pt y="1348" x="21815"/>
                    <a:pt y="1348" x="21427"/>
                  </a:cubicBezTo>
                  <a:close/>
                  <a:moveTo>
                    <a:pt y="1348" x="27509"/>
                  </a:moveTo>
                  <a:cubicBezTo>
                    <a:pt y="1348" x="27107"/>
                    <a:pt y="1525" x="26788"/>
                    <a:pt y="1880" x="26551"/>
                  </a:cubicBezTo>
                  <a:cubicBezTo>
                    <a:pt y="2234" x="26314"/>
                    <a:pt y="2714" x="26196"/>
                    <a:pt y="3317" x="26196"/>
                  </a:cubicBezTo>
                  <a:cubicBezTo>
                    <a:pt y="3901" x="26196"/>
                    <a:pt y="4365" x="26321"/>
                    <a:pt y="4707" x="26570"/>
                  </a:cubicBezTo>
                  <a:cubicBezTo>
                    <a:pt y="5050" x="26820"/>
                    <a:pt y="5221" x="27158"/>
                    <a:pt y="5221" x="27586"/>
                  </a:cubicBezTo>
                  <a:cubicBezTo>
                    <a:pt y="5221" x="27756"/>
                    <a:pt y="5197" x="27924"/>
                    <a:pt y="5148" x="28090"/>
                  </a:cubicBezTo>
                  <a:cubicBezTo>
                    <a:pt y="5100" x="28256"/>
                    <a:pt y="5030" x="28418"/>
                    <a:pt y="4938" x="28576"/>
                  </a:cubicBezTo>
                  <a:lnTo>
                    <a:pt y="4365" x="28576"/>
                  </a:lnTo>
                  <a:cubicBezTo>
                    <a:pt y="4479" x="28420"/>
                    <a:pt y="4564" x="28262"/>
                    <a:pt y="4622" x="28103"/>
                  </a:cubicBezTo>
                  <a:cubicBezTo>
                    <a:pt y="4679" x="27945"/>
                    <a:pt y="4707" x="27781"/>
                    <a:pt y="4707" x="27612"/>
                  </a:cubicBezTo>
                  <a:cubicBezTo>
                    <a:pt y="4707" x="27320"/>
                    <a:pt y="4598" x="27093"/>
                    <a:pt y="4379" x="26929"/>
                  </a:cubicBezTo>
                  <a:cubicBezTo>
                    <a:pt y="4161" x="26766"/>
                    <a:pt y="3843" x="26674"/>
                    <a:pt y="3426" x="26655"/>
                  </a:cubicBezTo>
                  <a:lnTo>
                    <a:pt y="3426" x="28679"/>
                  </a:lnTo>
                  <a:lnTo>
                    <a:pt y="3130" x="28679"/>
                  </a:lnTo>
                  <a:cubicBezTo>
                    <a:pt y="2581" x="28679"/>
                    <a:pt y="2147" x="28574"/>
                    <a:pt y="1827" x="28364"/>
                  </a:cubicBezTo>
                  <a:cubicBezTo>
                    <a:pt y="1508" x="28154"/>
                    <a:pt y="1348" x="27869"/>
                    <a:pt y="1348" x="27509"/>
                  </a:cubicBezTo>
                  <a:close/>
                  <a:moveTo>
                    <a:pt y="1348" x="32267"/>
                  </a:moveTo>
                  <a:cubicBezTo>
                    <a:pt y="1348" x="31938"/>
                    <a:pt y="1442" x="31685"/>
                    <a:pt y="1631" x="31506"/>
                  </a:cubicBezTo>
                  <a:cubicBezTo>
                    <a:pt y="1820" x="31328"/>
                    <a:pt y="2088" x="31238"/>
                    <a:pt y="2435" x="31238"/>
                  </a:cubicBezTo>
                  <a:cubicBezTo>
                    <a:pt y="2720" x="31238"/>
                    <a:pt y="2945" x="31299"/>
                    <a:pt y="3108" x="31420"/>
                  </a:cubicBezTo>
                  <a:cubicBezTo>
                    <a:pt y="3272" x="31541"/>
                    <a:pt y="3393" x="31738"/>
                    <a:pt y="3472" x="32011"/>
                  </a:cubicBezTo>
                  <a:lnTo>
                    <a:pt y="3522" x="32164"/>
                  </a:lnTo>
                  <a:cubicBezTo>
                    <a:pt y="3603" x="32437"/>
                    <a:pt y="3687" x="32613"/>
                    <a:pt y="3775" x="32694"/>
                  </a:cubicBezTo>
                  <a:cubicBezTo>
                    <a:pt y="3863" x="32774"/>
                    <a:pt y="3989" x="32815"/>
                    <a:pt y="4154" x="32815"/>
                  </a:cubicBezTo>
                  <a:cubicBezTo>
                    <a:pt y="4332" x="32815"/>
                    <a:pt y="4469" x="32759"/>
                    <a:pt y="4567" x="32647"/>
                  </a:cubicBezTo>
                  <a:cubicBezTo>
                    <a:pt y="4665" x="32536"/>
                    <a:pt y="4714" x="32376"/>
                    <a:pt y="4714" x="32169"/>
                  </a:cubicBezTo>
                  <a:cubicBezTo>
                    <a:pt y="4714" x="32014"/>
                    <a:pt y="4685" x="31858"/>
                    <a:pt y="4626" x="31700"/>
                  </a:cubicBezTo>
                  <a:cubicBezTo>
                    <a:pt y="4568" x="31542"/>
                    <a:pt y="4481" x="31382"/>
                    <a:pt y="4365" x="31219"/>
                  </a:cubicBezTo>
                  <a:lnTo>
                    <a:pt y="4990" x="31219"/>
                  </a:lnTo>
                  <a:cubicBezTo>
                    <a:pt y="5067" x="31392"/>
                    <a:pt y="5125" x="31555"/>
                    <a:pt y="5163" x="31711"/>
                  </a:cubicBezTo>
                  <a:cubicBezTo>
                    <a:pt y="5202" x="31866"/>
                    <a:pt y="5221" x="32016"/>
                    <a:pt y="5221" x="32159"/>
                  </a:cubicBezTo>
                  <a:cubicBezTo>
                    <a:pt y="5221" x="32504"/>
                    <a:pt y="5121" x="32774"/>
                    <a:pt y="4921" x="32971"/>
                  </a:cubicBezTo>
                  <a:cubicBezTo>
                    <a:pt y="4721" x="33168"/>
                    <a:pt y="4450" x="33267"/>
                    <a:pt y="4108" x="33267"/>
                  </a:cubicBezTo>
                  <a:cubicBezTo>
                    <a:pt y="3807" x="33267"/>
                    <a:pt y="3573" x="33201"/>
                    <a:pt y="3405" x="33069"/>
                  </a:cubicBezTo>
                  <a:cubicBezTo>
                    <a:pt y="3237" x="32938"/>
                    <a:pt y="3107" x="32716"/>
                    <a:pt y="3014" x="32403"/>
                  </a:cubicBezTo>
                  <a:lnTo>
                    <a:pt y="2968" x="32253"/>
                  </a:lnTo>
                  <a:cubicBezTo>
                    <a:pt y="2896" x="32017"/>
                    <a:pt y="2819" x="31859"/>
                    <a:pt y="2739" x="31781"/>
                  </a:cubicBezTo>
                  <a:cubicBezTo>
                    <a:pt y="2659" x="31703"/>
                    <a:pt y="2549" x="31664"/>
                    <a:pt y="2408" x="31664"/>
                  </a:cubicBezTo>
                  <a:cubicBezTo>
                    <a:pt y="2224" x="31664"/>
                    <a:pt y="2086" x="31719"/>
                    <a:pt y="1993" x="31828"/>
                  </a:cubicBezTo>
                  <a:cubicBezTo>
                    <a:pt y="1901" x="31937"/>
                    <a:pt y="1855" x="32101"/>
                    <a:pt y="1855" x="32319"/>
                  </a:cubicBezTo>
                  <a:cubicBezTo>
                    <a:pt y="1855" x="32463"/>
                    <a:pt y="1877" x="32602"/>
                    <a:pt y="1921" x="32736"/>
                  </a:cubicBezTo>
                  <a:cubicBezTo>
                    <a:pt y="1965" x="32870"/>
                    <a:pt y="2031" x="32999"/>
                    <a:pt y="2119" x="33123"/>
                  </a:cubicBezTo>
                  <a:lnTo>
                    <a:pt y="1545" x="33123"/>
                  </a:lnTo>
                  <a:cubicBezTo>
                    <a:pt y="1480" x="33002"/>
                    <a:pt y="1430" x="32870"/>
                    <a:pt y="1397" x="32726"/>
                  </a:cubicBezTo>
                  <a:cubicBezTo>
                    <a:pt y="1364" x="32583"/>
                    <a:pt y="1348" x="32430"/>
                    <a:pt y="1348" x="32267"/>
                  </a:cubicBezTo>
                  <a:close/>
                  <a:moveTo>
                    <a:pt y="1" x="39540"/>
                  </a:moveTo>
                  <a:lnTo>
                    <a:pt y="1997" x="39540"/>
                  </a:lnTo>
                  <a:cubicBezTo>
                    <a:pt y="1777" x="39448"/>
                    <a:pt y="1614" x="39331"/>
                    <a:pt y="1508" x="39190"/>
                  </a:cubicBezTo>
                  <a:cubicBezTo>
                    <a:pt y="1401" x="39049"/>
                    <a:pt y="1348" x="38879"/>
                    <a:pt y="1348" x="38681"/>
                  </a:cubicBezTo>
                  <a:cubicBezTo>
                    <a:pt y="1348" x="38358"/>
                    <a:pt y="1526" x="38094"/>
                    <a:pt y="1881" x="37891"/>
                  </a:cubicBezTo>
                  <a:cubicBezTo>
                    <a:pt y="2237" x="37688"/>
                    <a:pt y="2705" x="37586"/>
                    <a:pt y="3284" x="37586"/>
                  </a:cubicBezTo>
                  <a:cubicBezTo>
                    <a:pt y="3864" x="37586"/>
                    <a:pt y="4332" x="37688"/>
                    <a:pt y="4687" x="37891"/>
                  </a:cubicBezTo>
                  <a:cubicBezTo>
                    <a:pt y="5043" x="38094"/>
                    <a:pt y="5221" x="38358"/>
                    <a:pt y="5221" x="38681"/>
                  </a:cubicBezTo>
                  <a:cubicBezTo>
                    <a:pt y="5221" x="38879"/>
                    <a:pt y="5168" x="39049"/>
                    <a:pt y="5061" x="39190"/>
                  </a:cubicBezTo>
                  <a:cubicBezTo>
                    <a:pt y="4955" x="39331"/>
                    <a:pt y="4792" x="39448"/>
                    <a:pt y="4572" x="39540"/>
                  </a:cubicBezTo>
                  <a:lnTo>
                    <a:pt y="5125" x="39540"/>
                  </a:lnTo>
                  <a:lnTo>
                    <a:pt y="5125" x="39980"/>
                  </a:lnTo>
                  <a:lnTo>
                    <a:pt y="1" x="39980"/>
                  </a:lnTo>
                  <a:close/>
                  <a:moveTo>
                    <a:pt y="1348" x="42009"/>
                  </a:moveTo>
                  <a:cubicBezTo>
                    <a:pt y="1348" x="41607"/>
                    <a:pt y="1525" x="41288"/>
                    <a:pt y="1880" x="41051"/>
                  </a:cubicBezTo>
                  <a:cubicBezTo>
                    <a:pt y="2234" x="40815"/>
                    <a:pt y="2714" x="40696"/>
                    <a:pt y="3317" x="40696"/>
                  </a:cubicBezTo>
                  <a:cubicBezTo>
                    <a:pt y="3901" x="40696"/>
                    <a:pt y="4365" x="40821"/>
                    <a:pt y="4707" x="41070"/>
                  </a:cubicBezTo>
                  <a:cubicBezTo>
                    <a:pt y="5050" x="41320"/>
                    <a:pt y="5221" x="41658"/>
                    <a:pt y="5221" x="42086"/>
                  </a:cubicBezTo>
                  <a:cubicBezTo>
                    <a:pt y="5221" x="42256"/>
                    <a:pt y="5197" x="42424"/>
                    <a:pt y="5148" x="42590"/>
                  </a:cubicBezTo>
                  <a:cubicBezTo>
                    <a:pt y="5100" x="42756"/>
                    <a:pt y="5030" x="42918"/>
                    <a:pt y="4938" x="43076"/>
                  </a:cubicBezTo>
                  <a:lnTo>
                    <a:pt y="4365" x="43076"/>
                  </a:lnTo>
                  <a:cubicBezTo>
                    <a:pt y="4479" x="42920"/>
                    <a:pt y="4564" x="42762"/>
                    <a:pt y="4622" x="42603"/>
                  </a:cubicBezTo>
                  <a:cubicBezTo>
                    <a:pt y="4679" x="42445"/>
                    <a:pt y="4707" x="42281"/>
                    <a:pt y="4707" x="42112"/>
                  </a:cubicBezTo>
                  <a:cubicBezTo>
                    <a:pt y="4707" x="41820"/>
                    <a:pt y="4598" x="41593"/>
                    <a:pt y="4379" x="41429"/>
                  </a:cubicBezTo>
                  <a:cubicBezTo>
                    <a:pt y="4161" x="41266"/>
                    <a:pt y="3843" x="41174"/>
                    <a:pt y="3426" x="41155"/>
                  </a:cubicBezTo>
                  <a:lnTo>
                    <a:pt y="3426" x="43179"/>
                  </a:lnTo>
                  <a:lnTo>
                    <a:pt y="3130" x="43179"/>
                  </a:lnTo>
                  <a:cubicBezTo>
                    <a:pt y="2581" x="43179"/>
                    <a:pt y="2147" x="43074"/>
                    <a:pt y="1827" x="42864"/>
                  </a:cubicBezTo>
                  <a:cubicBezTo>
                    <a:pt y="1508" x="42654"/>
                    <a:pt y="1348" x="42369"/>
                    <a:pt y="1348" x="42009"/>
                  </a:cubicBezTo>
                  <a:close/>
                  <a:moveTo>
                    <a:pt y="1348" x="45023"/>
                  </a:moveTo>
                  <a:cubicBezTo>
                    <a:pt y="1348" x="44621"/>
                    <a:pt y="1525" x="44302"/>
                    <a:pt y="1880" x="44065"/>
                  </a:cubicBezTo>
                  <a:cubicBezTo>
                    <a:pt y="2234" x="43829"/>
                    <a:pt y="2714" x="43710"/>
                    <a:pt y="3317" x="43710"/>
                  </a:cubicBezTo>
                  <a:cubicBezTo>
                    <a:pt y="3901" x="43710"/>
                    <a:pt y="4365" x="43835"/>
                    <a:pt y="4707" x="44084"/>
                  </a:cubicBezTo>
                  <a:cubicBezTo>
                    <a:pt y="5050" x="44334"/>
                    <a:pt y="5221" x="44672"/>
                    <a:pt y="5221" x="45100"/>
                  </a:cubicBezTo>
                  <a:cubicBezTo>
                    <a:pt y="5221" x="45270"/>
                    <a:pt y="5197" x="45438"/>
                    <a:pt y="5148" x="45604"/>
                  </a:cubicBezTo>
                  <a:cubicBezTo>
                    <a:pt y="5100" x="45770"/>
                    <a:pt y="5030" x="45932"/>
                    <a:pt y="4938" x="46090"/>
                  </a:cubicBezTo>
                  <a:lnTo>
                    <a:pt y="4365" x="46090"/>
                  </a:lnTo>
                  <a:cubicBezTo>
                    <a:pt y="4479" x="45934"/>
                    <a:pt y="4564" x="45776"/>
                    <a:pt y="4622" x="45617"/>
                  </a:cubicBezTo>
                  <a:cubicBezTo>
                    <a:pt y="4679" x="45459"/>
                    <a:pt y="4707" x="45295"/>
                    <a:pt y="4707" x="45126"/>
                  </a:cubicBezTo>
                  <a:cubicBezTo>
                    <a:pt y="4707" x="44834"/>
                    <a:pt y="4598" x="44607"/>
                    <a:pt y="4379" x="44443"/>
                  </a:cubicBezTo>
                  <a:cubicBezTo>
                    <a:pt y="4161" x="44280"/>
                    <a:pt y="3843" x="44188"/>
                    <a:pt y="3426" x="44169"/>
                  </a:cubicBezTo>
                  <a:lnTo>
                    <a:pt y="3426" x="46193"/>
                  </a:lnTo>
                  <a:lnTo>
                    <a:pt y="3130" x="46193"/>
                  </a:lnTo>
                  <a:cubicBezTo>
                    <a:pt y="2581" x="46193"/>
                    <a:pt y="2147" x="46088"/>
                    <a:pt y="1827" x="45878"/>
                  </a:cubicBezTo>
                  <a:cubicBezTo>
                    <a:pt y="1508" x="45668"/>
                    <a:pt y="1348" x="45383"/>
                    <a:pt y="1348" x="45023"/>
                  </a:cubicBezTo>
                  <a:close/>
                  <a:moveTo>
                    <a:pt y="1348" x="51147"/>
                  </a:moveTo>
                  <a:cubicBezTo>
                    <a:pt y="1348" x="50745"/>
                    <a:pt y="1525" x="50426"/>
                    <a:pt y="1880" x="50189"/>
                  </a:cubicBezTo>
                  <a:cubicBezTo>
                    <a:pt y="2234" x="49953"/>
                    <a:pt y="2714" x="49834"/>
                    <a:pt y="3317" x="49834"/>
                  </a:cubicBezTo>
                  <a:cubicBezTo>
                    <a:pt y="3901" x="49834"/>
                    <a:pt y="4365" x="49959"/>
                    <a:pt y="4707" x="50208"/>
                  </a:cubicBezTo>
                  <a:cubicBezTo>
                    <a:pt y="5050" x="50458"/>
                    <a:pt y="5221" x="50796"/>
                    <a:pt y="5221" x="51224"/>
                  </a:cubicBezTo>
                  <a:cubicBezTo>
                    <a:pt y="5221" x="51394"/>
                    <a:pt y="5197" x="51562"/>
                    <a:pt y="5148" x="51728"/>
                  </a:cubicBezTo>
                  <a:cubicBezTo>
                    <a:pt y="5100" x="51894"/>
                    <a:pt y="5030" x="52056"/>
                    <a:pt y="4938" x="52214"/>
                  </a:cubicBezTo>
                  <a:lnTo>
                    <a:pt y="4365" x="52214"/>
                  </a:lnTo>
                  <a:cubicBezTo>
                    <a:pt y="4479" x="52058"/>
                    <a:pt y="4564" x="51900"/>
                    <a:pt y="4622" x="51741"/>
                  </a:cubicBezTo>
                  <a:cubicBezTo>
                    <a:pt y="4679" x="51583"/>
                    <a:pt y="4707" x="51419"/>
                    <a:pt y="4707" x="51250"/>
                  </a:cubicBezTo>
                  <a:cubicBezTo>
                    <a:pt y="4707" x="50958"/>
                    <a:pt y="4598" x="50731"/>
                    <a:pt y="4379" x="50567"/>
                  </a:cubicBezTo>
                  <a:cubicBezTo>
                    <a:pt y="4161" x="50404"/>
                    <a:pt y="3843" x="50312"/>
                    <a:pt y="3426" x="50293"/>
                  </a:cubicBezTo>
                  <a:lnTo>
                    <a:pt y="3426" x="52317"/>
                  </a:lnTo>
                  <a:lnTo>
                    <a:pt y="3130" x="52317"/>
                  </a:lnTo>
                  <a:cubicBezTo>
                    <a:pt y="2581" x="52317"/>
                    <a:pt y="2147" x="52212"/>
                    <a:pt y="1827" x="52002"/>
                  </a:cubicBezTo>
                  <a:cubicBezTo>
                    <a:pt y="1508" x="51792"/>
                    <a:pt y="1348" x="51507"/>
                    <a:pt y="1348" x="51147"/>
                  </a:cubicBezTo>
                  <a:close/>
                  <a:moveTo>
                    <a:pt y="1437" x="23173"/>
                  </a:moveTo>
                  <a:lnTo>
                    <a:pt y="5066" x="24256"/>
                  </a:lnTo>
                  <a:lnTo>
                    <a:pt y="5343" x="24177"/>
                  </a:lnTo>
                  <a:cubicBezTo>
                    <a:pt y="5637" x="24096"/>
                    <a:pt y="5824" x="24022"/>
                    <a:pt y="5903" x="23955"/>
                  </a:cubicBezTo>
                  <a:cubicBezTo>
                    <a:pt y="5982" x="23888"/>
                    <a:pt y="6021" x="23794"/>
                    <a:pt y="6021" x="23673"/>
                  </a:cubicBezTo>
                  <a:lnTo>
                    <a:pt y="6021" x="23414"/>
                  </a:lnTo>
                  <a:lnTo>
                    <a:pt y="6528" x="23414"/>
                  </a:lnTo>
                  <a:lnTo>
                    <a:pt y="6528" x="23766"/>
                  </a:lnTo>
                  <a:cubicBezTo>
                    <a:pt y="6528" x="23964"/>
                    <a:pt y="6461" x="24121"/>
                    <a:pt y="6327" x="24239"/>
                  </a:cubicBezTo>
                  <a:cubicBezTo>
                    <a:pt y="6194" x="24357"/>
                    <a:pt y="5907" x="24479"/>
                    <a:pt y="5468" x="24603"/>
                  </a:cubicBezTo>
                  <a:lnTo>
                    <a:pt y="1437" x="25780"/>
                  </a:lnTo>
                  <a:lnTo>
                    <a:pt y="1437" x="25313"/>
                  </a:lnTo>
                  <a:lnTo>
                    <a:pt y="4322" x="24476"/>
                  </a:lnTo>
                  <a:lnTo>
                    <a:pt y="1437" x="23639"/>
                  </a:lnTo>
                  <a:close/>
                  <a:moveTo>
                    <a:pt y="1348" x="48197"/>
                  </a:moveTo>
                  <a:cubicBezTo>
                    <a:pt y="1348" x="48001"/>
                    <a:pt y="1401" x="47833"/>
                    <a:pt y="1508" x="47692"/>
                  </a:cubicBezTo>
                  <a:cubicBezTo>
                    <a:pt y="1614" x="47550"/>
                    <a:pt y="1777" x="47434"/>
                    <a:pt y="1997" x="47341"/>
                  </a:cubicBezTo>
                  <a:lnTo>
                    <a:pt y="1437" x="47341"/>
                  </a:lnTo>
                  <a:lnTo>
                    <a:pt y="1437" x="46899"/>
                  </a:lnTo>
                  <a:lnTo>
                    <a:pt y="6528" x="46899"/>
                  </a:lnTo>
                  <a:lnTo>
                    <a:pt y="6528" x="47341"/>
                  </a:lnTo>
                  <a:lnTo>
                    <a:pt y="4572" x="47341"/>
                  </a:lnTo>
                  <a:cubicBezTo>
                    <a:pt y="4792" x="47434"/>
                    <a:pt y="4955" x="47550"/>
                    <a:pt y="5061" x="47692"/>
                  </a:cubicBezTo>
                  <a:cubicBezTo>
                    <a:pt y="5168" x="47833"/>
                    <a:pt y="5221" x="48001"/>
                    <a:pt y="5221" x="48197"/>
                  </a:cubicBezTo>
                  <a:cubicBezTo>
                    <a:pt y="5221" x="48523"/>
                    <a:pt y="5043" x="48787"/>
                    <a:pt y="4687" x="48990"/>
                  </a:cubicBezTo>
                  <a:cubicBezTo>
                    <a:pt y="4332" x="49194"/>
                    <a:pt y="3864" x="49295"/>
                    <a:pt y="3284" x="49295"/>
                  </a:cubicBezTo>
                  <a:cubicBezTo>
                    <a:pt y="2705" x="49295"/>
                    <a:pt y="2237" x="49194"/>
                    <a:pt y="1881" x="48990"/>
                  </a:cubicBezTo>
                  <a:cubicBezTo>
                    <a:pt y="1526" x="48787"/>
                    <a:pt y="1348" x="48523"/>
                    <a:pt y="1348" x="48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y="546350" x="188950"/>
              <a:ext cy="163200" cx="3135875"/>
            </a:xfrm>
            <a:custGeom>
              <a:pathLst>
                <a:path w="125435" extrusionOk="0" h="6528">
                  <a:moveTo>
                    <a:pt y="0" x="21619"/>
                  </a:moveTo>
                  <a:lnTo>
                    <a:pt y="768" x="21619"/>
                  </a:lnTo>
                  <a:lnTo>
                    <a:pt y="768" x="22060"/>
                  </a:lnTo>
                  <a:lnTo>
                    <a:pt y="0" x="22060"/>
                  </a:lnTo>
                  <a:close/>
                  <a:moveTo>
                    <a:pt y="0" x="51388"/>
                  </a:moveTo>
                  <a:lnTo>
                    <a:pt y="768" x="51388"/>
                  </a:lnTo>
                  <a:lnTo>
                    <a:pt y="768" x="51829"/>
                  </a:lnTo>
                  <a:lnTo>
                    <a:pt y="0" x="51829"/>
                  </a:lnTo>
                  <a:close/>
                  <a:moveTo>
                    <a:pt y="0" x="74305"/>
                  </a:moveTo>
                  <a:lnTo>
                    <a:pt y="768" x="74305"/>
                  </a:lnTo>
                  <a:lnTo>
                    <a:pt y="768" x="74746"/>
                  </a:lnTo>
                  <a:lnTo>
                    <a:pt y="0" x="74746"/>
                  </a:lnTo>
                  <a:close/>
                  <a:moveTo>
                    <a:pt y="1861" x="6829"/>
                  </a:moveTo>
                  <a:cubicBezTo>
                    <a:pt y="1861" x="7046"/>
                    <a:pt y="1960" x="7220"/>
                    <a:pt y="2158" x="7351"/>
                  </a:cubicBezTo>
                  <a:cubicBezTo>
                    <a:pt y="2355" x="7483"/>
                    <a:pt y="2620" x="7550"/>
                    <a:pt y="2951" x="7554"/>
                  </a:cubicBezTo>
                  <a:lnTo>
                    <a:pt y="2955" x="5985"/>
                  </a:lnTo>
                  <a:cubicBezTo>
                    <a:pt y="2608" x="6007"/>
                    <a:pt y="2339" x="6092"/>
                    <a:pt y="2148" x="6239"/>
                  </a:cubicBezTo>
                  <a:cubicBezTo>
                    <a:pt y="1957" x="6387"/>
                    <a:pt y="1861" x="6583"/>
                    <a:pt y="1861" x="6829"/>
                  </a:cubicBezTo>
                  <a:close/>
                  <a:moveTo>
                    <a:pt y="1861" x="28580"/>
                  </a:moveTo>
                  <a:cubicBezTo>
                    <a:pt y="1861" x="28797"/>
                    <a:pt y="1960" x="28971"/>
                    <a:pt y="2158" x="29102"/>
                  </a:cubicBezTo>
                  <a:cubicBezTo>
                    <a:pt y="2355" x="29234"/>
                    <a:pt y="2620" x="29301"/>
                    <a:pt y="2951" x="29305"/>
                  </a:cubicBezTo>
                  <a:lnTo>
                    <a:pt y="2955" x="27736"/>
                  </a:lnTo>
                  <a:cubicBezTo>
                    <a:pt y="2608" x="27758"/>
                    <a:pt y="2339" x="27843"/>
                    <a:pt y="2148" x="27990"/>
                  </a:cubicBezTo>
                  <a:cubicBezTo>
                    <a:pt y="1957" x="28138"/>
                    <a:pt y="1861" x="28334"/>
                    <a:pt y="1861" x="28580"/>
                  </a:cubicBezTo>
                  <a:close/>
                  <a:moveTo>
                    <a:pt y="1861" x="112182"/>
                  </a:moveTo>
                  <a:cubicBezTo>
                    <a:pt y="1861" x="112399"/>
                    <a:pt y="1960" x="112573"/>
                    <a:pt y="2158" x="112704"/>
                  </a:cubicBezTo>
                  <a:cubicBezTo>
                    <a:pt y="2355" x="112836"/>
                    <a:pt y="2620" x="112903"/>
                    <a:pt y="2951" x="112907"/>
                  </a:cubicBezTo>
                  <a:lnTo>
                    <a:pt y="2955" x="111338"/>
                  </a:lnTo>
                  <a:cubicBezTo>
                    <a:pt y="2608" x="111360"/>
                    <a:pt y="2339" x="111445"/>
                    <a:pt y="2148" x="111592"/>
                  </a:cubicBezTo>
                  <a:cubicBezTo>
                    <a:pt y="1957" x="111740"/>
                    <a:pt y="1861" x="111936"/>
                    <a:pt y="1861" x="112182"/>
                  </a:cubicBezTo>
                  <a:close/>
                  <a:moveTo>
                    <a:pt y="1855" x="38061"/>
                  </a:moveTo>
                  <a:cubicBezTo>
                    <a:pt y="1855" x="38299"/>
                    <a:pt y="1975" x="38483"/>
                    <a:pt y="2217" x="38615"/>
                  </a:cubicBezTo>
                  <a:cubicBezTo>
                    <a:pt y="2458" x="38746"/>
                    <a:pt y="2799" x="38812"/>
                    <a:pt y="3238" x="38812"/>
                  </a:cubicBezTo>
                  <a:cubicBezTo>
                    <a:pt y="3675" x="38812"/>
                    <a:pt y="4014" x="38746"/>
                    <a:pt y="4255" x="38615"/>
                  </a:cubicBezTo>
                  <a:cubicBezTo>
                    <a:pt y="4497" x="38483"/>
                    <a:pt y="4618" x="38299"/>
                    <a:pt y="4618" x="38061"/>
                  </a:cubicBezTo>
                  <a:cubicBezTo>
                    <a:pt y="4618" x="37825"/>
                    <a:pt y="4497" x="37641"/>
                    <a:pt y="4255" x="37510"/>
                  </a:cubicBezTo>
                  <a:cubicBezTo>
                    <a:pt y="4014" x="37378"/>
                    <a:pt y="3675" x="37313"/>
                    <a:pt y="3238" x="37313"/>
                  </a:cubicBezTo>
                  <a:cubicBezTo>
                    <a:pt y="2799" x="37313"/>
                    <a:pt y="2458" x="37378"/>
                    <a:pt y="2217" x="37510"/>
                  </a:cubicBezTo>
                  <a:cubicBezTo>
                    <a:pt y="1975" x="37641"/>
                    <a:pt y="1855" x="37825"/>
                    <a:pt y="1855" x="38061"/>
                  </a:cubicBezTo>
                  <a:close/>
                  <a:moveTo>
                    <a:pt y="1861" x="14004"/>
                  </a:moveTo>
                  <a:cubicBezTo>
                    <a:pt y="1861" x="14239"/>
                    <a:pt y="1989" x="14425"/>
                    <a:pt y="2245" x="14562"/>
                  </a:cubicBezTo>
                  <a:cubicBezTo>
                    <a:pt y="2501" x="14699"/>
                    <a:pt y="2847" x="14767"/>
                    <a:pt y="3284" x="14767"/>
                  </a:cubicBezTo>
                  <a:cubicBezTo>
                    <a:pt y="3723" x="14767"/>
                    <a:pt y="4070" x="14699"/>
                    <a:pt y="4325" x="14562"/>
                  </a:cubicBezTo>
                  <a:cubicBezTo>
                    <a:pt y="4579" x="14425"/>
                    <a:pt y="4707" x="14239"/>
                    <a:pt y="4707" x="14004"/>
                  </a:cubicBezTo>
                  <a:cubicBezTo>
                    <a:pt y="4707" x="13767"/>
                    <a:pt y="4580" x="13580"/>
                    <a:pt y="4326" x="13444"/>
                  </a:cubicBezTo>
                  <a:cubicBezTo>
                    <a:pt y="4073" x="13307"/>
                    <a:pt y="3725" x="13239"/>
                    <a:pt y="3284" x="13239"/>
                  </a:cubicBezTo>
                  <a:cubicBezTo>
                    <a:pt y="2843" x="13239"/>
                    <a:pt y="2495" x="13308"/>
                    <a:pt y="2242" x="13445"/>
                  </a:cubicBezTo>
                  <a:cubicBezTo>
                    <a:pt y="1988" x="13582"/>
                    <a:pt y="1861" x="13768"/>
                    <a:pt y="1861" x="14004"/>
                  </a:cubicBezTo>
                  <a:close/>
                  <a:moveTo>
                    <a:pt y="1861" x="65503"/>
                  </a:moveTo>
                  <a:cubicBezTo>
                    <a:pt y="1861" x="65738"/>
                    <a:pt y="1989" x="65924"/>
                    <a:pt y="2245" x="66061"/>
                  </a:cubicBezTo>
                  <a:cubicBezTo>
                    <a:pt y="2501" x="66198"/>
                    <a:pt y="2847" x="66266"/>
                    <a:pt y="3284" x="66266"/>
                  </a:cubicBezTo>
                  <a:cubicBezTo>
                    <a:pt y="3723" x="66266"/>
                    <a:pt y="4070" x="66198"/>
                    <a:pt y="4325" x="66061"/>
                  </a:cubicBezTo>
                  <a:cubicBezTo>
                    <a:pt y="4579" x="65924"/>
                    <a:pt y="4707" x="65738"/>
                    <a:pt y="4707" x="65503"/>
                  </a:cubicBezTo>
                  <a:cubicBezTo>
                    <a:pt y="4707" x="65266"/>
                    <a:pt y="4580" x="65079"/>
                    <a:pt y="4326" x="64943"/>
                  </a:cubicBezTo>
                  <a:cubicBezTo>
                    <a:pt y="4073" x="64806"/>
                    <a:pt y="3725" x="64738"/>
                    <a:pt y="3284" x="64738"/>
                  </a:cubicBezTo>
                  <a:cubicBezTo>
                    <a:pt y="2843" x="64738"/>
                    <a:pt y="2495" x="64807"/>
                    <a:pt y="2242" x="64944"/>
                  </a:cubicBezTo>
                  <a:cubicBezTo>
                    <a:pt y="1988" x="65081"/>
                    <a:pt y="1861" x="65267"/>
                    <a:pt y="1861" x="65503"/>
                  </a:cubicBezTo>
                  <a:close/>
                  <a:moveTo>
                    <a:pt y="1861" x="76704"/>
                  </a:moveTo>
                  <a:cubicBezTo>
                    <a:pt y="1861" x="76939"/>
                    <a:pt y="1989" x="77125"/>
                    <a:pt y="2245" x="77262"/>
                  </a:cubicBezTo>
                  <a:cubicBezTo>
                    <a:pt y="2501" x="77399"/>
                    <a:pt y="2847" x="77467"/>
                    <a:pt y="3284" x="77467"/>
                  </a:cubicBezTo>
                  <a:cubicBezTo>
                    <a:pt y="3723" x="77467"/>
                    <a:pt y="4070" x="77399"/>
                    <a:pt y="4325" x="77262"/>
                  </a:cubicBezTo>
                  <a:cubicBezTo>
                    <a:pt y="4579" x="77125"/>
                    <a:pt y="4707" x="76939"/>
                    <a:pt y="4707" x="76704"/>
                  </a:cubicBezTo>
                  <a:cubicBezTo>
                    <a:pt y="4707" x="76467"/>
                    <a:pt y="4580" x="76280"/>
                    <a:pt y="4326" x="76144"/>
                  </a:cubicBezTo>
                  <a:cubicBezTo>
                    <a:pt y="4073" x="76007"/>
                    <a:pt y="3725" x="75939"/>
                    <a:pt y="3284" x="75939"/>
                  </a:cubicBezTo>
                  <a:cubicBezTo>
                    <a:pt y="2843" x="75939"/>
                    <a:pt y="2495" x="76008"/>
                    <a:pt y="2242" x="76145"/>
                  </a:cubicBezTo>
                  <a:cubicBezTo>
                    <a:pt y="1988" x="76282"/>
                    <a:pt y="1861" x="76468"/>
                    <a:pt y="1861" x="76704"/>
                  </a:cubicBezTo>
                  <a:close/>
                  <a:moveTo>
                    <a:pt y="3271" x="43828"/>
                  </a:moveTo>
                  <a:lnTo>
                    <a:pt y="3406" x="43828"/>
                  </a:lnTo>
                  <a:cubicBezTo>
                    <a:pt y="3801" x="43828"/>
                    <a:pt y="4118" x="43755"/>
                    <a:pt y="4356" x="43607"/>
                  </a:cubicBezTo>
                  <a:cubicBezTo>
                    <a:pt y="4594" x="43460"/>
                    <a:pt y="4713" x="43264"/>
                    <a:pt y="4713" x="43020"/>
                  </a:cubicBezTo>
                  <a:cubicBezTo>
                    <a:pt y="4713" x="42843"/>
                    <a:pt y="4650" x="42703"/>
                    <a:pt y="4524" x="42600"/>
                  </a:cubicBezTo>
                  <a:cubicBezTo>
                    <a:pt y="4398" x="42498"/>
                    <a:pt y="4227" x="42446"/>
                    <a:pt y="4012" x="42446"/>
                  </a:cubicBezTo>
                  <a:cubicBezTo>
                    <a:pt y="3742" x="42446"/>
                    <a:pt y="3551" x="42515"/>
                    <a:pt y="3439" x="42652"/>
                  </a:cubicBezTo>
                  <a:cubicBezTo>
                    <a:pt y="3327" x="42789"/>
                    <a:pt y="3271" x="43035"/>
                    <a:pt y="3271" x="43391"/>
                  </a:cubicBezTo>
                  <a:close/>
                  <a:moveTo>
                    <a:pt y="1855" x="46349"/>
                  </a:moveTo>
                  <a:cubicBezTo>
                    <a:pt y="1855" x="46582"/>
                    <a:pt y="1981" x="46764"/>
                    <a:pt y="2235" x="46898"/>
                  </a:cubicBezTo>
                  <a:cubicBezTo>
                    <a:pt y="2489" x="47031"/>
                    <a:pt y="2838" x="47097"/>
                    <a:pt y="3284" x="47097"/>
                  </a:cubicBezTo>
                  <a:cubicBezTo>
                    <a:pt y="3730" x="47097"/>
                    <a:pt y="4079" x="47031"/>
                    <a:pt y="4333" x="46898"/>
                  </a:cubicBezTo>
                  <a:cubicBezTo>
                    <a:pt y="4586" x="46764"/>
                    <a:pt y="4713" x="46582"/>
                    <a:pt y="4713" x="46349"/>
                  </a:cubicBezTo>
                  <a:cubicBezTo>
                    <a:pt y="4713" x="46116"/>
                    <a:pt y="4586" x="45933"/>
                    <a:pt y="4333" x="45800"/>
                  </a:cubicBezTo>
                  <a:cubicBezTo>
                    <a:pt y="4079" x="45667"/>
                    <a:pt y="3730" x="45600"/>
                    <a:pt y="3284" x="45600"/>
                  </a:cubicBezTo>
                  <a:cubicBezTo>
                    <a:pt y="2838" x="45600"/>
                    <a:pt y="2489" x="45667"/>
                    <a:pt y="2235" x="45800"/>
                  </a:cubicBezTo>
                  <a:cubicBezTo>
                    <a:pt y="1981" x="45933"/>
                    <a:pt y="1855" x="46116"/>
                    <a:pt y="1855" x="46349"/>
                  </a:cubicBezTo>
                  <a:close/>
                  <a:moveTo>
                    <a:pt y="3271" x="57097"/>
                  </a:moveTo>
                  <a:lnTo>
                    <a:pt y="3406" x="57097"/>
                  </a:lnTo>
                  <a:cubicBezTo>
                    <a:pt y="3801" x="57097"/>
                    <a:pt y="4118" x="57024"/>
                    <a:pt y="4356" x="56876"/>
                  </a:cubicBezTo>
                  <a:cubicBezTo>
                    <a:pt y="4594" x="56729"/>
                    <a:pt y="4713" x="56533"/>
                    <a:pt y="4713" x="56289"/>
                  </a:cubicBezTo>
                  <a:cubicBezTo>
                    <a:pt y="4713" x="56112"/>
                    <a:pt y="4650" x="55972"/>
                    <a:pt y="4524" x="55869"/>
                  </a:cubicBezTo>
                  <a:cubicBezTo>
                    <a:pt y="4398" x="55767"/>
                    <a:pt y="4227" x="55715"/>
                    <a:pt y="4012" x="55715"/>
                  </a:cubicBezTo>
                  <a:cubicBezTo>
                    <a:pt y="3742" x="55715"/>
                    <a:pt y="3551" x="55784"/>
                    <a:pt y="3439" x="55921"/>
                  </a:cubicBezTo>
                  <a:cubicBezTo>
                    <a:pt y="3327" x="56058"/>
                    <a:pt y="3271" x="56304"/>
                    <a:pt y="3271" x="56660"/>
                  </a:cubicBezTo>
                  <a:close/>
                  <a:moveTo>
                    <a:pt y="3271" x="71038"/>
                  </a:moveTo>
                  <a:lnTo>
                    <a:pt y="3406" x="71038"/>
                  </a:lnTo>
                  <a:cubicBezTo>
                    <a:pt y="3801" x="71038"/>
                    <a:pt y="4118" x="70965"/>
                    <a:pt y="4356" x="70817"/>
                  </a:cubicBezTo>
                  <a:cubicBezTo>
                    <a:pt y="4594" x="70670"/>
                    <a:pt y="4713" x="70474"/>
                    <a:pt y="4713" x="70230"/>
                  </a:cubicBezTo>
                  <a:cubicBezTo>
                    <a:pt y="4713" x="70053"/>
                    <a:pt y="4650" x="69913"/>
                    <a:pt y="4524" x="69810"/>
                  </a:cubicBezTo>
                  <a:cubicBezTo>
                    <a:pt y="4398" x="69708"/>
                    <a:pt y="4227" x="69656"/>
                    <a:pt y="4012" x="69656"/>
                  </a:cubicBezTo>
                  <a:cubicBezTo>
                    <a:pt y="3742" x="69656"/>
                    <a:pt y="3551" x="69725"/>
                    <a:pt y="3439" x="69862"/>
                  </a:cubicBezTo>
                  <a:cubicBezTo>
                    <a:pt y="3327" x="69999"/>
                    <a:pt y="3271" x="70245"/>
                    <a:pt y="3271" x="70601"/>
                  </a:cubicBezTo>
                  <a:close/>
                  <a:moveTo>
                    <a:pt y="3271" x="84979"/>
                  </a:moveTo>
                  <a:lnTo>
                    <a:pt y="3406" x="84979"/>
                  </a:lnTo>
                  <a:cubicBezTo>
                    <a:pt y="3801" x="84979"/>
                    <a:pt y="4118" x="84906"/>
                    <a:pt y="4356" x="84758"/>
                  </a:cubicBezTo>
                  <a:cubicBezTo>
                    <a:pt y="4594" x="84611"/>
                    <a:pt y="4713" x="84415"/>
                    <a:pt y="4713" x="84171"/>
                  </a:cubicBezTo>
                  <a:cubicBezTo>
                    <a:pt y="4713" x="83994"/>
                    <a:pt y="4650" x="83854"/>
                    <a:pt y="4524" x="83751"/>
                  </a:cubicBezTo>
                  <a:cubicBezTo>
                    <a:pt y="4398" x="83649"/>
                    <a:pt y="4227" x="83597"/>
                    <a:pt y="4012" x="83597"/>
                  </a:cubicBezTo>
                  <a:cubicBezTo>
                    <a:pt y="3742" x="83597"/>
                    <a:pt y="3551" x="83666"/>
                    <a:pt y="3439" x="83803"/>
                  </a:cubicBezTo>
                  <a:cubicBezTo>
                    <a:pt y="3327" x="83940"/>
                    <a:pt y="3271" x="84186"/>
                    <a:pt y="3271" x="84542"/>
                  </a:cubicBezTo>
                  <a:close/>
                  <a:moveTo>
                    <a:pt y="1855" x="90441"/>
                  </a:moveTo>
                  <a:cubicBezTo>
                    <a:pt y="1855" x="90674"/>
                    <a:pt y="1981" x="90857"/>
                    <a:pt y="2235" x="90991"/>
                  </a:cubicBezTo>
                  <a:cubicBezTo>
                    <a:pt y="2489" x="91125"/>
                    <a:pt y="2838" x="91192"/>
                    <a:pt y="3284" x="91192"/>
                  </a:cubicBezTo>
                  <a:cubicBezTo>
                    <a:pt y="3730" x="91192"/>
                    <a:pt y="4079" x="91125"/>
                    <a:pt y="4333" x="90991"/>
                  </a:cubicBezTo>
                  <a:cubicBezTo>
                    <a:pt y="4586" x="90857"/>
                    <a:pt y="4713" x="90674"/>
                    <a:pt y="4713" x="90441"/>
                  </a:cubicBezTo>
                  <a:cubicBezTo>
                    <a:pt y="4713" x="90208"/>
                    <a:pt y="4586" x="90025"/>
                    <a:pt y="4333" x="89892"/>
                  </a:cubicBezTo>
                  <a:cubicBezTo>
                    <a:pt y="4079" x="89759"/>
                    <a:pt y="3730" x="89693"/>
                    <a:pt y="3284" x="89693"/>
                  </a:cubicBezTo>
                  <a:cubicBezTo>
                    <a:pt y="2838" x="89693"/>
                    <a:pt y="2489" x="89759"/>
                    <a:pt y="2235" x="89892"/>
                  </a:cubicBezTo>
                  <a:cubicBezTo>
                    <a:pt y="1981" x="90025"/>
                    <a:pt y="1855" x="90208"/>
                    <a:pt y="1855" x="90441"/>
                  </a:cubicBezTo>
                  <a:close/>
                  <a:moveTo>
                    <a:pt y="3271" x="95751"/>
                  </a:moveTo>
                  <a:lnTo>
                    <a:pt y="3406" x="95751"/>
                  </a:lnTo>
                  <a:cubicBezTo>
                    <a:pt y="3801" x="95751"/>
                    <a:pt y="4118" x="95678"/>
                    <a:pt y="4356" x="95530"/>
                  </a:cubicBezTo>
                  <a:cubicBezTo>
                    <a:pt y="4594" x="95383"/>
                    <a:pt y="4713" x="95187"/>
                    <a:pt y="4713" x="94943"/>
                  </a:cubicBezTo>
                  <a:cubicBezTo>
                    <a:pt y="4713" x="94766"/>
                    <a:pt y="4650" x="94626"/>
                    <a:pt y="4524" x="94523"/>
                  </a:cubicBezTo>
                  <a:cubicBezTo>
                    <a:pt y="4398" x="94421"/>
                    <a:pt y="4227" x="94369"/>
                    <a:pt y="4012" x="94369"/>
                  </a:cubicBezTo>
                  <a:cubicBezTo>
                    <a:pt y="3742" x="94369"/>
                    <a:pt y="3551" x="94438"/>
                    <a:pt y="3439" x="94575"/>
                  </a:cubicBezTo>
                  <a:cubicBezTo>
                    <a:pt y="3327" x="94712"/>
                    <a:pt y="3271" x="94958"/>
                    <a:pt y="3271" x="95314"/>
                  </a:cubicBezTo>
                  <a:close/>
                  <a:moveTo>
                    <a:pt y="1855" x="98272"/>
                  </a:moveTo>
                  <a:cubicBezTo>
                    <a:pt y="1855" x="98505"/>
                    <a:pt y="1981" x="98687"/>
                    <a:pt y="2235" x="98821"/>
                  </a:cubicBezTo>
                  <a:cubicBezTo>
                    <a:pt y="2489" x="98954"/>
                    <a:pt y="2838" x="99020"/>
                    <a:pt y="3284" x="99020"/>
                  </a:cubicBezTo>
                  <a:cubicBezTo>
                    <a:pt y="3730" x="99020"/>
                    <a:pt y="4079" x="98954"/>
                    <a:pt y="4333" x="98821"/>
                  </a:cubicBezTo>
                  <a:cubicBezTo>
                    <a:pt y="4586" x="98687"/>
                    <a:pt y="4713" x="98505"/>
                    <a:pt y="4713" x="98272"/>
                  </a:cubicBezTo>
                  <a:cubicBezTo>
                    <a:pt y="4713" x="98039"/>
                    <a:pt y="4586" x="97856"/>
                    <a:pt y="4333" x="97723"/>
                  </a:cubicBezTo>
                  <a:cubicBezTo>
                    <a:pt y="4079" x="97590"/>
                    <a:pt y="3730" x="97523"/>
                    <a:pt y="3284" x="97523"/>
                  </a:cubicBezTo>
                  <a:cubicBezTo>
                    <a:pt y="2838" x="97523"/>
                    <a:pt y="2489" x="97590"/>
                    <a:pt y="2235" x="97723"/>
                  </a:cubicBezTo>
                  <a:cubicBezTo>
                    <a:pt y="1981" x="97856"/>
                    <a:pt y="1855" x="98039"/>
                    <a:pt y="1855" x="98272"/>
                  </a:cubicBezTo>
                  <a:close/>
                  <a:moveTo>
                    <a:pt y="1855" x="101382"/>
                  </a:moveTo>
                  <a:cubicBezTo>
                    <a:pt y="1855" x="101615"/>
                    <a:pt y="1981" x="101797"/>
                    <a:pt y="2235" x="101931"/>
                  </a:cubicBezTo>
                  <a:cubicBezTo>
                    <a:pt y="2489" x="102064"/>
                    <a:pt y="2838" x="102130"/>
                    <a:pt y="3284" x="102130"/>
                  </a:cubicBezTo>
                  <a:cubicBezTo>
                    <a:pt y="3730" x="102130"/>
                    <a:pt y="4079" x="102064"/>
                    <a:pt y="4333" x="101931"/>
                  </a:cubicBezTo>
                  <a:cubicBezTo>
                    <a:pt y="4586" x="101797"/>
                    <a:pt y="4713" x="101615"/>
                    <a:pt y="4713" x="101382"/>
                  </a:cubicBezTo>
                  <a:cubicBezTo>
                    <a:pt y="4713" x="101149"/>
                    <a:pt y="4586" x="100966"/>
                    <a:pt y="4333" x="100833"/>
                  </a:cubicBezTo>
                  <a:cubicBezTo>
                    <a:pt y="4079" x="100700"/>
                    <a:pt y="3730" x="100633"/>
                    <a:pt y="3284" x="100633"/>
                  </a:cubicBezTo>
                  <a:cubicBezTo>
                    <a:pt y="2838" x="100633"/>
                    <a:pt y="2489" x="100700"/>
                    <a:pt y="2235" x="100833"/>
                  </a:cubicBezTo>
                  <a:cubicBezTo>
                    <a:pt y="1981" x="100966"/>
                    <a:pt y="1855" x="101149"/>
                    <a:pt y="1855" x="101382"/>
                  </a:cubicBezTo>
                  <a:close/>
                  <a:moveTo>
                    <a:pt y="3271" x="123648"/>
                  </a:moveTo>
                  <a:lnTo>
                    <a:pt y="3406" x="123648"/>
                  </a:lnTo>
                  <a:cubicBezTo>
                    <a:pt y="3801" x="123648"/>
                    <a:pt y="4118" x="123575"/>
                    <a:pt y="4356" x="123427"/>
                  </a:cubicBezTo>
                  <a:cubicBezTo>
                    <a:pt y="4594" x="123280"/>
                    <a:pt y="4713" x="123084"/>
                    <a:pt y="4713" x="122840"/>
                  </a:cubicBezTo>
                  <a:cubicBezTo>
                    <a:pt y="4713" x="122663"/>
                    <a:pt y="4650" x="122523"/>
                    <a:pt y="4524" x="122420"/>
                  </a:cubicBezTo>
                  <a:cubicBezTo>
                    <a:pt y="4398" x="122318"/>
                    <a:pt y="4227" x="122266"/>
                    <a:pt y="4012" x="122266"/>
                  </a:cubicBezTo>
                  <a:cubicBezTo>
                    <a:pt y="3742" x="122266"/>
                    <a:pt y="3551" x="122335"/>
                    <a:pt y="3439" x="122472"/>
                  </a:cubicBezTo>
                  <a:cubicBezTo>
                    <a:pt y="3327" x="122609"/>
                    <a:pt y="3271" x="122855"/>
                    <a:pt y="3271" x="123211"/>
                  </a:cubicBezTo>
                  <a:close/>
                  <a:moveTo>
                    <a:pt y="1347" x="17255"/>
                  </a:moveTo>
                  <a:cubicBezTo>
                    <a:pt y="1347" x="17068"/>
                    <a:pt y="1402" x="16904"/>
                    <a:pt y="1512" x="16761"/>
                  </a:cubicBezTo>
                  <a:cubicBezTo>
                    <a:pt y="1622" x="16618"/>
                    <a:pt y="1788" x="16494"/>
                    <a:pt y="2009" x="16389"/>
                  </a:cubicBezTo>
                  <a:lnTo>
                    <a:pt y="1436" x="16389"/>
                  </a:lnTo>
                  <a:lnTo>
                    <a:pt y="1436" x="15947"/>
                  </a:lnTo>
                  <a:lnTo>
                    <a:pt y="5125" x="15947"/>
                  </a:lnTo>
                  <a:lnTo>
                    <a:pt y="5125" x="16389"/>
                  </a:lnTo>
                  <a:lnTo>
                    <a:pt y="3040" x="16389"/>
                  </a:lnTo>
                  <a:cubicBezTo>
                    <a:pt y="2680" x="16389"/>
                    <a:pt y="2396" x="16458"/>
                    <a:pt y="2187" x="16595"/>
                  </a:cubicBezTo>
                  <a:cubicBezTo>
                    <a:pt y="1979" x="16732"/>
                    <a:pt y="1874" x="16919"/>
                    <a:pt y="1874" x="17157"/>
                  </a:cubicBezTo>
                  <a:cubicBezTo>
                    <a:pt y="1874" x="17355"/>
                    <a:pt y="1961" x="17503"/>
                    <a:pt y="2135" x="17602"/>
                  </a:cubicBezTo>
                  <a:cubicBezTo>
                    <a:pt y="2308" x="17701"/>
                    <a:pt y="2569" x="17750"/>
                    <a:pt y="2918" x="17750"/>
                  </a:cubicBezTo>
                  <a:lnTo>
                    <a:pt y="5125" x="17750"/>
                  </a:lnTo>
                  <a:lnTo>
                    <a:pt y="5125" x="18190"/>
                  </a:lnTo>
                  <a:lnTo>
                    <a:pt y="2899" x="18190"/>
                  </a:lnTo>
                  <a:cubicBezTo>
                    <a:pt y="2389" x="18190"/>
                    <a:pt y="2003" x="18111"/>
                    <a:pt y="1741" x="17953"/>
                  </a:cubicBezTo>
                  <a:cubicBezTo>
                    <a:pt y="1479" x="17795"/>
                    <a:pt y="1347" x="17563"/>
                    <a:pt y="1347" x="17255"/>
                  </a:cubicBezTo>
                  <a:close/>
                  <a:moveTo>
                    <a:pt y="1436" x="21619"/>
                  </a:moveTo>
                  <a:lnTo>
                    <a:pt y="5125" x="21619"/>
                  </a:lnTo>
                  <a:lnTo>
                    <a:pt y="5125" x="22060"/>
                  </a:lnTo>
                  <a:lnTo>
                    <a:pt y="1436" x="22060"/>
                  </a:lnTo>
                  <a:close/>
                  <a:moveTo>
                    <a:pt y="389" x="25525"/>
                  </a:moveTo>
                  <a:lnTo>
                    <a:pt y="1436" x="25525"/>
                  </a:lnTo>
                  <a:lnTo>
                    <a:pt y="1436" x="25202"/>
                  </a:lnTo>
                  <a:lnTo>
                    <a:pt y="1907" x="25202"/>
                  </a:lnTo>
                  <a:lnTo>
                    <a:pt y="1907" x="25525"/>
                  </a:lnTo>
                  <a:lnTo>
                    <a:pt y="3910" x="25525"/>
                  </a:lnTo>
                  <a:cubicBezTo>
                    <a:pt y="4371" x="25525"/>
                    <a:pt y="4689" x="25590"/>
                    <a:pt y="4863" x="25719"/>
                  </a:cubicBezTo>
                  <a:cubicBezTo>
                    <a:pt y="5038" x="25848"/>
                    <a:pt y="5125" x="26083"/>
                    <a:pt y="5125" x="26422"/>
                  </a:cubicBezTo>
                  <a:lnTo>
                    <a:pt y="5125" x="26874"/>
                  </a:lnTo>
                  <a:lnTo>
                    <a:pt y="4618" x="26874"/>
                  </a:lnTo>
                  <a:lnTo>
                    <a:pt y="4618" x="26422"/>
                  </a:lnTo>
                  <a:cubicBezTo>
                    <a:pt y="4618" x="26239"/>
                    <a:pt y="4575" x="26117"/>
                    <a:pt y="4489" x="26057"/>
                  </a:cubicBezTo>
                  <a:cubicBezTo>
                    <a:pt y="4404" x="25998"/>
                    <a:pt y="4210" x="25968"/>
                    <a:pt y="3910" x="25968"/>
                  </a:cubicBezTo>
                  <a:lnTo>
                    <a:pt y="1907" x="25968"/>
                  </a:lnTo>
                  <a:lnTo>
                    <a:pt y="1907" x="26874"/>
                  </a:lnTo>
                  <a:lnTo>
                    <a:pt y="1436" x="26874"/>
                  </a:lnTo>
                  <a:lnTo>
                    <a:pt y="1436" x="25968"/>
                  </a:lnTo>
                  <a:lnTo>
                    <a:pt y="389" x="25968"/>
                  </a:lnTo>
                  <a:close/>
                  <a:moveTo>
                    <a:pt y="1347" x="31759"/>
                  </a:moveTo>
                  <a:cubicBezTo>
                    <a:pt y="1347" x="31572"/>
                    <a:pt y="1402" x="31408"/>
                    <a:pt y="1512" x="31265"/>
                  </a:cubicBezTo>
                  <a:cubicBezTo>
                    <a:pt y="1622" x="31122"/>
                    <a:pt y="1788" x="30998"/>
                    <a:pt y="2009" x="30893"/>
                  </a:cubicBezTo>
                  <a:lnTo>
                    <a:pt y="1436" x="30893"/>
                  </a:lnTo>
                  <a:lnTo>
                    <a:pt y="1436" x="30451"/>
                  </a:lnTo>
                  <a:lnTo>
                    <a:pt y="5125" x="30451"/>
                  </a:lnTo>
                  <a:lnTo>
                    <a:pt y="5125" x="30893"/>
                  </a:lnTo>
                  <a:lnTo>
                    <a:pt y="3040" x="30893"/>
                  </a:lnTo>
                  <a:cubicBezTo>
                    <a:pt y="2680" x="30893"/>
                    <a:pt y="2396" x="30962"/>
                    <a:pt y="2187" x="31099"/>
                  </a:cubicBezTo>
                  <a:cubicBezTo>
                    <a:pt y="1979" x="31236"/>
                    <a:pt y="1874" x="31423"/>
                    <a:pt y="1874" x="31661"/>
                  </a:cubicBezTo>
                  <a:cubicBezTo>
                    <a:pt y="1874" x="31859"/>
                    <a:pt y="1961" x="32007"/>
                    <a:pt y="2135" x="32106"/>
                  </a:cubicBezTo>
                  <a:cubicBezTo>
                    <a:pt y="2308" x="32205"/>
                    <a:pt y="2569" x="32254"/>
                    <a:pt y="2918" x="32254"/>
                  </a:cubicBezTo>
                  <a:lnTo>
                    <a:pt y="5125" x="32254"/>
                  </a:lnTo>
                  <a:lnTo>
                    <a:pt y="5125" x="32694"/>
                  </a:lnTo>
                  <a:lnTo>
                    <a:pt y="2899" x="32694"/>
                  </a:lnTo>
                  <a:cubicBezTo>
                    <a:pt y="2389" x="32694"/>
                    <a:pt y="2003" x="32615"/>
                    <a:pt y="1741" x="32457"/>
                  </a:cubicBezTo>
                  <a:cubicBezTo>
                    <a:pt y="1479" x="32299"/>
                    <a:pt y="1347" x="32067"/>
                    <a:pt y="1347" x="31759"/>
                  </a:cubicBezTo>
                  <a:close/>
                  <a:moveTo>
                    <a:pt y="389" x="33564"/>
                  </a:moveTo>
                  <a:lnTo>
                    <a:pt y="1436" x="33564"/>
                  </a:lnTo>
                  <a:lnTo>
                    <a:pt y="1436" x="33241"/>
                  </a:lnTo>
                  <a:lnTo>
                    <a:pt y="1907" x="33241"/>
                  </a:lnTo>
                  <a:lnTo>
                    <a:pt y="1907" x="33564"/>
                  </a:lnTo>
                  <a:lnTo>
                    <a:pt y="3910" x="33564"/>
                  </a:lnTo>
                  <a:cubicBezTo>
                    <a:pt y="4371" x="33564"/>
                    <a:pt y="4689" x="33629"/>
                    <a:pt y="4863" x="33758"/>
                  </a:cubicBezTo>
                  <a:cubicBezTo>
                    <a:pt y="5038" x="33887"/>
                    <a:pt y="5125" x="34122"/>
                    <a:pt y="5125" x="34461"/>
                  </a:cubicBezTo>
                  <a:lnTo>
                    <a:pt y="5125" x="34913"/>
                  </a:lnTo>
                  <a:lnTo>
                    <a:pt y="4618" x="34913"/>
                  </a:lnTo>
                  <a:lnTo>
                    <a:pt y="4618" x="34461"/>
                  </a:lnTo>
                  <a:cubicBezTo>
                    <a:pt y="4618" x="34278"/>
                    <a:pt y="4575" x="34156"/>
                    <a:pt y="4489" x="34096"/>
                  </a:cubicBezTo>
                  <a:cubicBezTo>
                    <a:pt y="4404" x="34037"/>
                    <a:pt y="4210" x="34007"/>
                    <a:pt y="3910" x="34007"/>
                  </a:cubicBezTo>
                  <a:lnTo>
                    <a:pt y="1907" x="34007"/>
                  </a:lnTo>
                  <a:lnTo>
                    <a:pt y="1907" x="34913"/>
                  </a:lnTo>
                  <a:lnTo>
                    <a:pt y="1436" x="34913"/>
                  </a:lnTo>
                  <a:lnTo>
                    <a:pt y="1436" x="34007"/>
                  </a:lnTo>
                  <a:lnTo>
                    <a:pt y="389" x="34007"/>
                  </a:lnTo>
                  <a:close/>
                  <a:moveTo>
                    <a:pt y="1347" x="41487"/>
                  </a:moveTo>
                  <a:cubicBezTo>
                    <a:pt y="1347" x="41275"/>
                    <a:pt y="1402" x="41095"/>
                    <a:pt y="1510" x="40946"/>
                  </a:cubicBezTo>
                  <a:cubicBezTo>
                    <a:pt y="1619" x="40798"/>
                    <a:pt y="1785" x="40678"/>
                    <a:pt y="2009" x="40585"/>
                  </a:cubicBezTo>
                  <a:lnTo>
                    <a:pt y="1436" x="40585"/>
                  </a:lnTo>
                  <a:lnTo>
                    <a:pt y="1436" x="40143"/>
                  </a:lnTo>
                  <a:lnTo>
                    <a:pt y="5125" x="40143"/>
                  </a:lnTo>
                  <a:lnTo>
                    <a:pt y="5125" x="40585"/>
                  </a:lnTo>
                  <a:lnTo>
                    <a:pt y="3182" x="40585"/>
                  </a:lnTo>
                  <a:cubicBezTo>
                    <a:pt y="2765" x="40585"/>
                    <a:pt y="2445" x="40652"/>
                    <a:pt y="2222" x="40785"/>
                  </a:cubicBezTo>
                  <a:cubicBezTo>
                    <a:pt y="1999" x="40918"/>
                    <a:pt y="1888" x="41109"/>
                    <a:pt y="1888" x="41358"/>
                  </a:cubicBezTo>
                  <a:cubicBezTo>
                    <a:pt y="1888" x="41428"/>
                    <a:pt y="1897" x="41492"/>
                    <a:pt y="1916" x="41550"/>
                  </a:cubicBezTo>
                  <a:cubicBezTo>
                    <a:pt y="1934" x="41608"/>
                    <a:pt y="1963" x="41662"/>
                    <a:pt y="2003" x="41712"/>
                  </a:cubicBezTo>
                  <a:lnTo>
                    <a:pt y="1380" x="41709"/>
                  </a:lnTo>
                  <a:cubicBezTo>
                    <a:pt y="1369" x="41665"/>
                    <a:pt y="1361" x="41624"/>
                    <a:pt y="1356" x="41587"/>
                  </a:cubicBezTo>
                  <a:cubicBezTo>
                    <a:pt y="1350" x="41551"/>
                    <a:pt y="1347" x="41517"/>
                    <a:pt y="1347" x="41487"/>
                  </a:cubicBezTo>
                  <a:close/>
                  <a:moveTo>
                    <a:pt y="0" x="48268"/>
                  </a:moveTo>
                  <a:lnTo>
                    <a:pt y="5125" x="48268"/>
                  </a:lnTo>
                  <a:lnTo>
                    <a:pt y="5125" x="48710"/>
                  </a:lnTo>
                  <a:lnTo>
                    <a:pt y="3040" x="48710"/>
                  </a:lnTo>
                  <a:cubicBezTo>
                    <a:pt y="2680" x="48710"/>
                    <a:pt y="2396" x="48779"/>
                    <a:pt y="2187" x="48916"/>
                  </a:cubicBezTo>
                  <a:cubicBezTo>
                    <a:pt y="1979" x="49053"/>
                    <a:pt y="1874" x="49240"/>
                    <a:pt y="1874" x="49478"/>
                  </a:cubicBezTo>
                  <a:cubicBezTo>
                    <a:pt y="1874" x="49676"/>
                    <a:pt y="1961" x="49824"/>
                    <a:pt y="2135" x="49923"/>
                  </a:cubicBezTo>
                  <a:cubicBezTo>
                    <a:pt y="2308" x="50022"/>
                    <a:pt y="2569" x="50071"/>
                    <a:pt y="2918" x="50071"/>
                  </a:cubicBezTo>
                  <a:lnTo>
                    <a:pt y="5125" x="50071"/>
                  </a:lnTo>
                  <a:lnTo>
                    <a:pt y="5125" x="50511"/>
                  </a:lnTo>
                  <a:lnTo>
                    <a:pt y="2899" x="50511"/>
                  </a:lnTo>
                  <a:cubicBezTo>
                    <a:pt y="2389" x="50511"/>
                    <a:pt y="2003" x="50432"/>
                    <a:pt y="1741" x="50274"/>
                  </a:cubicBezTo>
                  <a:cubicBezTo>
                    <a:pt y="1479" x="50116"/>
                    <a:pt y="1347" x="49884"/>
                    <a:pt y="1347" x="49576"/>
                  </a:cubicBezTo>
                  <a:cubicBezTo>
                    <a:pt y="1347" x="49389"/>
                    <a:pt y="1402" x="49225"/>
                    <a:pt y="1512" x="49082"/>
                  </a:cubicBezTo>
                  <a:cubicBezTo>
                    <a:pt y="1622" x="48939"/>
                    <a:pt y="1788" x="48815"/>
                    <a:pt y="2009" x="48710"/>
                  </a:cubicBezTo>
                  <a:lnTo>
                    <a:pt y="0" x="48710"/>
                  </a:lnTo>
                  <a:close/>
                  <a:moveTo>
                    <a:pt y="1436" x="51388"/>
                  </a:moveTo>
                  <a:lnTo>
                    <a:pt y="5125" x="51388"/>
                  </a:lnTo>
                  <a:lnTo>
                    <a:pt y="5125" x="51829"/>
                  </a:lnTo>
                  <a:lnTo>
                    <a:pt y="1436" x="51829"/>
                  </a:lnTo>
                  <a:close/>
                  <a:moveTo>
                    <a:pt y="0" x="58443"/>
                  </a:moveTo>
                  <a:lnTo>
                    <a:pt y="5125" x="58443"/>
                  </a:lnTo>
                  <a:lnTo>
                    <a:pt y="5125" x="58884"/>
                  </a:lnTo>
                  <a:lnTo>
                    <a:pt y="0" x="58884"/>
                  </a:lnTo>
                  <a:close/>
                  <a:moveTo>
                    <a:pt y="1347" x="62653"/>
                  </a:moveTo>
                  <a:cubicBezTo>
                    <a:pt y="1347" x="62466"/>
                    <a:pt y="1402" x="62302"/>
                    <a:pt y="1512" x="62159"/>
                  </a:cubicBezTo>
                  <a:cubicBezTo>
                    <a:pt y="1622" x="62016"/>
                    <a:pt y="1788" x="61892"/>
                    <a:pt y="2009" x="61787"/>
                  </a:cubicBezTo>
                  <a:lnTo>
                    <a:pt y="1436" x="61787"/>
                  </a:lnTo>
                  <a:lnTo>
                    <a:pt y="1436" x="61345"/>
                  </a:lnTo>
                  <a:lnTo>
                    <a:pt y="5125" x="61345"/>
                  </a:lnTo>
                  <a:lnTo>
                    <a:pt y="5125" x="61787"/>
                  </a:lnTo>
                  <a:lnTo>
                    <a:pt y="3040" x="61787"/>
                  </a:lnTo>
                  <a:cubicBezTo>
                    <a:pt y="2680" x="61787"/>
                    <a:pt y="2396" x="61856"/>
                    <a:pt y="2187" x="61993"/>
                  </a:cubicBezTo>
                  <a:cubicBezTo>
                    <a:pt y="1979" x="62130"/>
                    <a:pt y="1874" x="62317"/>
                    <a:pt y="1874" x="62555"/>
                  </a:cubicBezTo>
                  <a:cubicBezTo>
                    <a:pt y="1874" x="62753"/>
                    <a:pt y="1961" x="62901"/>
                    <a:pt y="2135" x="63000"/>
                  </a:cubicBezTo>
                  <a:cubicBezTo>
                    <a:pt y="2308" x="63099"/>
                    <a:pt y="2569" x="63148"/>
                    <a:pt y="2918" x="63148"/>
                  </a:cubicBezTo>
                  <a:lnTo>
                    <a:pt y="5125" x="63148"/>
                  </a:lnTo>
                  <a:lnTo>
                    <a:pt y="5125" x="63588"/>
                  </a:lnTo>
                  <a:lnTo>
                    <a:pt y="2899" x="63588"/>
                  </a:lnTo>
                  <a:cubicBezTo>
                    <a:pt y="2389" x="63588"/>
                    <a:pt y="2003" x="63509"/>
                    <a:pt y="1741" x="63351"/>
                  </a:cubicBezTo>
                  <a:cubicBezTo>
                    <a:pt y="1479" x="63193"/>
                    <a:pt y="1347" x="62961"/>
                    <a:pt y="1347" x="62653"/>
                  </a:cubicBezTo>
                  <a:close/>
                  <a:moveTo>
                    <a:pt y="389" x="67455"/>
                  </a:moveTo>
                  <a:lnTo>
                    <a:pt y="1436" x="67455"/>
                  </a:lnTo>
                  <a:lnTo>
                    <a:pt y="1436" x="67132"/>
                  </a:lnTo>
                  <a:lnTo>
                    <a:pt y="1907" x="67132"/>
                  </a:lnTo>
                  <a:lnTo>
                    <a:pt y="1907" x="67455"/>
                  </a:lnTo>
                  <a:lnTo>
                    <a:pt y="3910" x="67455"/>
                  </a:lnTo>
                  <a:cubicBezTo>
                    <a:pt y="4371" x="67455"/>
                    <a:pt y="4689" x="67520"/>
                    <a:pt y="4863" x="67649"/>
                  </a:cubicBezTo>
                  <a:cubicBezTo>
                    <a:pt y="5038" x="67778"/>
                    <a:pt y="5125" x="68013"/>
                    <a:pt y="5125" x="68352"/>
                  </a:cubicBezTo>
                  <a:lnTo>
                    <a:pt y="5125" x="68804"/>
                  </a:lnTo>
                  <a:lnTo>
                    <a:pt y="4618" x="68804"/>
                  </a:lnTo>
                  <a:lnTo>
                    <a:pt y="4618" x="68352"/>
                  </a:lnTo>
                  <a:cubicBezTo>
                    <a:pt y="4618" x="68169"/>
                    <a:pt y="4575" x="68047"/>
                    <a:pt y="4489" x="67987"/>
                  </a:cubicBezTo>
                  <a:cubicBezTo>
                    <a:pt y="4404" x="67928"/>
                    <a:pt y="4210" x="67898"/>
                    <a:pt y="3910" x="67898"/>
                  </a:cubicBezTo>
                  <a:lnTo>
                    <a:pt y="1907" x="67898"/>
                  </a:lnTo>
                  <a:lnTo>
                    <a:pt y="1907" x="68804"/>
                  </a:lnTo>
                  <a:lnTo>
                    <a:pt y="1436" x="68804"/>
                  </a:lnTo>
                  <a:lnTo>
                    <a:pt y="1436" x="67898"/>
                  </a:lnTo>
                  <a:lnTo>
                    <a:pt y="389" x="67898"/>
                  </a:lnTo>
                  <a:close/>
                  <a:moveTo>
                    <a:pt y="389" x="72377"/>
                  </a:moveTo>
                  <a:lnTo>
                    <a:pt y="1436" x="72377"/>
                  </a:lnTo>
                  <a:lnTo>
                    <a:pt y="1436" x="72054"/>
                  </a:lnTo>
                  <a:lnTo>
                    <a:pt y="1907" x="72054"/>
                  </a:lnTo>
                  <a:lnTo>
                    <a:pt y="1907" x="72377"/>
                  </a:lnTo>
                  <a:lnTo>
                    <a:pt y="3910" x="72377"/>
                  </a:lnTo>
                  <a:cubicBezTo>
                    <a:pt y="4371" x="72377"/>
                    <a:pt y="4689" x="72442"/>
                    <a:pt y="4863" x="72571"/>
                  </a:cubicBezTo>
                  <a:cubicBezTo>
                    <a:pt y="5038" x="72700"/>
                    <a:pt y="5125" x="72935"/>
                    <a:pt y="5125" x="73274"/>
                  </a:cubicBezTo>
                  <a:lnTo>
                    <a:pt y="5125" x="73726"/>
                  </a:lnTo>
                  <a:lnTo>
                    <a:pt y="4618" x="73726"/>
                  </a:lnTo>
                  <a:lnTo>
                    <a:pt y="4618" x="73274"/>
                  </a:lnTo>
                  <a:cubicBezTo>
                    <a:pt y="4618" x="73091"/>
                    <a:pt y="4575" x="72969"/>
                    <a:pt y="4489" x="72909"/>
                  </a:cubicBezTo>
                  <a:cubicBezTo>
                    <a:pt y="4404" x="72850"/>
                    <a:pt y="4210" x="72820"/>
                    <a:pt y="3910" x="72820"/>
                  </a:cubicBezTo>
                  <a:lnTo>
                    <a:pt y="1907" x="72820"/>
                  </a:lnTo>
                  <a:lnTo>
                    <a:pt y="1907" x="73726"/>
                  </a:lnTo>
                  <a:lnTo>
                    <a:pt y="1436" x="73726"/>
                  </a:lnTo>
                  <a:lnTo>
                    <a:pt y="1436" x="72820"/>
                  </a:lnTo>
                  <a:lnTo>
                    <a:pt y="389" x="72820"/>
                  </a:lnTo>
                  <a:close/>
                  <a:moveTo>
                    <a:pt y="1436" x="74305"/>
                  </a:moveTo>
                  <a:lnTo>
                    <a:pt y="5125" x="74305"/>
                  </a:lnTo>
                  <a:lnTo>
                    <a:pt y="5125" x="74746"/>
                  </a:lnTo>
                  <a:lnTo>
                    <a:pt y="1436" x="74746"/>
                  </a:lnTo>
                  <a:close/>
                  <a:moveTo>
                    <a:pt y="1347" x="79955"/>
                  </a:moveTo>
                  <a:cubicBezTo>
                    <a:pt y="1347" x="79768"/>
                    <a:pt y="1402" x="79604"/>
                    <a:pt y="1512" x="79461"/>
                  </a:cubicBezTo>
                  <a:cubicBezTo>
                    <a:pt y="1622" x="79318"/>
                    <a:pt y="1788" x="79194"/>
                    <a:pt y="2009" x="79089"/>
                  </a:cubicBezTo>
                  <a:lnTo>
                    <a:pt y="1436" x="79089"/>
                  </a:lnTo>
                  <a:lnTo>
                    <a:pt y="1436" x="78647"/>
                  </a:lnTo>
                  <a:lnTo>
                    <a:pt y="5125" x="78647"/>
                  </a:lnTo>
                  <a:lnTo>
                    <a:pt y="5125" x="79089"/>
                  </a:lnTo>
                  <a:lnTo>
                    <a:pt y="3040" x="79089"/>
                  </a:lnTo>
                  <a:cubicBezTo>
                    <a:pt y="2680" x="79089"/>
                    <a:pt y="2396" x="79158"/>
                    <a:pt y="2187" x="79295"/>
                  </a:cubicBezTo>
                  <a:cubicBezTo>
                    <a:pt y="1979" x="79432"/>
                    <a:pt y="1874" x="79619"/>
                    <a:pt y="1874" x="79857"/>
                  </a:cubicBezTo>
                  <a:cubicBezTo>
                    <a:pt y="1874" x="80055"/>
                    <a:pt y="1961" x="80203"/>
                    <a:pt y="2135" x="80302"/>
                  </a:cubicBezTo>
                  <a:cubicBezTo>
                    <a:pt y="2308" x="80401"/>
                    <a:pt y="2569" x="80450"/>
                    <a:pt y="2918" x="80450"/>
                  </a:cubicBezTo>
                  <a:lnTo>
                    <a:pt y="5125" x="80450"/>
                  </a:lnTo>
                  <a:lnTo>
                    <a:pt y="5125" x="80890"/>
                  </a:lnTo>
                  <a:lnTo>
                    <a:pt y="2899" x="80890"/>
                  </a:lnTo>
                  <a:cubicBezTo>
                    <a:pt y="2389" x="80890"/>
                    <a:pt y="2003" x="80811"/>
                    <a:pt y="1741" x="80653"/>
                  </a:cubicBezTo>
                  <a:cubicBezTo>
                    <a:pt y="1479" x="80495"/>
                    <a:pt y="1347" x="80263"/>
                    <a:pt y="1347" x="79955"/>
                  </a:cubicBezTo>
                  <a:close/>
                  <a:moveTo>
                    <a:pt y="1347" x="87617"/>
                  </a:moveTo>
                  <a:cubicBezTo>
                    <a:pt y="1347" x="87430"/>
                    <a:pt y="1402" x="87266"/>
                    <a:pt y="1512" x="87123"/>
                  </a:cubicBezTo>
                  <a:cubicBezTo>
                    <a:pt y="1622" x="86980"/>
                    <a:pt y="1788" x="86856"/>
                    <a:pt y="2009" x="86751"/>
                  </a:cubicBezTo>
                  <a:lnTo>
                    <a:pt y="1436" x="86751"/>
                  </a:lnTo>
                  <a:lnTo>
                    <a:pt y="1436" x="86309"/>
                  </a:lnTo>
                  <a:lnTo>
                    <a:pt y="5125" x="86309"/>
                  </a:lnTo>
                  <a:lnTo>
                    <a:pt y="5125" x="86751"/>
                  </a:lnTo>
                  <a:lnTo>
                    <a:pt y="3040" x="86751"/>
                  </a:lnTo>
                  <a:cubicBezTo>
                    <a:pt y="2680" x="86751"/>
                    <a:pt y="2396" x="86820"/>
                    <a:pt y="2187" x="86957"/>
                  </a:cubicBezTo>
                  <a:cubicBezTo>
                    <a:pt y="1979" x="87094"/>
                    <a:pt y="1874" x="87281"/>
                    <a:pt y="1874" x="87519"/>
                  </a:cubicBezTo>
                  <a:cubicBezTo>
                    <a:pt y="1874" x="87717"/>
                    <a:pt y="1961" x="87865"/>
                    <a:pt y="2135" x="87964"/>
                  </a:cubicBezTo>
                  <a:cubicBezTo>
                    <a:pt y="2308" x="88063"/>
                    <a:pt y="2569" x="88112"/>
                    <a:pt y="2918" x="88112"/>
                  </a:cubicBezTo>
                  <a:lnTo>
                    <a:pt y="5125" x="88112"/>
                  </a:lnTo>
                  <a:lnTo>
                    <a:pt y="5125" x="88552"/>
                  </a:lnTo>
                  <a:lnTo>
                    <a:pt y="2899" x="88552"/>
                  </a:lnTo>
                  <a:cubicBezTo>
                    <a:pt y="2389" x="88552"/>
                    <a:pt y="2003" x="88473"/>
                    <a:pt y="1741" x="88315"/>
                  </a:cubicBezTo>
                  <a:cubicBezTo>
                    <a:pt y="1479" x="88157"/>
                    <a:pt y="1347" x="87925"/>
                    <a:pt y="1347" x="87617"/>
                  </a:cubicBezTo>
                  <a:close/>
                  <a:moveTo>
                    <a:pt y="0" x="103317"/>
                  </a:moveTo>
                  <a:lnTo>
                    <a:pt y="5125" x="103317"/>
                  </a:lnTo>
                  <a:lnTo>
                    <a:pt y="5125" x="103758"/>
                  </a:lnTo>
                  <a:lnTo>
                    <a:pt y="0" x="103758"/>
                  </a:lnTo>
                  <a:close/>
                  <a:moveTo>
                    <a:pt y="389" x="109127"/>
                  </a:moveTo>
                  <a:lnTo>
                    <a:pt y="1436" x="109127"/>
                  </a:lnTo>
                  <a:lnTo>
                    <a:pt y="1436" x="108804"/>
                  </a:lnTo>
                  <a:lnTo>
                    <a:pt y="1907" x="108804"/>
                  </a:lnTo>
                  <a:lnTo>
                    <a:pt y="1907" x="109127"/>
                  </a:lnTo>
                  <a:lnTo>
                    <a:pt y="3910" x="109127"/>
                  </a:lnTo>
                  <a:cubicBezTo>
                    <a:pt y="4371" x="109127"/>
                    <a:pt y="4689" x="109192"/>
                    <a:pt y="4863" x="109321"/>
                  </a:cubicBezTo>
                  <a:cubicBezTo>
                    <a:pt y="5038" x="109450"/>
                    <a:pt y="5125" x="109685"/>
                    <a:pt y="5125" x="110024"/>
                  </a:cubicBezTo>
                  <a:lnTo>
                    <a:pt y="5125" x="110476"/>
                  </a:lnTo>
                  <a:lnTo>
                    <a:pt y="4618" x="110476"/>
                  </a:lnTo>
                  <a:lnTo>
                    <a:pt y="4618" x="110024"/>
                  </a:lnTo>
                  <a:cubicBezTo>
                    <a:pt y="4618" x="109841"/>
                    <a:pt y="4575" x="109719"/>
                    <a:pt y="4489" x="109659"/>
                  </a:cubicBezTo>
                  <a:cubicBezTo>
                    <a:pt y="4404" x="109600"/>
                    <a:pt y="4210" x="109570"/>
                    <a:pt y="3910" x="109570"/>
                  </a:cubicBezTo>
                  <a:lnTo>
                    <a:pt y="1907" x="109570"/>
                  </a:lnTo>
                  <a:lnTo>
                    <a:pt y="1907" x="110476"/>
                  </a:lnTo>
                  <a:lnTo>
                    <a:pt y="1436" x="110476"/>
                  </a:lnTo>
                  <a:lnTo>
                    <a:pt y="1436" x="109570"/>
                  </a:lnTo>
                  <a:lnTo>
                    <a:pt y="389" x="109570"/>
                  </a:lnTo>
                  <a:close/>
                  <a:moveTo>
                    <a:pt y="1436" x="113837"/>
                  </a:moveTo>
                  <a:lnTo>
                    <a:pt y="3195" x="114789"/>
                  </a:lnTo>
                  <a:lnTo>
                    <a:pt y="5125" x="113749"/>
                  </a:lnTo>
                  <a:lnTo>
                    <a:pt y="5125" x="114268"/>
                  </a:lnTo>
                  <a:lnTo>
                    <a:pt y="3676" x="115048"/>
                  </a:lnTo>
                  <a:lnTo>
                    <a:pt y="5125" x="115827"/>
                  </a:lnTo>
                  <a:lnTo>
                    <a:pt y="5125" x="116346"/>
                  </a:lnTo>
                  <a:lnTo>
                    <a:pt y="3231" x="115327"/>
                  </a:lnTo>
                  <a:lnTo>
                    <a:pt y="1436" x="116296"/>
                  </a:lnTo>
                  <a:lnTo>
                    <a:pt y="1436" x="115777"/>
                  </a:lnTo>
                  <a:lnTo>
                    <a:pt y="2750" x="115067"/>
                  </a:lnTo>
                  <a:lnTo>
                    <a:pt y="1436" x="114356"/>
                  </a:lnTo>
                  <a:close/>
                  <a:moveTo>
                    <a:pt y="389" x="116961"/>
                  </a:moveTo>
                  <a:lnTo>
                    <a:pt y="1436" x="116961"/>
                  </a:lnTo>
                  <a:lnTo>
                    <a:pt y="1436" x="116638"/>
                  </a:lnTo>
                  <a:lnTo>
                    <a:pt y="1907" x="116638"/>
                  </a:lnTo>
                  <a:lnTo>
                    <a:pt y="1907" x="116961"/>
                  </a:lnTo>
                  <a:lnTo>
                    <a:pt y="3910" x="116961"/>
                  </a:lnTo>
                  <a:cubicBezTo>
                    <a:pt y="4371" x="116961"/>
                    <a:pt y="4689" x="117026"/>
                    <a:pt y="4863" x="117155"/>
                  </a:cubicBezTo>
                  <a:cubicBezTo>
                    <a:pt y="5038" x="117284"/>
                    <a:pt y="5125" x="117519"/>
                    <a:pt y="5125" x="117858"/>
                  </a:cubicBezTo>
                  <a:lnTo>
                    <a:pt y="5125" x="118310"/>
                  </a:lnTo>
                  <a:lnTo>
                    <a:pt y="4618" x="118310"/>
                  </a:lnTo>
                  <a:lnTo>
                    <a:pt y="4618" x="117858"/>
                  </a:lnTo>
                  <a:cubicBezTo>
                    <a:pt y="4618" x="117675"/>
                    <a:pt y="4575" x="117553"/>
                    <a:pt y="4489" x="117493"/>
                  </a:cubicBezTo>
                  <a:cubicBezTo>
                    <a:pt y="4404" x="117434"/>
                    <a:pt y="4210" x="117404"/>
                    <a:pt y="3910" x="117404"/>
                  </a:cubicBezTo>
                  <a:lnTo>
                    <a:pt y="1907" x="117404"/>
                  </a:lnTo>
                  <a:lnTo>
                    <a:pt y="1907" x="118310"/>
                  </a:lnTo>
                  <a:lnTo>
                    <a:pt y="1436" x="118310"/>
                  </a:lnTo>
                  <a:lnTo>
                    <a:pt y="1436" x="117404"/>
                  </a:lnTo>
                  <a:lnTo>
                    <a:pt y="389" x="117404"/>
                  </a:lnTo>
                  <a:close/>
                  <a:moveTo>
                    <a:pt y="0" x="124994"/>
                  </a:moveTo>
                  <a:lnTo>
                    <a:pt y="5125" x="124994"/>
                  </a:lnTo>
                  <a:lnTo>
                    <a:pt y="5125" x="125435"/>
                  </a:lnTo>
                  <a:lnTo>
                    <a:pt y="0" x="125435"/>
                  </a:lnTo>
                  <a:close/>
                  <a:moveTo>
                    <a:pt y="1436" x="1"/>
                  </a:moveTo>
                  <a:lnTo>
                    <a:pt y="3669" x="1"/>
                  </a:lnTo>
                  <a:cubicBezTo>
                    <a:pt y="4176" x="1"/>
                    <a:pt y="4562" x="81"/>
                    <a:pt y="4825" x="240"/>
                  </a:cubicBezTo>
                  <a:cubicBezTo>
                    <a:pt y="5089" x="400"/>
                    <a:pt y="5220" x="633"/>
                    <a:pt y="5220" x="941"/>
                  </a:cubicBezTo>
                  <a:cubicBezTo>
                    <a:pt y="5220" x="1127"/>
                    <a:pt y="5166" x="1291"/>
                    <a:pt y="5057" x="1432"/>
                  </a:cubicBezTo>
                  <a:cubicBezTo>
                    <a:pt y="4949" x="1574"/>
                    <a:pt y="4782" x="1697"/>
                    <a:pt y="4558" x="1804"/>
                  </a:cubicBezTo>
                  <a:lnTo>
                    <a:pt y="5125" x="1804"/>
                  </a:lnTo>
                  <a:lnTo>
                    <a:pt y="5125" x="2244"/>
                  </a:lnTo>
                  <a:lnTo>
                    <a:pt y="1436" x="2244"/>
                  </a:lnTo>
                  <a:lnTo>
                    <a:pt y="1436" x="1804"/>
                  </a:lnTo>
                  <a:lnTo>
                    <a:pt y="3528" x="1804"/>
                  </a:lnTo>
                  <a:cubicBezTo>
                    <a:pt y="3888" x="1804"/>
                    <a:pt y="4172" x="1735"/>
                    <a:pt y="4381" x="1597"/>
                  </a:cubicBezTo>
                  <a:cubicBezTo>
                    <a:pt y="4589" x="1460"/>
                    <a:pt y="4693" x="1272"/>
                    <a:pt y="4693" x="1034"/>
                  </a:cubicBezTo>
                  <a:cubicBezTo>
                    <a:pt y="4693" x="836"/>
                    <a:pt y="4606" x="688"/>
                    <a:pt y="4432" x="589"/>
                  </a:cubicBezTo>
                  <a:cubicBezTo>
                    <a:pt y="4257" x="491"/>
                    <a:pt y="3995" x="441"/>
                    <a:pt y="3646" x="441"/>
                  </a:cubicBezTo>
                  <a:lnTo>
                    <a:pt y="1436" x="441"/>
                  </a:lnTo>
                  <a:close/>
                  <a:moveTo>
                    <a:pt y="1347" x="4002"/>
                  </a:moveTo>
                  <a:cubicBezTo>
                    <a:pt y="1347" x="3673"/>
                    <a:pt y="1442" x="3420"/>
                    <a:pt y="1631" x="3241"/>
                  </a:cubicBezTo>
                  <a:cubicBezTo>
                    <a:pt y="1819" x="3063"/>
                    <a:pt y="2087" x="2973"/>
                    <a:pt y="2434" x="2973"/>
                  </a:cubicBezTo>
                  <a:cubicBezTo>
                    <a:pt y="2720" x="2973"/>
                    <a:pt y="2944" x="3034"/>
                    <a:pt y="3108" x="3155"/>
                  </a:cubicBezTo>
                  <a:cubicBezTo>
                    <a:pt y="3271" x="3276"/>
                    <a:pt y="3393" x="3473"/>
                    <a:pt y="3472" x="3746"/>
                  </a:cubicBezTo>
                  <a:lnTo>
                    <a:pt y="3521" x="3899"/>
                  </a:lnTo>
                  <a:cubicBezTo>
                    <a:pt y="3602" x="4172"/>
                    <a:pt y="3687" x="4348"/>
                    <a:pt y="3775" x="4429"/>
                  </a:cubicBezTo>
                  <a:cubicBezTo>
                    <a:pt y="3862" x="4509"/>
                    <a:pt y="3989" x="4550"/>
                    <a:pt y="4153" x="4550"/>
                  </a:cubicBezTo>
                  <a:cubicBezTo>
                    <a:pt y="4331" x="4550"/>
                    <a:pt y="4469" x="4494"/>
                    <a:pt y="4567" x="4382"/>
                  </a:cubicBezTo>
                  <a:cubicBezTo>
                    <a:pt y="4664" x="4271"/>
                    <a:pt y="4713" x="4111"/>
                    <a:pt y="4713" x="3904"/>
                  </a:cubicBezTo>
                  <a:cubicBezTo>
                    <a:pt y="4713" x="3749"/>
                    <a:pt y="4684" x="3593"/>
                    <a:pt y="4626" x="3435"/>
                  </a:cubicBezTo>
                  <a:cubicBezTo>
                    <a:pt y="4568" x="3277"/>
                    <a:pt y="4481" x="3117"/>
                    <a:pt y="4364" x="2954"/>
                  </a:cubicBezTo>
                  <a:lnTo>
                    <a:pt y="4990" x="2954"/>
                  </a:lnTo>
                  <a:cubicBezTo>
                    <a:pt y="5067" x="3127"/>
                    <a:pt y="5124" x="3290"/>
                    <a:pt y="5163" x="3446"/>
                  </a:cubicBezTo>
                  <a:cubicBezTo>
                    <a:pt y="5201" x="3601"/>
                    <a:pt y="5220" x="3751"/>
                    <a:pt y="5220" x="3894"/>
                  </a:cubicBezTo>
                  <a:cubicBezTo>
                    <a:pt y="5220" x="4239"/>
                    <a:pt y="5121" x="4509"/>
                    <a:pt y="4921" x="4706"/>
                  </a:cubicBezTo>
                  <a:cubicBezTo>
                    <a:pt y="4721" x="4903"/>
                    <a:pt y="4450" x="5002"/>
                    <a:pt y="4107" x="5002"/>
                  </a:cubicBezTo>
                  <a:cubicBezTo>
                    <a:pt y="3806" x="5002"/>
                    <a:pt y="3572" x="4936"/>
                    <a:pt y="3404" x="4804"/>
                  </a:cubicBezTo>
                  <a:cubicBezTo>
                    <a:pt y="3236" x="4673"/>
                    <a:pt y="3106" x="4451"/>
                    <a:pt y="3014" x="4138"/>
                  </a:cubicBezTo>
                  <a:lnTo>
                    <a:pt y="2968" x="3988"/>
                  </a:lnTo>
                  <a:cubicBezTo>
                    <a:pt y="2895" x="3752"/>
                    <a:pt y="2819" x="3594"/>
                    <a:pt y="2739" x="3516"/>
                  </a:cubicBezTo>
                  <a:cubicBezTo>
                    <a:pt y="2659" x="3438"/>
                    <a:pt y="2548" x="3399"/>
                    <a:pt y="2408" x="3399"/>
                  </a:cubicBezTo>
                  <a:cubicBezTo>
                    <a:pt y="2223" x="3399"/>
                    <a:pt y="2085" x="3454"/>
                    <a:pt y="1993" x="3563"/>
                  </a:cubicBezTo>
                  <a:cubicBezTo>
                    <a:pt y="1901" x="3672"/>
                    <a:pt y="1855" x="3836"/>
                    <a:pt y="1855" x="4054"/>
                  </a:cubicBezTo>
                  <a:cubicBezTo>
                    <a:pt y="1855" x="4198"/>
                    <a:pt y="1877" x="4337"/>
                    <a:pt y="1920" x="4471"/>
                  </a:cubicBezTo>
                  <a:cubicBezTo>
                    <a:pt y="1964" x="4605"/>
                    <a:pt y="2030" x="4734"/>
                    <a:pt y="2118" x="4858"/>
                  </a:cubicBezTo>
                  <a:lnTo>
                    <a:pt y="1545" x="4858"/>
                  </a:lnTo>
                  <a:cubicBezTo>
                    <a:pt y="1479" x="4737"/>
                    <a:pt y="1430" x="4605"/>
                    <a:pt y="1397" x="4461"/>
                  </a:cubicBezTo>
                  <a:cubicBezTo>
                    <a:pt y="1364" x="4318"/>
                    <a:pt y="1347" x="4165"/>
                    <a:pt y="1347" x="4002"/>
                  </a:cubicBezTo>
                  <a:close/>
                  <a:moveTo>
                    <a:pt y="1347" x="6824"/>
                  </a:moveTo>
                  <a:cubicBezTo>
                    <a:pt y="1347" x="6422"/>
                    <a:pt y="1525" x="6103"/>
                    <a:pt y="1879" x="5866"/>
                  </a:cubicBezTo>
                  <a:cubicBezTo>
                    <a:pt y="2234" x="5629"/>
                    <a:pt y="2713" x="5511"/>
                    <a:pt y="3317" x="5511"/>
                  </a:cubicBezTo>
                  <a:cubicBezTo>
                    <a:pt y="3901" x="5511"/>
                    <a:pt y="4364" x="5636"/>
                    <a:pt y="4707" x="5885"/>
                  </a:cubicBezTo>
                  <a:cubicBezTo>
                    <a:pt y="5049" x="6135"/>
                    <a:pt y="5220" x="6473"/>
                    <a:pt y="5220" x="6901"/>
                  </a:cubicBezTo>
                  <a:cubicBezTo>
                    <a:pt y="5220" x="7071"/>
                    <a:pt y="5196" x="7239"/>
                    <a:pt y="5148" x="7405"/>
                  </a:cubicBezTo>
                  <a:cubicBezTo>
                    <a:pt y="5100" x="7571"/>
                    <a:pt y="5029" x="7733"/>
                    <a:pt y="4937" x="7891"/>
                  </a:cubicBezTo>
                  <a:lnTo>
                    <a:pt y="4364" x="7891"/>
                  </a:lnTo>
                  <a:cubicBezTo>
                    <a:pt y="4478" x="7735"/>
                    <a:pt y="4564" x="7577"/>
                    <a:pt y="4621" x="7418"/>
                  </a:cubicBezTo>
                  <a:cubicBezTo>
                    <a:pt y="4678" x="7260"/>
                    <a:pt y="4707" x="7096"/>
                    <a:pt y="4707" x="6927"/>
                  </a:cubicBezTo>
                  <a:cubicBezTo>
                    <a:pt y="4707" x="6635"/>
                    <a:pt y="4597" x="6408"/>
                    <a:pt y="4379" x="6244"/>
                  </a:cubicBezTo>
                  <a:cubicBezTo>
                    <a:pt y="4161" x="6081"/>
                    <a:pt y="3843" x="5989"/>
                    <a:pt y="3426" x="5970"/>
                  </a:cubicBezTo>
                  <a:lnTo>
                    <a:pt y="3426" x="7994"/>
                  </a:lnTo>
                  <a:lnTo>
                    <a:pt y="3129" x="7994"/>
                  </a:lnTo>
                  <a:cubicBezTo>
                    <a:pt y="2580" x="7994"/>
                    <a:pt y="2146" x="7889"/>
                    <a:pt y="1827" x="7679"/>
                  </a:cubicBezTo>
                  <a:cubicBezTo>
                    <a:pt y="1507" x="7469"/>
                    <a:pt y="1347" x="7184"/>
                    <a:pt y="1347" x="6824"/>
                  </a:cubicBezTo>
                  <a:close/>
                  <a:moveTo>
                    <a:pt y="1347" x="11429"/>
                  </a:moveTo>
                  <a:cubicBezTo>
                    <a:pt y="1347" x="11011"/>
                    <a:pt y="1520" x="10682"/>
                    <a:pt y="1864" x="10442"/>
                  </a:cubicBezTo>
                  <a:cubicBezTo>
                    <a:pt y="2209" x="10202"/>
                    <a:pt y="2682" x="10082"/>
                    <a:pt y="3284" x="10082"/>
                  </a:cubicBezTo>
                  <a:cubicBezTo>
                    <a:pt y="3877" x="10082"/>
                    <a:pt y="4348" x="10201"/>
                    <a:pt y="4697" x="10438"/>
                  </a:cubicBezTo>
                  <a:cubicBezTo>
                    <a:pt y="5046" x="10676"/>
                    <a:pt y="5220" x="10997"/>
                    <a:pt y="5220" x="11400"/>
                  </a:cubicBezTo>
                  <a:cubicBezTo>
                    <a:pt y="5220" x="11548"/>
                    <a:pt y="5201" x="11688"/>
                    <a:pt y="5161" x="11820"/>
                  </a:cubicBezTo>
                  <a:cubicBezTo>
                    <a:pt y="5122" x="11951"/>
                    <a:pt y="5062" x="12078"/>
                    <a:pt y="4983" x="12201"/>
                  </a:cubicBezTo>
                  <a:lnTo>
                    <a:pt y="4423" x="12201"/>
                  </a:lnTo>
                  <a:cubicBezTo>
                    <a:pt y="4518" x="12077"/>
                    <a:pt y="4589" x="11952"/>
                    <a:pt y="4636" x="11827"/>
                  </a:cubicBezTo>
                  <a:cubicBezTo>
                    <a:pt y="4683" x="11702"/>
                    <a:pt y="4707" x="11575"/>
                    <a:pt y="4707" x="11448"/>
                  </a:cubicBezTo>
                  <a:cubicBezTo>
                    <a:pt y="4707" x="11162"/>
                    <a:pt y="4582" x="10941"/>
                    <a:pt y="4333" x="10783"/>
                  </a:cubicBezTo>
                  <a:cubicBezTo>
                    <a:pt y="4084" x="10625"/>
                    <a:pt y="3734" x="10546"/>
                    <a:pt y="3284" x="10546"/>
                  </a:cubicBezTo>
                  <a:cubicBezTo>
                    <a:pt y="2834" x="10546"/>
                    <a:pt y="2484" x="10625"/>
                    <a:pt y="2235" x="10783"/>
                  </a:cubicBezTo>
                  <a:cubicBezTo>
                    <a:pt y="1986" x="10941"/>
                    <a:pt y="1861" x="11162"/>
                    <a:pt y="1861" x="11448"/>
                  </a:cubicBezTo>
                  <a:cubicBezTo>
                    <a:pt y="1861" x="11575"/>
                    <a:pt y="1885" x="11702"/>
                    <a:pt y="1932" x="11827"/>
                  </a:cubicBezTo>
                  <a:cubicBezTo>
                    <a:pt y="1979" x="11952"/>
                    <a:pt y="2050" x="12077"/>
                    <a:pt y="2144" x="12201"/>
                  </a:cubicBezTo>
                  <a:lnTo>
                    <a:pt y="1578" x="12201"/>
                  </a:lnTo>
                  <a:cubicBezTo>
                    <a:pt y="1501" x="12080"/>
                    <a:pt y="1443" x="11955"/>
                    <a:pt y="1405" x="11826"/>
                  </a:cubicBezTo>
                  <a:cubicBezTo>
                    <a:pt y="1367" x="11696"/>
                    <a:pt y="1347" x="11564"/>
                    <a:pt y="1347" x="11429"/>
                  </a:cubicBezTo>
                  <a:close/>
                  <a:moveTo>
                    <a:pt y="1347" x="14004"/>
                  </a:moveTo>
                  <a:cubicBezTo>
                    <a:pt y="1347" x="13620"/>
                    <a:pt y="1519" x="13319"/>
                    <a:pt y="1861" x="13102"/>
                  </a:cubicBezTo>
                  <a:cubicBezTo>
                    <a:pt y="2204" x="12884"/>
                    <a:pt y="2678" x="12775"/>
                    <a:pt y="3284" x="12775"/>
                  </a:cubicBezTo>
                  <a:cubicBezTo>
                    <a:pt y="3888" x="12775"/>
                    <a:pt y="4361" x="12884"/>
                    <a:pt y="4705" x="13102"/>
                  </a:cubicBezTo>
                  <a:cubicBezTo>
                    <a:pt y="5049" x="13319"/>
                    <a:pt y="5220" x="13620"/>
                    <a:pt y="5220" x="14004"/>
                  </a:cubicBezTo>
                  <a:cubicBezTo>
                    <a:pt y="5220" x="14387"/>
                    <a:pt y="5049" x="14688"/>
                    <a:pt y="4705" x="14906"/>
                  </a:cubicBezTo>
                  <a:cubicBezTo>
                    <a:pt y="4361" x="15124"/>
                    <a:pt y="3888" x="15234"/>
                    <a:pt y="3284" x="15234"/>
                  </a:cubicBezTo>
                  <a:cubicBezTo>
                    <a:pt y="2678" x="15234"/>
                    <a:pt y="2204" x="15124"/>
                    <a:pt y="1861" x="14906"/>
                  </a:cubicBezTo>
                  <a:cubicBezTo>
                    <a:pt y="1519" x="14688"/>
                    <a:pt y="1347" x="14387"/>
                    <a:pt y="1347" x="14004"/>
                  </a:cubicBezTo>
                  <a:close/>
                  <a:moveTo>
                    <a:pt y="1347" x="19919"/>
                  </a:moveTo>
                  <a:cubicBezTo>
                    <a:pt y="1347" x="19590"/>
                    <a:pt y="1442" x="19337"/>
                    <a:pt y="1631" x="19158"/>
                  </a:cubicBezTo>
                  <a:cubicBezTo>
                    <a:pt y="1819" x="18980"/>
                    <a:pt y="2087" x="18890"/>
                    <a:pt y="2434" x="18890"/>
                  </a:cubicBezTo>
                  <a:cubicBezTo>
                    <a:pt y="2720" x="18890"/>
                    <a:pt y="2944" x="18951"/>
                    <a:pt y="3108" x="19072"/>
                  </a:cubicBezTo>
                  <a:cubicBezTo>
                    <a:pt y="3271" x="19193"/>
                    <a:pt y="3393" x="19390"/>
                    <a:pt y="3472" x="19663"/>
                  </a:cubicBezTo>
                  <a:lnTo>
                    <a:pt y="3521" x="19816"/>
                  </a:lnTo>
                  <a:cubicBezTo>
                    <a:pt y="3602" x="20089"/>
                    <a:pt y="3687" x="20265"/>
                    <a:pt y="3775" x="20346"/>
                  </a:cubicBezTo>
                  <a:cubicBezTo>
                    <a:pt y="3862" x="20426"/>
                    <a:pt y="3989" x="20467"/>
                    <a:pt y="4153" x="20467"/>
                  </a:cubicBezTo>
                  <a:cubicBezTo>
                    <a:pt y="4331" x="20467"/>
                    <a:pt y="4469" x="20411"/>
                    <a:pt y="4567" x="20299"/>
                  </a:cubicBezTo>
                  <a:cubicBezTo>
                    <a:pt y="4664" x="20188"/>
                    <a:pt y="4713" x="20028"/>
                    <a:pt y="4713" x="19821"/>
                  </a:cubicBezTo>
                  <a:cubicBezTo>
                    <a:pt y="4713" x="19666"/>
                    <a:pt y="4684" x="19510"/>
                    <a:pt y="4626" x="19352"/>
                  </a:cubicBezTo>
                  <a:cubicBezTo>
                    <a:pt y="4568" x="19194"/>
                    <a:pt y="4481" x="19034"/>
                    <a:pt y="4364" x="18871"/>
                  </a:cubicBezTo>
                  <a:lnTo>
                    <a:pt y="4990" x="18871"/>
                  </a:lnTo>
                  <a:cubicBezTo>
                    <a:pt y="5067" x="19044"/>
                    <a:pt y="5124" x="19207"/>
                    <a:pt y="5163" x="19363"/>
                  </a:cubicBezTo>
                  <a:cubicBezTo>
                    <a:pt y="5201" x="19518"/>
                    <a:pt y="5220" x="19668"/>
                    <a:pt y="5220" x="19811"/>
                  </a:cubicBezTo>
                  <a:cubicBezTo>
                    <a:pt y="5220" x="20156"/>
                    <a:pt y="5121" x="20426"/>
                    <a:pt y="4921" x="20623"/>
                  </a:cubicBezTo>
                  <a:cubicBezTo>
                    <a:pt y="4721" x="20820"/>
                    <a:pt y="4450" x="20919"/>
                    <a:pt y="4107" x="20919"/>
                  </a:cubicBezTo>
                  <a:cubicBezTo>
                    <a:pt y="3806" x="20919"/>
                    <a:pt y="3572" x="20853"/>
                    <a:pt y="3404" x="20721"/>
                  </a:cubicBezTo>
                  <a:cubicBezTo>
                    <a:pt y="3236" x="20590"/>
                    <a:pt y="3106" x="20368"/>
                    <a:pt y="3014" x="20055"/>
                  </a:cubicBezTo>
                  <a:lnTo>
                    <a:pt y="2968" x="19905"/>
                  </a:lnTo>
                  <a:cubicBezTo>
                    <a:pt y="2895" x="19669"/>
                    <a:pt y="2819" x="19511"/>
                    <a:pt y="2739" x="19433"/>
                  </a:cubicBezTo>
                  <a:cubicBezTo>
                    <a:pt y="2659" x="19355"/>
                    <a:pt y="2548" x="19316"/>
                    <a:pt y="2408" x="19316"/>
                  </a:cubicBezTo>
                  <a:cubicBezTo>
                    <a:pt y="2223" x="19316"/>
                    <a:pt y="2085" x="19371"/>
                    <a:pt y="1993" x="19480"/>
                  </a:cubicBezTo>
                  <a:cubicBezTo>
                    <a:pt y="1901" x="19589"/>
                    <a:pt y="1855" x="19753"/>
                    <a:pt y="1855" x="19971"/>
                  </a:cubicBezTo>
                  <a:cubicBezTo>
                    <a:pt y="1855" x="20115"/>
                    <a:pt y="1877" x="20254"/>
                    <a:pt y="1920" x="20388"/>
                  </a:cubicBezTo>
                  <a:cubicBezTo>
                    <a:pt y="1964" x="20522"/>
                    <a:pt y="2030" x="20651"/>
                    <a:pt y="2118" x="20775"/>
                  </a:cubicBezTo>
                  <a:lnTo>
                    <a:pt y="1545" x="20775"/>
                  </a:lnTo>
                  <a:cubicBezTo>
                    <a:pt y="1479" x="20654"/>
                    <a:pt y="1430" x="20522"/>
                    <a:pt y="1397" x="20378"/>
                  </a:cubicBezTo>
                  <a:cubicBezTo>
                    <a:pt y="1364" x="20235"/>
                    <a:pt y="1347" x="20082"/>
                    <a:pt y="1347" x="19919"/>
                  </a:cubicBezTo>
                  <a:close/>
                  <a:moveTo>
                    <a:pt y="1347" x="23832"/>
                  </a:moveTo>
                  <a:cubicBezTo>
                    <a:pt y="1347" x="23503"/>
                    <a:pt y="1442" x="23250"/>
                    <a:pt y="1631" x="23071"/>
                  </a:cubicBezTo>
                  <a:cubicBezTo>
                    <a:pt y="1819" x="22893"/>
                    <a:pt y="2087" x="22803"/>
                    <a:pt y="2434" x="22803"/>
                  </a:cubicBezTo>
                  <a:cubicBezTo>
                    <a:pt y="2720" x="22803"/>
                    <a:pt y="2944" x="22864"/>
                    <a:pt y="3108" x="22985"/>
                  </a:cubicBezTo>
                  <a:cubicBezTo>
                    <a:pt y="3271" x="23106"/>
                    <a:pt y="3393" x="23303"/>
                    <a:pt y="3472" x="23576"/>
                  </a:cubicBezTo>
                  <a:lnTo>
                    <a:pt y="3521" x="23729"/>
                  </a:lnTo>
                  <a:cubicBezTo>
                    <a:pt y="3602" x="24002"/>
                    <a:pt y="3687" x="24178"/>
                    <a:pt y="3775" x="24259"/>
                  </a:cubicBezTo>
                  <a:cubicBezTo>
                    <a:pt y="3862" x="24339"/>
                    <a:pt y="3989" x="24380"/>
                    <a:pt y="4153" x="24380"/>
                  </a:cubicBezTo>
                  <a:cubicBezTo>
                    <a:pt y="4331" x="24380"/>
                    <a:pt y="4469" x="24324"/>
                    <a:pt y="4567" x="24212"/>
                  </a:cubicBezTo>
                  <a:cubicBezTo>
                    <a:pt y="4664" x="24101"/>
                    <a:pt y="4713" x="23941"/>
                    <a:pt y="4713" x="23734"/>
                  </a:cubicBezTo>
                  <a:cubicBezTo>
                    <a:pt y="4713" x="23579"/>
                    <a:pt y="4684" x="23423"/>
                    <a:pt y="4626" x="23265"/>
                  </a:cubicBezTo>
                  <a:cubicBezTo>
                    <a:pt y="4568" x="23107"/>
                    <a:pt y="4481" x="22947"/>
                    <a:pt y="4364" x="22784"/>
                  </a:cubicBezTo>
                  <a:lnTo>
                    <a:pt y="4990" x="22784"/>
                  </a:lnTo>
                  <a:cubicBezTo>
                    <a:pt y="5067" x="22957"/>
                    <a:pt y="5124" x="23120"/>
                    <a:pt y="5163" x="23276"/>
                  </a:cubicBezTo>
                  <a:cubicBezTo>
                    <a:pt y="5201" x="23431"/>
                    <a:pt y="5220" x="23581"/>
                    <a:pt y="5220" x="23724"/>
                  </a:cubicBezTo>
                  <a:cubicBezTo>
                    <a:pt y="5220" x="24069"/>
                    <a:pt y="5121" x="24339"/>
                    <a:pt y="4921" x="24536"/>
                  </a:cubicBezTo>
                  <a:cubicBezTo>
                    <a:pt y="4721" x="24733"/>
                    <a:pt y="4450" x="24832"/>
                    <a:pt y="4107" x="24832"/>
                  </a:cubicBezTo>
                  <a:cubicBezTo>
                    <a:pt y="3806" x="24832"/>
                    <a:pt y="3572" x="24766"/>
                    <a:pt y="3404" x="24634"/>
                  </a:cubicBezTo>
                  <a:cubicBezTo>
                    <a:pt y="3236" x="24503"/>
                    <a:pt y="3106" x="24281"/>
                    <a:pt y="3014" x="23968"/>
                  </a:cubicBezTo>
                  <a:lnTo>
                    <a:pt y="2968" x="23818"/>
                  </a:lnTo>
                  <a:cubicBezTo>
                    <a:pt y="2895" x="23582"/>
                    <a:pt y="2819" x="23424"/>
                    <a:pt y="2739" x="23346"/>
                  </a:cubicBezTo>
                  <a:cubicBezTo>
                    <a:pt y="2659" x="23268"/>
                    <a:pt y="2548" x="23229"/>
                    <a:pt y="2408" x="23229"/>
                  </a:cubicBezTo>
                  <a:cubicBezTo>
                    <a:pt y="2223" x="23229"/>
                    <a:pt y="2085" x="23284"/>
                    <a:pt y="1993" x="23393"/>
                  </a:cubicBezTo>
                  <a:cubicBezTo>
                    <a:pt y="1901" x="23502"/>
                    <a:pt y="1855" x="23666"/>
                    <a:pt y="1855" x="23884"/>
                  </a:cubicBezTo>
                  <a:cubicBezTo>
                    <a:pt y="1855" x="24028"/>
                    <a:pt y="1877" x="24167"/>
                    <a:pt y="1920" x="24301"/>
                  </a:cubicBezTo>
                  <a:cubicBezTo>
                    <a:pt y="1964" x="24435"/>
                    <a:pt y="2030" x="24564"/>
                    <a:pt y="2118" x="24688"/>
                  </a:cubicBezTo>
                  <a:lnTo>
                    <a:pt y="1545" x="24688"/>
                  </a:lnTo>
                  <a:cubicBezTo>
                    <a:pt y="1479" x="24567"/>
                    <a:pt y="1430" x="24435"/>
                    <a:pt y="1397" x="24291"/>
                  </a:cubicBezTo>
                  <a:cubicBezTo>
                    <a:pt y="1364" x="24148"/>
                    <a:pt y="1347" x="23995"/>
                    <a:pt y="1347" x="23832"/>
                  </a:cubicBezTo>
                  <a:close/>
                  <a:moveTo>
                    <a:pt y="1347" x="28575"/>
                  </a:moveTo>
                  <a:cubicBezTo>
                    <a:pt y="1347" x="28173"/>
                    <a:pt y="1525" x="27854"/>
                    <a:pt y="1879" x="27617"/>
                  </a:cubicBezTo>
                  <a:cubicBezTo>
                    <a:pt y="2234" x="27380"/>
                    <a:pt y="2713" x="27262"/>
                    <a:pt y="3317" x="27262"/>
                  </a:cubicBezTo>
                  <a:cubicBezTo>
                    <a:pt y="3901" x="27262"/>
                    <a:pt y="4364" x="27387"/>
                    <a:pt y="4707" x="27636"/>
                  </a:cubicBezTo>
                  <a:cubicBezTo>
                    <a:pt y="5049" x="27886"/>
                    <a:pt y="5220" x="28224"/>
                    <a:pt y="5220" x="28652"/>
                  </a:cubicBezTo>
                  <a:cubicBezTo>
                    <a:pt y="5220" x="28822"/>
                    <a:pt y="5196" x="28990"/>
                    <a:pt y="5148" x="29156"/>
                  </a:cubicBezTo>
                  <a:cubicBezTo>
                    <a:pt y="5100" x="29322"/>
                    <a:pt y="5029" x="29484"/>
                    <a:pt y="4937" x="29642"/>
                  </a:cubicBezTo>
                  <a:lnTo>
                    <a:pt y="4364" x="29642"/>
                  </a:lnTo>
                  <a:cubicBezTo>
                    <a:pt y="4478" x="29486"/>
                    <a:pt y="4564" x="29328"/>
                    <a:pt y="4621" x="29169"/>
                  </a:cubicBezTo>
                  <a:cubicBezTo>
                    <a:pt y="4678" x="29011"/>
                    <a:pt y="4707" x="28847"/>
                    <a:pt y="4707" x="28678"/>
                  </a:cubicBezTo>
                  <a:cubicBezTo>
                    <a:pt y="4707" x="28386"/>
                    <a:pt y="4597" x="28159"/>
                    <a:pt y="4379" x="27995"/>
                  </a:cubicBezTo>
                  <a:cubicBezTo>
                    <a:pt y="4161" x="27832"/>
                    <a:pt y="3843" x="27740"/>
                    <a:pt y="3426" x="27721"/>
                  </a:cubicBezTo>
                  <a:lnTo>
                    <a:pt y="3426" x="29745"/>
                  </a:lnTo>
                  <a:lnTo>
                    <a:pt y="3129" x="29745"/>
                  </a:lnTo>
                  <a:cubicBezTo>
                    <a:pt y="2580" x="29745"/>
                    <a:pt y="2146" x="29640"/>
                    <a:pt y="1827" x="29430"/>
                  </a:cubicBezTo>
                  <a:cubicBezTo>
                    <a:pt y="1507" x="29220"/>
                    <a:pt y="1347" x="28935"/>
                    <a:pt y="1347" x="28575"/>
                  </a:cubicBezTo>
                  <a:close/>
                  <a:moveTo>
                    <a:pt y="1347" x="43113"/>
                  </a:moveTo>
                  <a:cubicBezTo>
                    <a:pt y="1347" x="42970"/>
                    <a:pt y="1369" x="42822"/>
                    <a:pt y="1412" x="42671"/>
                  </a:cubicBezTo>
                  <a:cubicBezTo>
                    <a:pt y="1454" x="42519"/>
                    <a:pt y="1519" x="42363"/>
                    <a:pt y="1604" x="42202"/>
                  </a:cubicBezTo>
                  <a:lnTo>
                    <a:pt y="2164" x="42202"/>
                  </a:lnTo>
                  <a:cubicBezTo>
                    <a:pt y="2063" x="42336"/>
                    <a:pt y="1987" x="42476"/>
                    <a:pt y="1937" x="42621"/>
                  </a:cubicBezTo>
                  <a:cubicBezTo>
                    <a:pt y="1886" x="42766"/>
                    <a:pt y="1861" x="42915"/>
                    <a:pt y="1861" x="43068"/>
                  </a:cubicBezTo>
                  <a:cubicBezTo>
                    <a:pt y="1861" x="43309"/>
                    <a:pt y="1937" x="43496"/>
                    <a:pt y="2090" x="43629"/>
                  </a:cubicBezTo>
                  <a:cubicBezTo>
                    <a:pt y="2243" x="43762"/>
                    <a:pt y="2458" x="43828"/>
                    <a:pt y="2737" x="43828"/>
                  </a:cubicBezTo>
                  <a:lnTo>
                    <a:pt y="2796" x="43828"/>
                  </a:lnTo>
                  <a:lnTo>
                    <a:pt y="2796" x="43211"/>
                  </a:lnTo>
                  <a:cubicBezTo>
                    <a:pt y="2796" x="42811"/>
                    <a:pt y="2902" x="42510"/>
                    <a:pt y="3113" x="42309"/>
                  </a:cubicBezTo>
                  <a:cubicBezTo>
                    <a:pt y="3323" x="42107"/>
                    <a:pt y="3636" x="42006"/>
                    <a:pt y="4051" x="42006"/>
                  </a:cubicBezTo>
                  <a:cubicBezTo>
                    <a:pt y="4407" x="42006"/>
                    <a:pt y="4691" x="42087"/>
                    <a:pt y="4903" x="42249"/>
                  </a:cubicBezTo>
                  <a:cubicBezTo>
                    <a:pt y="5115" x="42411"/>
                    <a:pt y="5220" x="42629"/>
                    <a:pt y="5220" x="42903"/>
                  </a:cubicBezTo>
                  <a:cubicBezTo>
                    <a:pt y="5220" x="43120"/>
                    <a:pt y="5167" x="43303"/>
                    <a:pt y="5061" x="43453"/>
                  </a:cubicBezTo>
                  <a:cubicBezTo>
                    <a:pt y="4954" x="43603"/>
                    <a:pt y="4789" x="43728"/>
                    <a:pt y="4565" x="43828"/>
                  </a:cubicBezTo>
                  <a:lnTo>
                    <a:pt y="5125" x="43828"/>
                  </a:lnTo>
                  <a:lnTo>
                    <a:pt y="5125" x="44269"/>
                  </a:lnTo>
                  <a:lnTo>
                    <a:pt y="3020" x="44269"/>
                  </a:lnTo>
                  <a:cubicBezTo>
                    <a:pt y="2458" x="44269"/>
                    <a:pt y="2039" x="44173"/>
                    <a:pt y="1762" x="43982"/>
                  </a:cubicBezTo>
                  <a:cubicBezTo>
                    <a:pt y="1486" x="43790"/>
                    <a:pt y="1347" x="43501"/>
                    <a:pt y="1347" x="43113"/>
                  </a:cubicBezTo>
                  <a:close/>
                  <a:moveTo>
                    <a:pt y="1347" x="53905"/>
                  </a:moveTo>
                  <a:cubicBezTo>
                    <a:pt y="1347" x="53487"/>
                    <a:pt y="1520" x="53158"/>
                    <a:pt y="1864" x="52918"/>
                  </a:cubicBezTo>
                  <a:cubicBezTo>
                    <a:pt y="2209" x="52678"/>
                    <a:pt y="2682" x="52558"/>
                    <a:pt y="3284" x="52558"/>
                  </a:cubicBezTo>
                  <a:cubicBezTo>
                    <a:pt y="3877" x="52558"/>
                    <a:pt y="4348" x="52677"/>
                    <a:pt y="4697" x="52914"/>
                  </a:cubicBezTo>
                  <a:cubicBezTo>
                    <a:pt y="5046" x="53152"/>
                    <a:pt y="5220" x="53473"/>
                    <a:pt y="5220" x="53876"/>
                  </a:cubicBezTo>
                  <a:cubicBezTo>
                    <a:pt y="5220" x="54024"/>
                    <a:pt y="5201" x="54164"/>
                    <a:pt y="5161" x="54296"/>
                  </a:cubicBezTo>
                  <a:cubicBezTo>
                    <a:pt y="5122" x="54427"/>
                    <a:pt y="5062" x="54554"/>
                    <a:pt y="4983" x="54677"/>
                  </a:cubicBezTo>
                  <a:lnTo>
                    <a:pt y="4423" x="54677"/>
                  </a:lnTo>
                  <a:cubicBezTo>
                    <a:pt y="4518" x="54553"/>
                    <a:pt y="4589" x="54428"/>
                    <a:pt y="4636" x="54303"/>
                  </a:cubicBezTo>
                  <a:cubicBezTo>
                    <a:pt y="4683" x="54178"/>
                    <a:pt y="4707" x="54051"/>
                    <a:pt y="4707" x="53924"/>
                  </a:cubicBezTo>
                  <a:cubicBezTo>
                    <a:pt y="4707" x="53638"/>
                    <a:pt y="4582" x="53417"/>
                    <a:pt y="4333" x="53259"/>
                  </a:cubicBezTo>
                  <a:cubicBezTo>
                    <a:pt y="4084" x="53101"/>
                    <a:pt y="3734" x="53022"/>
                    <a:pt y="3284" x="53022"/>
                  </a:cubicBezTo>
                  <a:cubicBezTo>
                    <a:pt y="2834" x="53022"/>
                    <a:pt y="2484" x="53101"/>
                    <a:pt y="2235" x="53259"/>
                  </a:cubicBezTo>
                  <a:cubicBezTo>
                    <a:pt y="1986" x="53417"/>
                    <a:pt y="1861" x="53638"/>
                    <a:pt y="1861" x="53924"/>
                  </a:cubicBezTo>
                  <a:cubicBezTo>
                    <a:pt y="1861" x="54051"/>
                    <a:pt y="1885" x="54178"/>
                    <a:pt y="1932" x="54303"/>
                  </a:cubicBezTo>
                  <a:cubicBezTo>
                    <a:pt y="1979" x="54428"/>
                    <a:pt y="2050" x="54553"/>
                    <a:pt y="2144" x="54677"/>
                  </a:cubicBezTo>
                  <a:lnTo>
                    <a:pt y="1578" x="54677"/>
                  </a:lnTo>
                  <a:cubicBezTo>
                    <a:pt y="1501" x="54556"/>
                    <a:pt y="1443" x="54431"/>
                    <a:pt y="1405" x="54302"/>
                  </a:cubicBezTo>
                  <a:cubicBezTo>
                    <a:pt y="1367" x="54172"/>
                    <a:pt y="1347" x="54040"/>
                    <a:pt y="1347" x="53905"/>
                  </a:cubicBezTo>
                  <a:close/>
                  <a:moveTo>
                    <a:pt y="1347" x="56382"/>
                  </a:moveTo>
                  <a:cubicBezTo>
                    <a:pt y="1347" x="56239"/>
                    <a:pt y="1369" x="56091"/>
                    <a:pt y="1412" x="55940"/>
                  </a:cubicBezTo>
                  <a:cubicBezTo>
                    <a:pt y="1454" x="55788"/>
                    <a:pt y="1519" x="55632"/>
                    <a:pt y="1604" x="55471"/>
                  </a:cubicBezTo>
                  <a:lnTo>
                    <a:pt y="2164" x="55471"/>
                  </a:lnTo>
                  <a:cubicBezTo>
                    <a:pt y="2063" x="55605"/>
                    <a:pt y="1987" x="55745"/>
                    <a:pt y="1937" x="55890"/>
                  </a:cubicBezTo>
                  <a:cubicBezTo>
                    <a:pt y="1886" x="56035"/>
                    <a:pt y="1861" x="56184"/>
                    <a:pt y="1861" x="56337"/>
                  </a:cubicBezTo>
                  <a:cubicBezTo>
                    <a:pt y="1861" x="56578"/>
                    <a:pt y="1937" x="56765"/>
                    <a:pt y="2090" x="56898"/>
                  </a:cubicBezTo>
                  <a:cubicBezTo>
                    <a:pt y="2243" x="57031"/>
                    <a:pt y="2458" x="57097"/>
                    <a:pt y="2737" x="57097"/>
                  </a:cubicBezTo>
                  <a:lnTo>
                    <a:pt y="2796" x="57097"/>
                  </a:lnTo>
                  <a:lnTo>
                    <a:pt y="2796" x="56480"/>
                  </a:lnTo>
                  <a:cubicBezTo>
                    <a:pt y="2796" x="56080"/>
                    <a:pt y="2902" x="55779"/>
                    <a:pt y="3113" x="55578"/>
                  </a:cubicBezTo>
                  <a:cubicBezTo>
                    <a:pt y="3323" x="55376"/>
                    <a:pt y="3636" x="55275"/>
                    <a:pt y="4051" x="55275"/>
                  </a:cubicBezTo>
                  <a:cubicBezTo>
                    <a:pt y="4407" x="55275"/>
                    <a:pt y="4691" x="55356"/>
                    <a:pt y="4903" x="55518"/>
                  </a:cubicBezTo>
                  <a:cubicBezTo>
                    <a:pt y="5115" x="55680"/>
                    <a:pt y="5220" x="55898"/>
                    <a:pt y="5220" x="56172"/>
                  </a:cubicBezTo>
                  <a:cubicBezTo>
                    <a:pt y="5220" x="56389"/>
                    <a:pt y="5167" x="56572"/>
                    <a:pt y="5061" x="56722"/>
                  </a:cubicBezTo>
                  <a:cubicBezTo>
                    <a:pt y="4954" x="56872"/>
                    <a:pt y="4789" x="56997"/>
                    <a:pt y="4565" x="57097"/>
                  </a:cubicBezTo>
                  <a:lnTo>
                    <a:pt y="5125" x="57097"/>
                  </a:lnTo>
                  <a:lnTo>
                    <a:pt y="5125" x="57538"/>
                  </a:lnTo>
                  <a:lnTo>
                    <a:pt y="3020" x="57538"/>
                  </a:lnTo>
                  <a:cubicBezTo>
                    <a:pt y="2458" x="57538"/>
                    <a:pt y="2039" x="57442"/>
                    <a:pt y="1762" x="57251"/>
                  </a:cubicBezTo>
                  <a:cubicBezTo>
                    <a:pt y="1486" x="57059"/>
                    <a:pt y="1347" x="56770"/>
                    <a:pt y="1347" x="56382"/>
                  </a:cubicBezTo>
                  <a:close/>
                  <a:moveTo>
                    <a:pt y="1347" x="65503"/>
                  </a:moveTo>
                  <a:cubicBezTo>
                    <a:pt y="1347" x="65119"/>
                    <a:pt y="1519" x="64818"/>
                    <a:pt y="1861" x="64601"/>
                  </a:cubicBezTo>
                  <a:cubicBezTo>
                    <a:pt y="2204" x="64383"/>
                    <a:pt y="2678" x="64274"/>
                    <a:pt y="3284" x="64274"/>
                  </a:cubicBezTo>
                  <a:cubicBezTo>
                    <a:pt y="3888" x="64274"/>
                    <a:pt y="4361" x="64383"/>
                    <a:pt y="4705" x="64601"/>
                  </a:cubicBezTo>
                  <a:cubicBezTo>
                    <a:pt y="5049" x="64818"/>
                    <a:pt y="5220" x="65119"/>
                    <a:pt y="5220" x="65503"/>
                  </a:cubicBezTo>
                  <a:cubicBezTo>
                    <a:pt y="5220" x="65886"/>
                    <a:pt y="5049" x="66187"/>
                    <a:pt y="4705" x="66405"/>
                  </a:cubicBezTo>
                  <a:cubicBezTo>
                    <a:pt y="4361" x="66624"/>
                    <a:pt y="3888" x="66733"/>
                    <a:pt y="3284" x="66733"/>
                  </a:cubicBezTo>
                  <a:cubicBezTo>
                    <a:pt y="2678" x="66733"/>
                    <a:pt y="2204" x="66624"/>
                    <a:pt y="1861" x="66405"/>
                  </a:cubicBezTo>
                  <a:cubicBezTo>
                    <a:pt y="1519" x="66187"/>
                    <a:pt y="1347" x="65886"/>
                    <a:pt y="1347" x="65503"/>
                  </a:cubicBezTo>
                  <a:close/>
                  <a:moveTo>
                    <a:pt y="1347" x="70323"/>
                  </a:moveTo>
                  <a:cubicBezTo>
                    <a:pt y="1347" x="70180"/>
                    <a:pt y="1369" x="70032"/>
                    <a:pt y="1412" x="69881"/>
                  </a:cubicBezTo>
                  <a:cubicBezTo>
                    <a:pt y="1454" x="69729"/>
                    <a:pt y="1519" x="69573"/>
                    <a:pt y="1604" x="69412"/>
                  </a:cubicBezTo>
                  <a:lnTo>
                    <a:pt y="2164" x="69412"/>
                  </a:lnTo>
                  <a:cubicBezTo>
                    <a:pt y="2063" x="69546"/>
                    <a:pt y="1987" x="69686"/>
                    <a:pt y="1937" x="69831"/>
                  </a:cubicBezTo>
                  <a:cubicBezTo>
                    <a:pt y="1886" x="69976"/>
                    <a:pt y="1861" x="70125"/>
                    <a:pt y="1861" x="70278"/>
                  </a:cubicBezTo>
                  <a:cubicBezTo>
                    <a:pt y="1861" x="70519"/>
                    <a:pt y="1937" x="70706"/>
                    <a:pt y="2090" x="70839"/>
                  </a:cubicBezTo>
                  <a:cubicBezTo>
                    <a:pt y="2243" x="70972"/>
                    <a:pt y="2458" x="71038"/>
                    <a:pt y="2737" x="71038"/>
                  </a:cubicBezTo>
                  <a:lnTo>
                    <a:pt y="2796" x="71038"/>
                  </a:lnTo>
                  <a:lnTo>
                    <a:pt y="2796" x="70421"/>
                  </a:lnTo>
                  <a:cubicBezTo>
                    <a:pt y="2796" x="70021"/>
                    <a:pt y="2902" x="69720"/>
                    <a:pt y="3113" x="69519"/>
                  </a:cubicBezTo>
                  <a:cubicBezTo>
                    <a:pt y="3323" x="69317"/>
                    <a:pt y="3636" x="69216"/>
                    <a:pt y="4051" x="69216"/>
                  </a:cubicBezTo>
                  <a:cubicBezTo>
                    <a:pt y="4407" x="69216"/>
                    <a:pt y="4691" x="69297"/>
                    <a:pt y="4903" x="69459"/>
                  </a:cubicBezTo>
                  <a:cubicBezTo>
                    <a:pt y="5115" x="69621"/>
                    <a:pt y="5220" x="69839"/>
                    <a:pt y="5220" x="70113"/>
                  </a:cubicBezTo>
                  <a:cubicBezTo>
                    <a:pt y="5220" x="70330"/>
                    <a:pt y="5167" x="70513"/>
                    <a:pt y="5061" x="70663"/>
                  </a:cubicBezTo>
                  <a:cubicBezTo>
                    <a:pt y="4954" x="70813"/>
                    <a:pt y="4789" x="70938"/>
                    <a:pt y="4565" x="71038"/>
                  </a:cubicBezTo>
                  <a:lnTo>
                    <a:pt y="5125" x="71038"/>
                  </a:lnTo>
                  <a:lnTo>
                    <a:pt y="5125" x="71479"/>
                  </a:lnTo>
                  <a:lnTo>
                    <a:pt y="3020" x="71479"/>
                  </a:lnTo>
                  <a:cubicBezTo>
                    <a:pt y="2458" x="71479"/>
                    <a:pt y="2039" x="71383"/>
                    <a:pt y="1762" x="71192"/>
                  </a:cubicBezTo>
                  <a:cubicBezTo>
                    <a:pt y="1486" x="71000"/>
                    <a:pt y="1347" x="70711"/>
                    <a:pt y="1347" x="70323"/>
                  </a:cubicBezTo>
                  <a:close/>
                  <a:moveTo>
                    <a:pt y="1347" x="76704"/>
                  </a:moveTo>
                  <a:cubicBezTo>
                    <a:pt y="1347" x="76320"/>
                    <a:pt y="1519" x="76019"/>
                    <a:pt y="1861" x="75802"/>
                  </a:cubicBezTo>
                  <a:cubicBezTo>
                    <a:pt y="2204" x="75584"/>
                    <a:pt y="2678" x="75475"/>
                    <a:pt y="3284" x="75475"/>
                  </a:cubicBezTo>
                  <a:cubicBezTo>
                    <a:pt y="3888" x="75475"/>
                    <a:pt y="4361" x="75584"/>
                    <a:pt y="4705" x="75802"/>
                  </a:cubicBezTo>
                  <a:cubicBezTo>
                    <a:pt y="5049" x="76019"/>
                    <a:pt y="5220" x="76320"/>
                    <a:pt y="5220" x="76704"/>
                  </a:cubicBezTo>
                  <a:cubicBezTo>
                    <a:pt y="5220" x="77087"/>
                    <a:pt y="5049" x="77388"/>
                    <a:pt y="4705" x="77606"/>
                  </a:cubicBezTo>
                  <a:cubicBezTo>
                    <a:pt y="4361" x="77825"/>
                    <a:pt y="3888" x="77934"/>
                    <a:pt y="3284" x="77934"/>
                  </a:cubicBezTo>
                  <a:cubicBezTo>
                    <a:pt y="2678" x="77934"/>
                    <a:pt y="2204" x="77825"/>
                    <a:pt y="1861" x="77606"/>
                  </a:cubicBezTo>
                  <a:cubicBezTo>
                    <a:pt y="1519" x="77388"/>
                    <a:pt y="1347" x="77087"/>
                    <a:pt y="1347" x="76704"/>
                  </a:cubicBezTo>
                  <a:close/>
                  <a:moveTo>
                    <a:pt y="1347" x="84264"/>
                  </a:moveTo>
                  <a:cubicBezTo>
                    <a:pt y="1347" x="84121"/>
                    <a:pt y="1369" x="83973"/>
                    <a:pt y="1412" x="83822"/>
                  </a:cubicBezTo>
                  <a:cubicBezTo>
                    <a:pt y="1454" x="83670"/>
                    <a:pt y="1519" x="83514"/>
                    <a:pt y="1604" x="83353"/>
                  </a:cubicBezTo>
                  <a:lnTo>
                    <a:pt y="2164" x="83353"/>
                  </a:lnTo>
                  <a:cubicBezTo>
                    <a:pt y="2063" x="83487"/>
                    <a:pt y="1987" x="83627"/>
                    <a:pt y="1937" x="83772"/>
                  </a:cubicBezTo>
                  <a:cubicBezTo>
                    <a:pt y="1886" x="83917"/>
                    <a:pt y="1861" x="84066"/>
                    <a:pt y="1861" x="84219"/>
                  </a:cubicBezTo>
                  <a:cubicBezTo>
                    <a:pt y="1861" x="84460"/>
                    <a:pt y="1937" x="84647"/>
                    <a:pt y="2090" x="84780"/>
                  </a:cubicBezTo>
                  <a:cubicBezTo>
                    <a:pt y="2243" x="84913"/>
                    <a:pt y="2458" x="84979"/>
                    <a:pt y="2737" x="84979"/>
                  </a:cubicBezTo>
                  <a:lnTo>
                    <a:pt y="2796" x="84979"/>
                  </a:lnTo>
                  <a:lnTo>
                    <a:pt y="2796" x="84362"/>
                  </a:lnTo>
                  <a:cubicBezTo>
                    <a:pt y="2796" x="83962"/>
                    <a:pt y="2902" x="83661"/>
                    <a:pt y="3113" x="83460"/>
                  </a:cubicBezTo>
                  <a:cubicBezTo>
                    <a:pt y="3323" x="83258"/>
                    <a:pt y="3636" x="83157"/>
                    <a:pt y="4051" x="83157"/>
                  </a:cubicBezTo>
                  <a:cubicBezTo>
                    <a:pt y="4407" x="83157"/>
                    <a:pt y="4691" x="83238"/>
                    <a:pt y="4903" x="83400"/>
                  </a:cubicBezTo>
                  <a:cubicBezTo>
                    <a:pt y="5115" x="83562"/>
                    <a:pt y="5220" x="83780"/>
                    <a:pt y="5220" x="84054"/>
                  </a:cubicBezTo>
                  <a:cubicBezTo>
                    <a:pt y="5220" x="84271"/>
                    <a:pt y="5167" x="84454"/>
                    <a:pt y="5061" x="84604"/>
                  </a:cubicBezTo>
                  <a:cubicBezTo>
                    <a:pt y="4954" x="84754"/>
                    <a:pt y="4789" x="84879"/>
                    <a:pt y="4565" x="84979"/>
                  </a:cubicBezTo>
                  <a:lnTo>
                    <a:pt y="5125" x="84979"/>
                  </a:lnTo>
                  <a:lnTo>
                    <a:pt y="5125" x="85420"/>
                  </a:lnTo>
                  <a:lnTo>
                    <a:pt y="3020" x="85420"/>
                  </a:lnTo>
                  <a:cubicBezTo>
                    <a:pt y="2458" x="85420"/>
                    <a:pt y="2039" x="85324"/>
                    <a:pt y="1762" x="85133"/>
                  </a:cubicBezTo>
                  <a:cubicBezTo>
                    <a:pt y="1486" x="84941"/>
                    <a:pt y="1347" x="84652"/>
                    <a:pt y="1347" x="84264"/>
                  </a:cubicBezTo>
                  <a:close/>
                  <a:moveTo>
                    <a:pt y="0" x="91192"/>
                  </a:moveTo>
                  <a:lnTo>
                    <a:pt y="1996" x="91192"/>
                  </a:lnTo>
                  <a:cubicBezTo>
                    <a:pt y="1777" x="91100"/>
                    <a:pt y="1614" x="90983"/>
                    <a:pt y="1507" x="90842"/>
                  </a:cubicBezTo>
                  <a:cubicBezTo>
                    <a:pt y="1401" x="90701"/>
                    <a:pt y="1347" x="90531"/>
                    <a:pt y="1347" x="90333"/>
                  </a:cubicBezTo>
                  <a:cubicBezTo>
                    <a:pt y="1347" x="90010"/>
                    <a:pt y="1525" x="89746"/>
                    <a:pt y="1881" x="89543"/>
                  </a:cubicBezTo>
                  <a:cubicBezTo>
                    <a:pt y="2237" x="89340"/>
                    <a:pt y="2704" x="89238"/>
                    <a:pt y="3284" x="89238"/>
                  </a:cubicBezTo>
                  <a:cubicBezTo>
                    <a:pt y="3864" x="89238"/>
                    <a:pt y="4331" x="89340"/>
                    <a:pt y="4687" x="89543"/>
                  </a:cubicBezTo>
                  <a:cubicBezTo>
                    <a:pt y="5043" x="89746"/>
                    <a:pt y="5220" x="90010"/>
                    <a:pt y="5220" x="90333"/>
                  </a:cubicBezTo>
                  <a:cubicBezTo>
                    <a:pt y="5220" x="90531"/>
                    <a:pt y="5167" x="90701"/>
                    <a:pt y="5061" x="90842"/>
                  </a:cubicBezTo>
                  <a:cubicBezTo>
                    <a:pt y="4954" x="90983"/>
                    <a:pt y="4791" x="91100"/>
                    <a:pt y="4572" x="91192"/>
                  </a:cubicBezTo>
                  <a:lnTo>
                    <a:pt y="5125" x="91192"/>
                  </a:lnTo>
                  <a:lnTo>
                    <a:pt y="5125" x="91632"/>
                  </a:lnTo>
                  <a:lnTo>
                    <a:pt y="0" x="91632"/>
                  </a:lnTo>
                  <a:close/>
                  <a:moveTo>
                    <a:pt y="1347" x="95036"/>
                  </a:moveTo>
                  <a:cubicBezTo>
                    <a:pt y="1347" x="94893"/>
                    <a:pt y="1369" x="94745"/>
                    <a:pt y="1412" x="94594"/>
                  </a:cubicBezTo>
                  <a:cubicBezTo>
                    <a:pt y="1454" x="94442"/>
                    <a:pt y="1519" x="94286"/>
                    <a:pt y="1604" x="94125"/>
                  </a:cubicBezTo>
                  <a:lnTo>
                    <a:pt y="2164" x="94125"/>
                  </a:lnTo>
                  <a:cubicBezTo>
                    <a:pt y="2063" x="94259"/>
                    <a:pt y="1987" x="94399"/>
                    <a:pt y="1937" x="94544"/>
                  </a:cubicBezTo>
                  <a:cubicBezTo>
                    <a:pt y="1886" x="94689"/>
                    <a:pt y="1861" x="94838"/>
                    <a:pt y="1861" x="94991"/>
                  </a:cubicBezTo>
                  <a:cubicBezTo>
                    <a:pt y="1861" x="95232"/>
                    <a:pt y="1937" x="95419"/>
                    <a:pt y="2090" x="95552"/>
                  </a:cubicBezTo>
                  <a:cubicBezTo>
                    <a:pt y="2243" x="95685"/>
                    <a:pt y="2458" x="95751"/>
                    <a:pt y="2737" x="95751"/>
                  </a:cubicBezTo>
                  <a:lnTo>
                    <a:pt y="2796" x="95751"/>
                  </a:lnTo>
                  <a:lnTo>
                    <a:pt y="2796" x="95134"/>
                  </a:lnTo>
                  <a:cubicBezTo>
                    <a:pt y="2796" x="94734"/>
                    <a:pt y="2902" x="94433"/>
                    <a:pt y="3113" x="94232"/>
                  </a:cubicBezTo>
                  <a:cubicBezTo>
                    <a:pt y="3323" x="94030"/>
                    <a:pt y="3636" x="93929"/>
                    <a:pt y="4051" x="93929"/>
                  </a:cubicBezTo>
                  <a:cubicBezTo>
                    <a:pt y="4407" x="93929"/>
                    <a:pt y="4691" x="94010"/>
                    <a:pt y="4903" x="94172"/>
                  </a:cubicBezTo>
                  <a:cubicBezTo>
                    <a:pt y="5115" x="94334"/>
                    <a:pt y="5220" x="94552"/>
                    <a:pt y="5220" x="94826"/>
                  </a:cubicBezTo>
                  <a:cubicBezTo>
                    <a:pt y="5220" x="95043"/>
                    <a:pt y="5167" x="95226"/>
                    <a:pt y="5061" x="95376"/>
                  </a:cubicBezTo>
                  <a:cubicBezTo>
                    <a:pt y="4954" x="95526"/>
                    <a:pt y="4789" x="95651"/>
                    <a:pt y="4565" x="95751"/>
                  </a:cubicBezTo>
                  <a:lnTo>
                    <a:pt y="5125" x="95751"/>
                  </a:lnTo>
                  <a:lnTo>
                    <a:pt y="5125" x="96192"/>
                  </a:lnTo>
                  <a:lnTo>
                    <a:pt y="3020" x="96192"/>
                  </a:lnTo>
                  <a:cubicBezTo>
                    <a:pt y="2458" x="96192"/>
                    <a:pt y="2039" x="96096"/>
                    <a:pt y="1762" x="95905"/>
                  </a:cubicBezTo>
                  <a:cubicBezTo>
                    <a:pt y="1486" x="95713"/>
                    <a:pt y="1347" x="95424"/>
                    <a:pt y="1347" x="95036"/>
                  </a:cubicBezTo>
                  <a:close/>
                  <a:moveTo>
                    <a:pt y="1347" x="112177"/>
                  </a:moveTo>
                  <a:cubicBezTo>
                    <a:pt y="1347" x="111775"/>
                    <a:pt y="1525" x="111456"/>
                    <a:pt y="1879" x="111219"/>
                  </a:cubicBezTo>
                  <a:cubicBezTo>
                    <a:pt y="2234" x="110982"/>
                    <a:pt y="2713" x="110864"/>
                    <a:pt y="3317" x="110864"/>
                  </a:cubicBezTo>
                  <a:cubicBezTo>
                    <a:pt y="3901" x="110864"/>
                    <a:pt y="4364" x="110989"/>
                    <a:pt y="4707" x="111238"/>
                  </a:cubicBezTo>
                  <a:cubicBezTo>
                    <a:pt y="5049" x="111488"/>
                    <a:pt y="5220" x="111826"/>
                    <a:pt y="5220" x="112254"/>
                  </a:cubicBezTo>
                  <a:cubicBezTo>
                    <a:pt y="5220" x="112424"/>
                    <a:pt y="5196" x="112592"/>
                    <a:pt y="5148" x="112758"/>
                  </a:cubicBezTo>
                  <a:cubicBezTo>
                    <a:pt y="5100" x="112924"/>
                    <a:pt y="5029" x="113086"/>
                    <a:pt y="4937" x="113244"/>
                  </a:cubicBezTo>
                  <a:lnTo>
                    <a:pt y="4364" x="113244"/>
                  </a:lnTo>
                  <a:cubicBezTo>
                    <a:pt y="4478" x="113088"/>
                    <a:pt y="4564" x="112930"/>
                    <a:pt y="4621" x="112771"/>
                  </a:cubicBezTo>
                  <a:cubicBezTo>
                    <a:pt y="4678" x="112613"/>
                    <a:pt y="4707" x="112449"/>
                    <a:pt y="4707" x="112280"/>
                  </a:cubicBezTo>
                  <a:cubicBezTo>
                    <a:pt y="4707" x="111988"/>
                    <a:pt y="4597" x="111761"/>
                    <a:pt y="4379" x="111597"/>
                  </a:cubicBezTo>
                  <a:cubicBezTo>
                    <a:pt y="4161" x="111434"/>
                    <a:pt y="3843" x="111342"/>
                    <a:pt y="3426" x="111323"/>
                  </a:cubicBezTo>
                  <a:lnTo>
                    <a:pt y="3426" x="113347"/>
                  </a:lnTo>
                  <a:lnTo>
                    <a:pt y="3129" x="113347"/>
                  </a:lnTo>
                  <a:cubicBezTo>
                    <a:pt y="2580" x="113347"/>
                    <a:pt y="2146" x="113242"/>
                    <a:pt y="1827" x="113032"/>
                  </a:cubicBezTo>
                  <a:cubicBezTo>
                    <a:pt y="1507" x="112822"/>
                    <a:pt y="1347" x="112537"/>
                    <a:pt y="1347" x="112177"/>
                  </a:cubicBezTo>
                  <a:close/>
                  <a:moveTo>
                    <a:pt y="1436" x="118844"/>
                  </a:moveTo>
                  <a:lnTo>
                    <a:pt y="3669" x="118844"/>
                  </a:lnTo>
                  <a:cubicBezTo>
                    <a:pt y="4176" x="118844"/>
                    <a:pt y="4562" x="118924"/>
                    <a:pt y="4825" x="119083"/>
                  </a:cubicBezTo>
                  <a:cubicBezTo>
                    <a:pt y="5089" x="119243"/>
                    <a:pt y="5220" x="119476"/>
                    <a:pt y="5220" x="119784"/>
                  </a:cubicBezTo>
                  <a:cubicBezTo>
                    <a:pt y="5220" x="119970"/>
                    <a:pt y="5166" x="120134"/>
                    <a:pt y="5057" x="120275"/>
                  </a:cubicBezTo>
                  <a:cubicBezTo>
                    <a:pt y="4949" x="120417"/>
                    <a:pt y="4782" x="120540"/>
                    <a:pt y="4558" x="120647"/>
                  </a:cubicBezTo>
                  <a:lnTo>
                    <a:pt y="5125" x="120647"/>
                  </a:lnTo>
                  <a:lnTo>
                    <a:pt y="5125" x="121087"/>
                  </a:lnTo>
                  <a:lnTo>
                    <a:pt y="1436" x="121087"/>
                  </a:lnTo>
                  <a:lnTo>
                    <a:pt y="1436" x="120647"/>
                  </a:lnTo>
                  <a:lnTo>
                    <a:pt y="3528" x="120647"/>
                  </a:lnTo>
                  <a:cubicBezTo>
                    <a:pt y="3888" x="120647"/>
                    <a:pt y="4172" x="120578"/>
                    <a:pt y="4381" x="120440"/>
                  </a:cubicBezTo>
                  <a:cubicBezTo>
                    <a:pt y="4589" x="120303"/>
                    <a:pt y="4693" x="120115"/>
                    <a:pt y="4693" x="119877"/>
                  </a:cubicBezTo>
                  <a:cubicBezTo>
                    <a:pt y="4693" x="119679"/>
                    <a:pt y="4606" x="119531"/>
                    <a:pt y="4432" x="119432"/>
                  </a:cubicBezTo>
                  <a:cubicBezTo>
                    <a:pt y="4257" x="119334"/>
                    <a:pt y="3995" x="119284"/>
                    <a:pt y="3646" x="119284"/>
                  </a:cubicBezTo>
                  <a:lnTo>
                    <a:pt y="1436" x="119284"/>
                  </a:lnTo>
                  <a:close/>
                  <a:moveTo>
                    <a:pt y="1347" x="122933"/>
                  </a:moveTo>
                  <a:cubicBezTo>
                    <a:pt y="1347" x="122790"/>
                    <a:pt y="1369" x="122642"/>
                    <a:pt y="1412" x="122491"/>
                  </a:cubicBezTo>
                  <a:cubicBezTo>
                    <a:pt y="1454" x="122339"/>
                    <a:pt y="1519" x="122183"/>
                    <a:pt y="1604" x="122022"/>
                  </a:cubicBezTo>
                  <a:lnTo>
                    <a:pt y="2164" x="122022"/>
                  </a:lnTo>
                  <a:cubicBezTo>
                    <a:pt y="2063" x="122156"/>
                    <a:pt y="1987" x="122296"/>
                    <a:pt y="1937" x="122441"/>
                  </a:cubicBezTo>
                  <a:cubicBezTo>
                    <a:pt y="1886" x="122586"/>
                    <a:pt y="1861" x="122735"/>
                    <a:pt y="1861" x="122888"/>
                  </a:cubicBezTo>
                  <a:cubicBezTo>
                    <a:pt y="1861" x="123129"/>
                    <a:pt y="1937" x="123316"/>
                    <a:pt y="2090" x="123449"/>
                  </a:cubicBezTo>
                  <a:cubicBezTo>
                    <a:pt y="2243" x="123582"/>
                    <a:pt y="2458" x="123648"/>
                    <a:pt y="2737" x="123648"/>
                  </a:cubicBezTo>
                  <a:lnTo>
                    <a:pt y="2796" x="123648"/>
                  </a:lnTo>
                  <a:lnTo>
                    <a:pt y="2796" x="123031"/>
                  </a:lnTo>
                  <a:cubicBezTo>
                    <a:pt y="2796" x="122631"/>
                    <a:pt y="2902" x="122330"/>
                    <a:pt y="3113" x="122129"/>
                  </a:cubicBezTo>
                  <a:cubicBezTo>
                    <a:pt y="3323" x="121927"/>
                    <a:pt y="3636" x="121826"/>
                    <a:pt y="4051" x="121826"/>
                  </a:cubicBezTo>
                  <a:cubicBezTo>
                    <a:pt y="4407" x="121826"/>
                    <a:pt y="4691" x="121907"/>
                    <a:pt y="4903" x="122069"/>
                  </a:cubicBezTo>
                  <a:cubicBezTo>
                    <a:pt y="5115" x="122231"/>
                    <a:pt y="5220" x="122449"/>
                    <a:pt y="5220" x="122723"/>
                  </a:cubicBezTo>
                  <a:cubicBezTo>
                    <a:pt y="5220" x="122940"/>
                    <a:pt y="5167" x="123123"/>
                    <a:pt y="5061" x="123273"/>
                  </a:cubicBezTo>
                  <a:cubicBezTo>
                    <a:pt y="4954" x="123423"/>
                    <a:pt y="4789" x="123548"/>
                    <a:pt y="4565" x="123648"/>
                  </a:cubicBezTo>
                  <a:lnTo>
                    <a:pt y="5125" x="123648"/>
                  </a:lnTo>
                  <a:lnTo>
                    <a:pt y="5125" x="124089"/>
                  </a:lnTo>
                  <a:lnTo>
                    <a:pt y="3020" x="124089"/>
                  </a:lnTo>
                  <a:cubicBezTo>
                    <a:pt y="2458" x="124089"/>
                    <a:pt y="2039" x="123993"/>
                    <a:pt y="1762" x="123802"/>
                  </a:cubicBezTo>
                  <a:cubicBezTo>
                    <a:pt y="1486" x="123610"/>
                    <a:pt y="1347" x="123321"/>
                    <a:pt y="1347" x="122933"/>
                  </a:cubicBezTo>
                  <a:close/>
                  <a:moveTo>
                    <a:pt y="1347" x="37953"/>
                  </a:moveTo>
                  <a:cubicBezTo>
                    <a:pt y="1347" x="37625"/>
                    <a:pt y="1520" x="37360"/>
                    <a:pt y="1864" x="37159"/>
                  </a:cubicBezTo>
                  <a:cubicBezTo>
                    <a:pt y="2209" x="36959"/>
                    <a:pt y="2667" x="36858"/>
                    <a:pt y="3238" x="36858"/>
                  </a:cubicBezTo>
                  <a:cubicBezTo>
                    <a:pt y="3806" x="36858"/>
                    <a:pt y="4263" x="36959"/>
                    <a:pt y="4608" x="37159"/>
                  </a:cubicBezTo>
                  <a:cubicBezTo>
                    <a:pt y="4953" x="37360"/>
                    <a:pt y="5125" x="37625"/>
                    <a:pt y="5125" x="37953"/>
                  </a:cubicBezTo>
                  <a:cubicBezTo>
                    <a:pt y="5125" x="38151"/>
                    <a:pt y="5071" x="38321"/>
                    <a:pt y="4964" x="38463"/>
                  </a:cubicBezTo>
                  <a:cubicBezTo>
                    <a:pt y="4856" x="38605"/>
                    <a:pt y="4693" x="38721"/>
                    <a:pt y="4476" x="38812"/>
                  </a:cubicBezTo>
                  <a:lnTo>
                    <a:pt y="4776" x="38812"/>
                  </a:lnTo>
                  <a:cubicBezTo>
                    <a:pt y="5195" x="38812"/>
                    <a:pt y="5509" x="38740"/>
                    <a:pt y="5716" x="38597"/>
                  </a:cubicBezTo>
                  <a:cubicBezTo>
                    <a:pt y="5924" x="38453"/>
                    <a:pt y="6027" x="38237"/>
                    <a:pt y="6027" x="37949"/>
                  </a:cubicBezTo>
                  <a:cubicBezTo>
                    <a:pt y="6027" x="37818"/>
                    <a:pt y="6004" x="37690"/>
                    <a:pt y="5958" x="37564"/>
                  </a:cubicBezTo>
                  <a:cubicBezTo>
                    <a:pt y="5912" x="37438"/>
                    <a:pt y="5841" x="37310"/>
                    <a:pt y="5744" x="37181"/>
                  </a:cubicBezTo>
                  <a:lnTo>
                    <a:pt y="6334" x="37181"/>
                  </a:lnTo>
                  <a:cubicBezTo>
                    <a:pt y="6399" x="37310"/>
                    <a:pt y="6448" x="37443"/>
                    <a:pt y="6480" x="37580"/>
                  </a:cubicBezTo>
                  <a:cubicBezTo>
                    <a:pt y="6512" x="37718"/>
                    <a:pt y="6528" x="37863"/>
                    <a:pt y="6528" x="38018"/>
                  </a:cubicBezTo>
                  <a:cubicBezTo>
                    <a:pt y="6528" x="38436"/>
                    <a:pt y="6375" x="38746"/>
                    <a:pt y="6068" x="38948"/>
                  </a:cubicBezTo>
                  <a:cubicBezTo>
                    <a:pt y="5762" x="39151"/>
                    <a:pt y="5295" x="39252"/>
                    <a:pt y="4667" x="39252"/>
                  </a:cubicBezTo>
                  <a:lnTo>
                    <a:pt y="1436" x="39252"/>
                  </a:lnTo>
                  <a:lnTo>
                    <a:pt y="1436" x="38812"/>
                  </a:lnTo>
                  <a:lnTo>
                    <a:pt y="1996" x="38812"/>
                  </a:lnTo>
                  <a:cubicBezTo>
                    <a:pt y="1779" x="38721"/>
                    <a:pt y="1616" x="38605"/>
                    <a:pt y="1509" x="38463"/>
                  </a:cubicBezTo>
                  <a:cubicBezTo>
                    <a:pt y="1401" x="38321"/>
                    <a:pt y="1347" x="38151"/>
                    <a:pt y="1347" x="37953"/>
                  </a:cubicBezTo>
                  <a:close/>
                  <a:moveTo>
                    <a:pt y="1347" x="46456"/>
                  </a:moveTo>
                  <a:cubicBezTo>
                    <a:pt y="1347" x="46260"/>
                    <a:pt y="1401" x="46092"/>
                    <a:pt y="1507" x="45951"/>
                  </a:cubicBezTo>
                  <a:cubicBezTo>
                    <a:pt y="1614" x="45809"/>
                    <a:pt y="1777" x="45693"/>
                    <a:pt y="1996" x="45600"/>
                  </a:cubicBezTo>
                  <a:lnTo>
                    <a:pt y="1436" x="45600"/>
                  </a:lnTo>
                  <a:lnTo>
                    <a:pt y="1436" x="45158"/>
                  </a:lnTo>
                  <a:lnTo>
                    <a:pt y="6528" x="45158"/>
                  </a:lnTo>
                  <a:lnTo>
                    <a:pt y="6528" x="45600"/>
                  </a:lnTo>
                  <a:lnTo>
                    <a:pt y="4572" x="45600"/>
                  </a:lnTo>
                  <a:cubicBezTo>
                    <a:pt y="4791" x="45693"/>
                    <a:pt y="4954" x="45809"/>
                    <a:pt y="5061" x="45951"/>
                  </a:cubicBezTo>
                  <a:cubicBezTo>
                    <a:pt y="5167" x="46092"/>
                    <a:pt y="5220" x="46260"/>
                    <a:pt y="5220" x="46456"/>
                  </a:cubicBezTo>
                  <a:cubicBezTo>
                    <a:pt y="5220" x="46782"/>
                    <a:pt y="5043" x="47046"/>
                    <a:pt y="4687" x="47249"/>
                  </a:cubicBezTo>
                  <a:cubicBezTo>
                    <a:pt y="4331" x="47452"/>
                    <a:pt y="3864" x="47554"/>
                    <a:pt y="3284" x="47554"/>
                  </a:cubicBezTo>
                  <a:cubicBezTo>
                    <a:pt y="2704" x="47554"/>
                    <a:pt y="2237" x="47452"/>
                    <a:pt y="1881" x="47249"/>
                  </a:cubicBezTo>
                  <a:cubicBezTo>
                    <a:pt y="1525" x="47046"/>
                    <a:pt y="1347" x="46782"/>
                    <a:pt y="1347" x="46456"/>
                  </a:cubicBezTo>
                  <a:close/>
                  <a:moveTo>
                    <a:pt y="1347" x="98379"/>
                  </a:moveTo>
                  <a:cubicBezTo>
                    <a:pt y="1347" x="98183"/>
                    <a:pt y="1401" x="98015"/>
                    <a:pt y="1507" x="97874"/>
                  </a:cubicBezTo>
                  <a:cubicBezTo>
                    <a:pt y="1614" x="97732"/>
                    <a:pt y="1777" x="97616"/>
                    <a:pt y="1996" x="97523"/>
                  </a:cubicBezTo>
                  <a:lnTo>
                    <a:pt y="1436" x="97523"/>
                  </a:lnTo>
                  <a:lnTo>
                    <a:pt y="1436" x="97081"/>
                  </a:lnTo>
                  <a:lnTo>
                    <a:pt y="6528" x="97081"/>
                  </a:lnTo>
                  <a:lnTo>
                    <a:pt y="6528" x="97523"/>
                  </a:lnTo>
                  <a:lnTo>
                    <a:pt y="4572" x="97523"/>
                  </a:lnTo>
                  <a:cubicBezTo>
                    <a:pt y="4791" x="97616"/>
                    <a:pt y="4954" x="97732"/>
                    <a:pt y="5061" x="97874"/>
                  </a:cubicBezTo>
                  <a:cubicBezTo>
                    <a:pt y="5167" x="98015"/>
                    <a:pt y="5220" x="98183"/>
                    <a:pt y="5220" x="98379"/>
                  </a:cubicBezTo>
                  <a:cubicBezTo>
                    <a:pt y="5220" x="98705"/>
                    <a:pt y="5043" x="98969"/>
                    <a:pt y="4687" x="99172"/>
                  </a:cubicBezTo>
                  <a:cubicBezTo>
                    <a:pt y="4331" x="99376"/>
                    <a:pt y="3864" x="99477"/>
                    <a:pt y="3284" x="99477"/>
                  </a:cubicBezTo>
                  <a:cubicBezTo>
                    <a:pt y="2704" x="99477"/>
                    <a:pt y="2237" x="99376"/>
                    <a:pt y="1881" x="99172"/>
                  </a:cubicBezTo>
                  <a:cubicBezTo>
                    <a:pt y="1525" x="98969"/>
                    <a:pt y="1347" x="98705"/>
                    <a:pt y="1347" x="98379"/>
                  </a:cubicBezTo>
                  <a:close/>
                  <a:moveTo>
                    <a:pt y="1347" x="101489"/>
                  </a:moveTo>
                  <a:cubicBezTo>
                    <a:pt y="1347" x="101293"/>
                    <a:pt y="1401" x="101125"/>
                    <a:pt y="1507" x="100984"/>
                  </a:cubicBezTo>
                  <a:cubicBezTo>
                    <a:pt y="1614" x="100842"/>
                    <a:pt y="1777" x="100726"/>
                    <a:pt y="1996" x="100633"/>
                  </a:cubicBezTo>
                  <a:lnTo>
                    <a:pt y="1436" x="100633"/>
                  </a:lnTo>
                  <a:lnTo>
                    <a:pt y="1436" x="100191"/>
                  </a:lnTo>
                  <a:lnTo>
                    <a:pt y="6528" x="100191"/>
                  </a:lnTo>
                  <a:lnTo>
                    <a:pt y="6528" x="100633"/>
                  </a:lnTo>
                  <a:lnTo>
                    <a:pt y="4572" x="100633"/>
                  </a:lnTo>
                  <a:cubicBezTo>
                    <a:pt y="4791" x="100726"/>
                    <a:pt y="4954" x="100842"/>
                    <a:pt y="5061" x="100984"/>
                  </a:cubicBezTo>
                  <a:cubicBezTo>
                    <a:pt y="5167" x="101125"/>
                    <a:pt y="5220" x="101293"/>
                    <a:pt y="5220" x="101489"/>
                  </a:cubicBezTo>
                  <a:cubicBezTo>
                    <a:pt y="5220" x="101815"/>
                    <a:pt y="5043" x="102079"/>
                    <a:pt y="4687" x="102282"/>
                  </a:cubicBezTo>
                  <a:cubicBezTo>
                    <a:pt y="4331" x="102486"/>
                    <a:pt y="3864" x="102587"/>
                    <a:pt y="3284" x="102587"/>
                  </a:cubicBezTo>
                  <a:cubicBezTo>
                    <a:pt y="2704" x="102587"/>
                    <a:pt y="2237" x="102486"/>
                    <a:pt y="1881" x="102282"/>
                  </a:cubicBezTo>
                  <a:cubicBezTo>
                    <a:pt y="1525" x="102079"/>
                    <a:pt y="1347" x="101815"/>
                    <a:pt y="1347" x="101489"/>
                  </a:cubicBezTo>
                  <a:close/>
                  <a:moveTo>
                    <a:pt y="1436" x="104363"/>
                  </a:moveTo>
                  <a:lnTo>
                    <a:pt y="5066" x="105446"/>
                  </a:lnTo>
                  <a:lnTo>
                    <a:pt y="5342" x="105367"/>
                  </a:lnTo>
                  <a:cubicBezTo>
                    <a:pt y="5636" x="105286"/>
                    <a:pt y="5823" x="105212"/>
                    <a:pt y="5902" x="105145"/>
                  </a:cubicBezTo>
                  <a:cubicBezTo>
                    <a:pt y="5981" x="105078"/>
                    <a:pt y="6021" x="104984"/>
                    <a:pt y="6021" x="104863"/>
                  </a:cubicBezTo>
                  <a:lnTo>
                    <a:pt y="6021" x="104604"/>
                  </a:lnTo>
                  <a:lnTo>
                    <a:pt y="6528" x="104604"/>
                  </a:lnTo>
                  <a:lnTo>
                    <a:pt y="6528" x="104956"/>
                  </a:lnTo>
                  <a:cubicBezTo>
                    <a:pt y="6528" x="105154"/>
                    <a:pt y="6461" x="105311"/>
                    <a:pt y="6327" x="105429"/>
                  </a:cubicBezTo>
                  <a:cubicBezTo>
                    <a:pt y="6193" x="105547"/>
                    <a:pt y="5907" x="105669"/>
                    <a:pt y="5467" x="105793"/>
                  </a:cubicBezTo>
                  <a:lnTo>
                    <a:pt y="1436" x="106970"/>
                  </a:lnTo>
                  <a:lnTo>
                    <a:pt y="1436" x="106503"/>
                  </a:lnTo>
                  <a:lnTo>
                    <a:pt y="4321" x="105666"/>
                  </a:lnTo>
                  <a:lnTo>
                    <a:pt y="1436" x="1048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y="722000" x="181850"/>
              <a:ext cy="163200" cx="2660875"/>
            </a:xfrm>
            <a:custGeom>
              <a:pathLst>
                <a:path w="106435" extrusionOk="0" h="6528">
                  <a:moveTo>
                    <a:pt y="0" x="27505"/>
                  </a:moveTo>
                  <a:lnTo>
                    <a:pt y="767" x="27505"/>
                  </a:lnTo>
                  <a:lnTo>
                    <a:pt y="767" x="27946"/>
                  </a:lnTo>
                  <a:lnTo>
                    <a:pt y="0" x="27946"/>
                  </a:lnTo>
                  <a:close/>
                  <a:moveTo>
                    <a:pt y="0" x="92926"/>
                  </a:moveTo>
                  <a:lnTo>
                    <a:pt y="767" x="92926"/>
                  </a:lnTo>
                  <a:lnTo>
                    <a:pt y="767" x="93367"/>
                  </a:lnTo>
                  <a:lnTo>
                    <a:pt y="0" x="93367"/>
                  </a:lnTo>
                  <a:close/>
                  <a:moveTo>
                    <a:pt y="1861" x="3378"/>
                  </a:moveTo>
                  <a:cubicBezTo>
                    <a:pt y="1861" x="3595"/>
                    <a:pt y="1960" x="3769"/>
                    <a:pt y="2157" x="3900"/>
                  </a:cubicBezTo>
                  <a:cubicBezTo>
                    <a:pt y="2355" x="4032"/>
                    <a:pt y="2619" x="4099"/>
                    <a:pt y="2951" x="4103"/>
                  </a:cubicBezTo>
                  <a:lnTo>
                    <a:pt y="2954" x="2534"/>
                  </a:lnTo>
                  <a:cubicBezTo>
                    <a:pt y="2607" x="2556"/>
                    <a:pt y="2338" x="2641"/>
                    <a:pt y="2147" x="2788"/>
                  </a:cubicBezTo>
                  <a:cubicBezTo>
                    <a:pt y="1956" x="2936"/>
                    <a:pt y="1861" x="3132"/>
                    <a:pt y="1861" x="3378"/>
                  </a:cubicBezTo>
                  <a:close/>
                  <a:moveTo>
                    <a:pt y="1861" x="34466"/>
                  </a:moveTo>
                  <a:cubicBezTo>
                    <a:pt y="1861" x="34683"/>
                    <a:pt y="1960" x="34857"/>
                    <a:pt y="2157" x="34988"/>
                  </a:cubicBezTo>
                  <a:cubicBezTo>
                    <a:pt y="2355" x="35120"/>
                    <a:pt y="2619" x="35187"/>
                    <a:pt y="2951" x="35191"/>
                  </a:cubicBezTo>
                  <a:lnTo>
                    <a:pt y="2954" x="33622"/>
                  </a:lnTo>
                  <a:cubicBezTo>
                    <a:pt y="2607" x="33644"/>
                    <a:pt y="2338" x="33729"/>
                    <a:pt y="2147" x="33876"/>
                  </a:cubicBezTo>
                  <a:cubicBezTo>
                    <a:pt y="1956" x="34024"/>
                    <a:pt y="1861" x="34220"/>
                    <a:pt y="1861" x="34466"/>
                  </a:cubicBezTo>
                  <a:close/>
                  <a:moveTo>
                    <a:pt y="1861" x="100967"/>
                  </a:moveTo>
                  <a:cubicBezTo>
                    <a:pt y="1861" x="101184"/>
                    <a:pt y="1960" x="101358"/>
                    <a:pt y="2157" x="101489"/>
                  </a:cubicBezTo>
                  <a:cubicBezTo>
                    <a:pt y="2355" x="101621"/>
                    <a:pt y="2619" x="101688"/>
                    <a:pt y="2951" x="101692"/>
                  </a:cubicBezTo>
                  <a:lnTo>
                    <a:pt y="2954" x="100123"/>
                  </a:lnTo>
                  <a:cubicBezTo>
                    <a:pt y="2607" x="100145"/>
                    <a:pt y="2338" x="100230"/>
                    <a:pt y="2147" x="100377"/>
                  </a:cubicBezTo>
                  <a:cubicBezTo>
                    <a:pt y="1956" x="100525"/>
                    <a:pt y="1861" x="100721"/>
                    <a:pt y="1861" x="100967"/>
                  </a:cubicBezTo>
                  <a:close/>
                  <a:moveTo>
                    <a:pt y="1861" x="19890"/>
                  </a:moveTo>
                  <a:cubicBezTo>
                    <a:pt y="1861" x="20125"/>
                    <a:pt y="1989" x="20311"/>
                    <a:pt y="2245" x="20448"/>
                  </a:cubicBezTo>
                  <a:cubicBezTo>
                    <a:pt y="2500" x="20585"/>
                    <a:pt y="2847" x="20653"/>
                    <a:pt y="3284" x="20653"/>
                  </a:cubicBezTo>
                  <a:cubicBezTo>
                    <a:pt y="3723" x="20653"/>
                    <a:pt y="4070" x="20585"/>
                    <a:pt y="4324" x="20448"/>
                  </a:cubicBezTo>
                  <a:cubicBezTo>
                    <a:pt y="4579" x="20311"/>
                    <a:pt y="4706" x="20125"/>
                    <a:pt y="4706" x="19890"/>
                  </a:cubicBezTo>
                  <a:cubicBezTo>
                    <a:pt y="4706" x="19653"/>
                    <a:pt y="4580" x="19466"/>
                    <a:pt y="4326" x="19330"/>
                  </a:cubicBezTo>
                  <a:cubicBezTo>
                    <a:pt y="4072" x="19193"/>
                    <a:pt y="3725" x="19125"/>
                    <a:pt y="3284" x="19125"/>
                  </a:cubicBezTo>
                  <a:cubicBezTo>
                    <a:pt y="2842" x="19125"/>
                    <a:pt y="2495" x="19194"/>
                    <a:pt y="2241" x="19331"/>
                  </a:cubicBezTo>
                  <a:cubicBezTo>
                    <a:pt y="1988" x="19468"/>
                    <a:pt y="1861" x="19654"/>
                    <a:pt y="1861" x="19890"/>
                  </a:cubicBezTo>
                  <a:close/>
                  <a:moveTo>
                    <a:pt y="1861" x="80277"/>
                  </a:moveTo>
                  <a:cubicBezTo>
                    <a:pt y="1861" x="80512"/>
                    <a:pt y="1989" x="80698"/>
                    <a:pt y="2245" x="80835"/>
                  </a:cubicBezTo>
                  <a:cubicBezTo>
                    <a:pt y="2500" x="80972"/>
                    <a:pt y="2847" x="81040"/>
                    <a:pt y="3284" x="81040"/>
                  </a:cubicBezTo>
                  <a:cubicBezTo>
                    <a:pt y="3723" x="81040"/>
                    <a:pt y="4070" x="80972"/>
                    <a:pt y="4324" x="80835"/>
                  </a:cubicBezTo>
                  <a:cubicBezTo>
                    <a:pt y="4579" x="80698"/>
                    <a:pt y="4706" x="80512"/>
                    <a:pt y="4706" x="80277"/>
                  </a:cubicBezTo>
                  <a:cubicBezTo>
                    <a:pt y="4706" x="80040"/>
                    <a:pt y="4580" x="79853"/>
                    <a:pt y="4326" x="79717"/>
                  </a:cubicBezTo>
                  <a:cubicBezTo>
                    <a:pt y="4072" x="79580"/>
                    <a:pt y="3725" x="79512"/>
                    <a:pt y="3284" x="79512"/>
                  </a:cubicBezTo>
                  <a:cubicBezTo>
                    <a:pt y="2842" x="79512"/>
                    <a:pt y="2495" x="79581"/>
                    <a:pt y="2241" x="79718"/>
                  </a:cubicBezTo>
                  <a:cubicBezTo>
                    <a:pt y="1988" x="79855"/>
                    <a:pt y="1861" x="80041"/>
                    <a:pt y="1861" x="80277"/>
                  </a:cubicBezTo>
                  <a:close/>
                  <a:moveTo>
                    <a:pt y="3270" x="55234"/>
                  </a:moveTo>
                  <a:lnTo>
                    <a:pt y="3406" x="55234"/>
                  </a:lnTo>
                  <a:cubicBezTo>
                    <a:pt y="3801" x="55234"/>
                    <a:pt y="4117" x="55161"/>
                    <a:pt y="4356" x="55013"/>
                  </a:cubicBezTo>
                  <a:cubicBezTo>
                    <a:pt y="4594" x="54866"/>
                    <a:pt y="4713" x="54670"/>
                    <a:pt y="4713" x="54426"/>
                  </a:cubicBezTo>
                  <a:cubicBezTo>
                    <a:pt y="4713" x="54249"/>
                    <a:pt y="4650" x="54109"/>
                    <a:pt y="4524" x="54006"/>
                  </a:cubicBezTo>
                  <a:cubicBezTo>
                    <a:pt y="4397" x="53904"/>
                    <a:pt y="4227" x="53852"/>
                    <a:pt y="4012" x="53852"/>
                  </a:cubicBezTo>
                  <a:cubicBezTo>
                    <a:pt y="3741" x="53852"/>
                    <a:pt y="3550" x="53921"/>
                    <a:pt y="3438" x="54058"/>
                  </a:cubicBezTo>
                  <a:cubicBezTo>
                    <a:pt y="3326" x="54195"/>
                    <a:pt y="3270" x="54441"/>
                    <a:pt y="3270" x="54797"/>
                  </a:cubicBezTo>
                  <a:close/>
                  <a:moveTo>
                    <a:pt y="3270" x="62691"/>
                  </a:moveTo>
                  <a:lnTo>
                    <a:pt y="3406" x="62691"/>
                  </a:lnTo>
                  <a:cubicBezTo>
                    <a:pt y="3801" x="62691"/>
                    <a:pt y="4117" x="62618"/>
                    <a:pt y="4356" x="62470"/>
                  </a:cubicBezTo>
                  <a:cubicBezTo>
                    <a:pt y="4594" x="62323"/>
                    <a:pt y="4713" x="62127"/>
                    <a:pt y="4713" x="61883"/>
                  </a:cubicBezTo>
                  <a:cubicBezTo>
                    <a:pt y="4713" x="61706"/>
                    <a:pt y="4650" x="61566"/>
                    <a:pt y="4524" x="61463"/>
                  </a:cubicBezTo>
                  <a:cubicBezTo>
                    <a:pt y="4397" x="61361"/>
                    <a:pt y="4227" x="61309"/>
                    <a:pt y="4012" x="61309"/>
                  </a:cubicBezTo>
                  <a:cubicBezTo>
                    <a:pt y="3741" x="61309"/>
                    <a:pt y="3550" x="61378"/>
                    <a:pt y="3438" x="61515"/>
                  </a:cubicBezTo>
                  <a:cubicBezTo>
                    <a:pt y="3326" x="61652"/>
                    <a:pt y="3270" x="61898"/>
                    <a:pt y="3270" x="62254"/>
                  </a:cubicBezTo>
                  <a:close/>
                  <a:moveTo>
                    <a:pt y="3270" x="69698"/>
                  </a:moveTo>
                  <a:lnTo>
                    <a:pt y="3406" x="69698"/>
                  </a:lnTo>
                  <a:cubicBezTo>
                    <a:pt y="3801" x="69698"/>
                    <a:pt y="4117" x="69625"/>
                    <a:pt y="4356" x="69477"/>
                  </a:cubicBezTo>
                  <a:cubicBezTo>
                    <a:pt y="4594" x="69330"/>
                    <a:pt y="4713" x="69134"/>
                    <a:pt y="4713" x="68890"/>
                  </a:cubicBezTo>
                  <a:cubicBezTo>
                    <a:pt y="4713" x="68713"/>
                    <a:pt y="4650" x="68573"/>
                    <a:pt y="4524" x="68470"/>
                  </a:cubicBezTo>
                  <a:cubicBezTo>
                    <a:pt y="4397" x="68368"/>
                    <a:pt y="4227" x="68316"/>
                    <a:pt y="4012" x="68316"/>
                  </a:cubicBezTo>
                  <a:cubicBezTo>
                    <a:pt y="3741" x="68316"/>
                    <a:pt y="3550" x="68385"/>
                    <a:pt y="3438" x="68522"/>
                  </a:cubicBezTo>
                  <a:cubicBezTo>
                    <a:pt y="3326" x="68659"/>
                    <a:pt y="3270" x="68905"/>
                    <a:pt y="3270" x="69261"/>
                  </a:cubicBezTo>
                  <a:close/>
                  <a:moveTo>
                    <a:pt y="3270" x="90219"/>
                  </a:moveTo>
                  <a:lnTo>
                    <a:pt y="3406" x="90219"/>
                  </a:lnTo>
                  <a:cubicBezTo>
                    <a:pt y="3801" x="90219"/>
                    <a:pt y="4117" x="90146"/>
                    <a:pt y="4356" x="89998"/>
                  </a:cubicBezTo>
                  <a:cubicBezTo>
                    <a:pt y="4594" x="89851"/>
                    <a:pt y="4713" x="89655"/>
                    <a:pt y="4713" x="89411"/>
                  </a:cubicBezTo>
                  <a:cubicBezTo>
                    <a:pt y="4713" x="89234"/>
                    <a:pt y="4650" x="89094"/>
                    <a:pt y="4524" x="88991"/>
                  </a:cubicBezTo>
                  <a:cubicBezTo>
                    <a:pt y="4397" x="88889"/>
                    <a:pt y="4227" x="88837"/>
                    <a:pt y="4012" x="88837"/>
                  </a:cubicBezTo>
                  <a:cubicBezTo>
                    <a:pt y="3741" x="88837"/>
                    <a:pt y="3550" x="88906"/>
                    <a:pt y="3438" x="89043"/>
                  </a:cubicBezTo>
                  <a:cubicBezTo>
                    <a:pt y="3326" x="89180"/>
                    <a:pt y="3270" x="89426"/>
                    <a:pt y="3270" x="89782"/>
                  </a:cubicBezTo>
                  <a:close/>
                  <a:moveTo>
                    <a:pt y="3270" x="95942"/>
                  </a:moveTo>
                  <a:lnTo>
                    <a:pt y="3406" x="95942"/>
                  </a:lnTo>
                  <a:cubicBezTo>
                    <a:pt y="3801" x="95942"/>
                    <a:pt y="4117" x="95869"/>
                    <a:pt y="4356" x="95721"/>
                  </a:cubicBezTo>
                  <a:cubicBezTo>
                    <a:pt y="4594" x="95574"/>
                    <a:pt y="4713" x="95378"/>
                    <a:pt y="4713" x="95134"/>
                  </a:cubicBezTo>
                  <a:cubicBezTo>
                    <a:pt y="4713" x="94957"/>
                    <a:pt y="4650" x="94817"/>
                    <a:pt y="4524" x="94714"/>
                  </a:cubicBezTo>
                  <a:cubicBezTo>
                    <a:pt y="4397" x="94612"/>
                    <a:pt y="4227" x="94560"/>
                    <a:pt y="4012" x="94560"/>
                  </a:cubicBezTo>
                  <a:cubicBezTo>
                    <a:pt y="3741" x="94560"/>
                    <a:pt y="3550" x="94629"/>
                    <a:pt y="3438" x="94766"/>
                  </a:cubicBezTo>
                  <a:cubicBezTo>
                    <a:pt y="3326" x="94903"/>
                    <a:pt y="3270" x="95149"/>
                    <a:pt y="3270" x="95505"/>
                  </a:cubicBezTo>
                  <a:close/>
                  <a:moveTo>
                    <a:pt y="389" x="323"/>
                  </a:moveTo>
                  <a:lnTo>
                    <a:pt y="1436" x="323"/>
                  </a:lnTo>
                  <a:lnTo>
                    <a:pt y="1436" x="0"/>
                  </a:lnTo>
                  <a:lnTo>
                    <a:pt y="1907" x="0"/>
                  </a:lnTo>
                  <a:lnTo>
                    <a:pt y="1907" x="323"/>
                  </a:lnTo>
                  <a:lnTo>
                    <a:pt y="3909" x="323"/>
                  </a:lnTo>
                  <a:cubicBezTo>
                    <a:pt y="4371" x="323"/>
                    <a:pt y="4688" x="388"/>
                    <a:pt y="4863" x="517"/>
                  </a:cubicBezTo>
                  <a:cubicBezTo>
                    <a:pt y="5037" x="646"/>
                    <a:pt y="5125" x="881"/>
                    <a:pt y="5125" x="1220"/>
                  </a:cubicBezTo>
                  <a:lnTo>
                    <a:pt y="5125" x="1672"/>
                  </a:lnTo>
                  <a:lnTo>
                    <a:pt y="4617" x="1672"/>
                  </a:lnTo>
                  <a:lnTo>
                    <a:pt y="4617" x="1220"/>
                  </a:lnTo>
                  <a:cubicBezTo>
                    <a:pt y="4617" x="1037"/>
                    <a:pt y="4575" x="915"/>
                    <a:pt y="4489" x="855"/>
                  </a:cubicBezTo>
                  <a:cubicBezTo>
                    <a:pt y="4403" x="796"/>
                    <a:pt y="4210" x="766"/>
                    <a:pt y="3909" x="766"/>
                  </a:cubicBezTo>
                  <a:lnTo>
                    <a:pt y="1907" x="766"/>
                  </a:lnTo>
                  <a:lnTo>
                    <a:pt y="1907" x="1672"/>
                  </a:lnTo>
                  <a:lnTo>
                    <a:pt y="1436" x="1672"/>
                  </a:lnTo>
                  <a:lnTo>
                    <a:pt y="1436" x="766"/>
                  </a:lnTo>
                  <a:lnTo>
                    <a:pt y="389" x="766"/>
                  </a:lnTo>
                  <a:close/>
                  <a:moveTo>
                    <a:pt y="1347" x="6593"/>
                  </a:moveTo>
                  <a:cubicBezTo>
                    <a:pt y="1347" x="6381"/>
                    <a:pt y="1401" x="6201"/>
                    <a:pt y="1510" x="6052"/>
                  </a:cubicBezTo>
                  <a:cubicBezTo>
                    <a:pt y="1619" x="5904"/>
                    <a:pt y="1785" x="5784"/>
                    <a:pt y="2009" x="5691"/>
                  </a:cubicBezTo>
                  <a:lnTo>
                    <a:pt y="1436" x="5691"/>
                  </a:lnTo>
                  <a:lnTo>
                    <a:pt y="1436" x="5249"/>
                  </a:lnTo>
                  <a:lnTo>
                    <a:pt y="5125" x="5249"/>
                  </a:lnTo>
                  <a:lnTo>
                    <a:pt y="5125" x="5691"/>
                  </a:lnTo>
                  <a:lnTo>
                    <a:pt y="3182" x="5691"/>
                  </a:lnTo>
                  <a:cubicBezTo>
                    <a:pt y="2764" x="5691"/>
                    <a:pt y="2444" x="5758"/>
                    <a:pt y="2222" x="5891"/>
                  </a:cubicBezTo>
                  <a:cubicBezTo>
                    <a:pt y="1999" x="6024"/>
                    <a:pt y="1887" x="6215"/>
                    <a:pt y="1887" x="6464"/>
                  </a:cubicBezTo>
                  <a:cubicBezTo>
                    <a:pt y="1887" x="6534"/>
                    <a:pt y="1897" x="6598"/>
                    <a:pt y="1915" x="6656"/>
                  </a:cubicBezTo>
                  <a:cubicBezTo>
                    <a:pt y="1934" x="6714"/>
                    <a:pt y="1963" x="6768"/>
                    <a:pt y="2003" x="6818"/>
                  </a:cubicBezTo>
                  <a:lnTo>
                    <a:pt y="1380" x="6815"/>
                  </a:lnTo>
                  <a:cubicBezTo>
                    <a:pt y="1369" x="6771"/>
                    <a:pt y="1361" x="6730"/>
                    <a:pt y="1355" x="6693"/>
                  </a:cubicBezTo>
                  <a:cubicBezTo>
                    <a:pt y="1350" x="6657"/>
                    <a:pt y="1347" x="6623"/>
                    <a:pt y="1347" x="6593"/>
                  </a:cubicBezTo>
                  <a:close/>
                  <a:moveTo>
                    <a:pt y="1347" x="8566"/>
                  </a:moveTo>
                  <a:cubicBezTo>
                    <a:pt y="1347" x="8373"/>
                    <a:pt y="1401" x="8207"/>
                    <a:pt y="1509" x="8066"/>
                  </a:cubicBezTo>
                  <a:cubicBezTo>
                    <a:pt y="1616" x="7926"/>
                    <a:pt y="1783" x="7806"/>
                    <a:pt y="2009" x="7705"/>
                  </a:cubicBezTo>
                  <a:lnTo>
                    <a:pt y="1436" x="7705"/>
                  </a:lnTo>
                  <a:lnTo>
                    <a:pt y="1436" x="7263"/>
                  </a:lnTo>
                  <a:lnTo>
                    <a:pt y="5125" x="7263"/>
                  </a:lnTo>
                  <a:lnTo>
                    <a:pt y="5125" x="7705"/>
                  </a:lnTo>
                  <a:lnTo>
                    <a:pt y="3040" x="7705"/>
                  </a:lnTo>
                  <a:cubicBezTo>
                    <a:pt y="2682" x="7705"/>
                    <a:pt y="2398" x="7771"/>
                    <a:pt y="2189" x="7904"/>
                  </a:cubicBezTo>
                  <a:cubicBezTo>
                    <a:pt y="1979" x="8036"/>
                    <a:pt y="1874" x="8215"/>
                    <a:pt y="1874" x="8439"/>
                  </a:cubicBezTo>
                  <a:cubicBezTo>
                    <a:pt y="1874" x="8629"/>
                    <a:pt y="1959" x="8769"/>
                    <a:pt y="2129" x="8860"/>
                  </a:cubicBezTo>
                  <a:cubicBezTo>
                    <a:pt y="2299" x="8951"/>
                    <a:pt y="2562" x="8997"/>
                    <a:pt y="2918" x="8997"/>
                  </a:cubicBezTo>
                  <a:lnTo>
                    <a:pt y="5125" x="8997"/>
                  </a:lnTo>
                  <a:lnTo>
                    <a:pt y="5125" x="9439"/>
                  </a:lnTo>
                  <a:lnTo>
                    <a:pt y="3040" x="9439"/>
                  </a:lnTo>
                  <a:cubicBezTo>
                    <a:pt y="2680" x="9439"/>
                    <a:pt y="2396" x="9505"/>
                    <a:pt y="2187" x="9638"/>
                  </a:cubicBezTo>
                  <a:cubicBezTo>
                    <a:pt y="1978" x="9770"/>
                    <a:pt y="1874" x="9950"/>
                    <a:pt y="1874" x="10178"/>
                  </a:cubicBezTo>
                  <a:cubicBezTo>
                    <a:pt y="1874" x="10365"/>
                    <a:pt y="1960" x="10503"/>
                    <a:pt y="2131" x="10594"/>
                  </a:cubicBezTo>
                  <a:cubicBezTo>
                    <a:pt y="2302" x="10685"/>
                    <a:pt y="2565" x="10731"/>
                    <a:pt y="2918" x="10731"/>
                  </a:cubicBezTo>
                  <a:lnTo>
                    <a:pt y="5125" x="10731"/>
                  </a:lnTo>
                  <a:lnTo>
                    <a:pt y="5125" x="11173"/>
                  </a:lnTo>
                  <a:lnTo>
                    <a:pt y="2898" x="11173"/>
                  </a:lnTo>
                  <a:cubicBezTo>
                    <a:pt y="2402" x="11173"/>
                    <a:pt y="2020" x="11097"/>
                    <a:pt y="1751" x="10946"/>
                  </a:cubicBezTo>
                  <a:cubicBezTo>
                    <a:pt y="1482" x="10794"/>
                    <a:pt y="1347" x="10579"/>
                    <a:pt y="1347" x="10300"/>
                  </a:cubicBezTo>
                  <a:cubicBezTo>
                    <a:pt y="1347" x="10093"/>
                    <a:pt y="1412" x="9913"/>
                    <a:pt y="1541" x="9760"/>
                  </a:cubicBezTo>
                  <a:cubicBezTo>
                    <a:pt y="1671" x="9607"/>
                    <a:pt y="1872" x="9475"/>
                    <a:pt y="2144" x="9365"/>
                  </a:cubicBezTo>
                  <a:cubicBezTo>
                    <a:pt y="1885" x="9300"/>
                    <a:pt y="1687" x="9199"/>
                    <a:pt y="1551" x="9062"/>
                  </a:cubicBezTo>
                  <a:cubicBezTo>
                    <a:pt y="1415" x="8926"/>
                    <a:pt y="1347" x="8761"/>
                    <a:pt y="1347" x="8566"/>
                  </a:cubicBezTo>
                  <a:close/>
                  <a:moveTo>
                    <a:pt y="1347" x="23141"/>
                  </a:moveTo>
                  <a:cubicBezTo>
                    <a:pt y="1347" x="22954"/>
                    <a:pt y="1402" x="22790"/>
                    <a:pt y="1512" x="22647"/>
                  </a:cubicBezTo>
                  <a:cubicBezTo>
                    <a:pt y="1622" x="22504"/>
                    <a:pt y="1787" x="22380"/>
                    <a:pt y="2009" x="22275"/>
                  </a:cubicBezTo>
                  <a:lnTo>
                    <a:pt y="1436" x="22275"/>
                  </a:lnTo>
                  <a:lnTo>
                    <a:pt y="1436" x="21833"/>
                  </a:lnTo>
                  <a:lnTo>
                    <a:pt y="5125" x="21833"/>
                  </a:lnTo>
                  <a:lnTo>
                    <a:pt y="5125" x="22275"/>
                  </a:lnTo>
                  <a:lnTo>
                    <a:pt y="3040" x="22275"/>
                  </a:lnTo>
                  <a:cubicBezTo>
                    <a:pt y="2680" x="22275"/>
                    <a:pt y="2396" x="22344"/>
                    <a:pt y="2187" x="22481"/>
                  </a:cubicBezTo>
                  <a:cubicBezTo>
                    <a:pt y="1978" x="22618"/>
                    <a:pt y="1874" x="22805"/>
                    <a:pt y="1874" x="23043"/>
                  </a:cubicBezTo>
                  <a:cubicBezTo>
                    <a:pt y="1874" x="23241"/>
                    <a:pt y="1961" x="23389"/>
                    <a:pt y="2134" x="23488"/>
                  </a:cubicBezTo>
                  <a:cubicBezTo>
                    <a:pt y="2308" x="23587"/>
                    <a:pt y="2569" x="23636"/>
                    <a:pt y="2918" x="23636"/>
                  </a:cubicBezTo>
                  <a:lnTo>
                    <a:pt y="5125" x="23636"/>
                  </a:lnTo>
                  <a:lnTo>
                    <a:pt y="5125" x="24076"/>
                  </a:lnTo>
                  <a:lnTo>
                    <a:pt y="2898" x="24076"/>
                  </a:lnTo>
                  <a:cubicBezTo>
                    <a:pt y="2389" x="24076"/>
                    <a:pt y="2003" x="23997"/>
                    <a:pt y="1741" x="23839"/>
                  </a:cubicBezTo>
                  <a:cubicBezTo>
                    <a:pt y="1478" x="23681"/>
                    <a:pt y="1347" x="23449"/>
                    <a:pt y="1347" x="23141"/>
                  </a:cubicBezTo>
                  <a:close/>
                  <a:moveTo>
                    <a:pt y="1436" x="27505"/>
                  </a:moveTo>
                  <a:lnTo>
                    <a:pt y="5125" x="27505"/>
                  </a:lnTo>
                  <a:lnTo>
                    <a:pt y="5125" x="27946"/>
                  </a:lnTo>
                  <a:lnTo>
                    <a:pt y="1436" x="27946"/>
                  </a:lnTo>
                  <a:close/>
                  <a:moveTo>
                    <a:pt y="389" x="31411"/>
                  </a:moveTo>
                  <a:lnTo>
                    <a:pt y="1436" x="31411"/>
                  </a:lnTo>
                  <a:lnTo>
                    <a:pt y="1436" x="31088"/>
                  </a:lnTo>
                  <a:lnTo>
                    <a:pt y="1907" x="31088"/>
                  </a:lnTo>
                  <a:lnTo>
                    <a:pt y="1907" x="31411"/>
                  </a:lnTo>
                  <a:lnTo>
                    <a:pt y="3909" x="31411"/>
                  </a:lnTo>
                  <a:cubicBezTo>
                    <a:pt y="4371" x="31411"/>
                    <a:pt y="4688" x="31476"/>
                    <a:pt y="4863" x="31605"/>
                  </a:cubicBezTo>
                  <a:cubicBezTo>
                    <a:pt y="5037" x="31734"/>
                    <a:pt y="5125" x="31969"/>
                    <a:pt y="5125" x="32308"/>
                  </a:cubicBezTo>
                  <a:lnTo>
                    <a:pt y="5125" x="32760"/>
                  </a:lnTo>
                  <a:lnTo>
                    <a:pt y="4617" x="32760"/>
                  </a:lnTo>
                  <a:lnTo>
                    <a:pt y="4617" x="32308"/>
                  </a:lnTo>
                  <a:cubicBezTo>
                    <a:pt y="4617" x="32125"/>
                    <a:pt y="4575" x="32003"/>
                    <a:pt y="4489" x="31943"/>
                  </a:cubicBezTo>
                  <a:cubicBezTo>
                    <a:pt y="4403" x="31884"/>
                    <a:pt y="4210" x="31854"/>
                    <a:pt y="3909" x="31854"/>
                  </a:cubicBezTo>
                  <a:lnTo>
                    <a:pt y="1907" x="31854"/>
                  </a:lnTo>
                  <a:lnTo>
                    <a:pt y="1907" x="32760"/>
                  </a:lnTo>
                  <a:lnTo>
                    <a:pt y="1436" x="32760"/>
                  </a:lnTo>
                  <a:lnTo>
                    <a:pt y="1436" x="31854"/>
                  </a:lnTo>
                  <a:lnTo>
                    <a:pt y="389" x="31854"/>
                  </a:lnTo>
                  <a:close/>
                  <a:moveTo>
                    <a:pt y="1347" x="37645"/>
                  </a:moveTo>
                  <a:cubicBezTo>
                    <a:pt y="1347" x="37458"/>
                    <a:pt y="1402" x="37294"/>
                    <a:pt y="1512" x="37151"/>
                  </a:cubicBezTo>
                  <a:cubicBezTo>
                    <a:pt y="1622" x="37008"/>
                    <a:pt y="1787" x="36884"/>
                    <a:pt y="2009" x="36779"/>
                  </a:cubicBezTo>
                  <a:lnTo>
                    <a:pt y="1436" x="36779"/>
                  </a:lnTo>
                  <a:lnTo>
                    <a:pt y="1436" x="36337"/>
                  </a:lnTo>
                  <a:lnTo>
                    <a:pt y="5125" x="36337"/>
                  </a:lnTo>
                  <a:lnTo>
                    <a:pt y="5125" x="36779"/>
                  </a:lnTo>
                  <a:lnTo>
                    <a:pt y="3040" x="36779"/>
                  </a:lnTo>
                  <a:cubicBezTo>
                    <a:pt y="2680" x="36779"/>
                    <a:pt y="2396" x="36848"/>
                    <a:pt y="2187" x="36985"/>
                  </a:cubicBezTo>
                  <a:cubicBezTo>
                    <a:pt y="1978" x="37122"/>
                    <a:pt y="1874" x="37309"/>
                    <a:pt y="1874" x="37547"/>
                  </a:cubicBezTo>
                  <a:cubicBezTo>
                    <a:pt y="1874" x="37745"/>
                    <a:pt y="1961" x="37893"/>
                    <a:pt y="2134" x="37992"/>
                  </a:cubicBezTo>
                  <a:cubicBezTo>
                    <a:pt y="2308" x="38091"/>
                    <a:pt y="2569" x="38140"/>
                    <a:pt y="2918" x="38140"/>
                  </a:cubicBezTo>
                  <a:lnTo>
                    <a:pt y="5125" x="38140"/>
                  </a:lnTo>
                  <a:lnTo>
                    <a:pt y="5125" x="38580"/>
                  </a:lnTo>
                  <a:lnTo>
                    <a:pt y="2898" x="38580"/>
                  </a:lnTo>
                  <a:cubicBezTo>
                    <a:pt y="2389" x="38580"/>
                    <a:pt y="2003" x="38501"/>
                    <a:pt y="1741" x="38343"/>
                  </a:cubicBezTo>
                  <a:cubicBezTo>
                    <a:pt y="1478" x="38185"/>
                    <a:pt y="1347" x="37953"/>
                    <a:pt y="1347" x="37645"/>
                  </a:cubicBezTo>
                  <a:close/>
                  <a:moveTo>
                    <a:pt y="389" x="39450"/>
                  </a:moveTo>
                  <a:lnTo>
                    <a:pt y="1436" x="39450"/>
                  </a:lnTo>
                  <a:lnTo>
                    <a:pt y="1436" x="39127"/>
                  </a:lnTo>
                  <a:lnTo>
                    <a:pt y="1907" x="39127"/>
                  </a:lnTo>
                  <a:lnTo>
                    <a:pt y="1907" x="39450"/>
                  </a:lnTo>
                  <a:lnTo>
                    <a:pt y="3909" x="39450"/>
                  </a:lnTo>
                  <a:cubicBezTo>
                    <a:pt y="4371" x="39450"/>
                    <a:pt y="4688" x="39515"/>
                    <a:pt y="4863" x="39644"/>
                  </a:cubicBezTo>
                  <a:cubicBezTo>
                    <a:pt y="5037" x="39773"/>
                    <a:pt y="5125" x="40008"/>
                    <a:pt y="5125" x="40347"/>
                  </a:cubicBezTo>
                  <a:lnTo>
                    <a:pt y="5125" x="40799"/>
                  </a:lnTo>
                  <a:lnTo>
                    <a:pt y="4617" x="40799"/>
                  </a:lnTo>
                  <a:lnTo>
                    <a:pt y="4617" x="40347"/>
                  </a:lnTo>
                  <a:cubicBezTo>
                    <a:pt y="4617" x="40164"/>
                    <a:pt y="4575" x="40042"/>
                    <a:pt y="4489" x="39982"/>
                  </a:cubicBezTo>
                  <a:cubicBezTo>
                    <a:pt y="4403" x="39923"/>
                    <a:pt y="4210" x="39893"/>
                    <a:pt y="3909" x="39893"/>
                  </a:cubicBezTo>
                  <a:lnTo>
                    <a:pt y="1907" x="39893"/>
                  </a:lnTo>
                  <a:lnTo>
                    <a:pt y="1907" x="40799"/>
                  </a:lnTo>
                  <a:lnTo>
                    <a:pt y="1436" x="40799"/>
                  </a:lnTo>
                  <a:lnTo>
                    <a:pt y="1436" x="39893"/>
                  </a:lnTo>
                  <a:lnTo>
                    <a:pt y="389" x="39893"/>
                  </a:lnTo>
                  <a:close/>
                  <a:moveTo>
                    <a:pt y="0" x="41378"/>
                  </a:moveTo>
                  <a:lnTo>
                    <a:pt y="5125" x="41378"/>
                  </a:lnTo>
                  <a:lnTo>
                    <a:pt y="5125" x="41819"/>
                  </a:lnTo>
                  <a:lnTo>
                    <a:pt y="0" x="41819"/>
                  </a:lnTo>
                  <a:close/>
                  <a:moveTo>
                    <a:pt y="389" x="51651"/>
                  </a:moveTo>
                  <a:lnTo>
                    <a:pt y="1436" x="51651"/>
                  </a:lnTo>
                  <a:lnTo>
                    <a:pt y="1436" x="51328"/>
                  </a:lnTo>
                  <a:lnTo>
                    <a:pt y="1907" x="51328"/>
                  </a:lnTo>
                  <a:lnTo>
                    <a:pt y="1907" x="51651"/>
                  </a:lnTo>
                  <a:lnTo>
                    <a:pt y="3909" x="51651"/>
                  </a:lnTo>
                  <a:cubicBezTo>
                    <a:pt y="4371" x="51651"/>
                    <a:pt y="4688" x="51716"/>
                    <a:pt y="4863" x="51845"/>
                  </a:cubicBezTo>
                  <a:cubicBezTo>
                    <a:pt y="5037" x="51974"/>
                    <a:pt y="5125" x="52209"/>
                    <a:pt y="5125" x="52548"/>
                  </a:cubicBezTo>
                  <a:lnTo>
                    <a:pt y="5125" x="53000"/>
                  </a:lnTo>
                  <a:lnTo>
                    <a:pt y="4617" x="53000"/>
                  </a:lnTo>
                  <a:lnTo>
                    <a:pt y="4617" x="52548"/>
                  </a:lnTo>
                  <a:cubicBezTo>
                    <a:pt y="4617" x="52365"/>
                    <a:pt y="4575" x="52243"/>
                    <a:pt y="4489" x="52183"/>
                  </a:cubicBezTo>
                  <a:cubicBezTo>
                    <a:pt y="4403" x="52124"/>
                    <a:pt y="4210" x="52094"/>
                    <a:pt y="3909" x="52094"/>
                  </a:cubicBezTo>
                  <a:lnTo>
                    <a:pt y="1907" x="52094"/>
                  </a:lnTo>
                  <a:lnTo>
                    <a:pt y="1907" x="53000"/>
                  </a:lnTo>
                  <a:lnTo>
                    <a:pt y="1436" x="53000"/>
                  </a:lnTo>
                  <a:lnTo>
                    <a:pt y="1436" x="52094"/>
                  </a:lnTo>
                  <a:lnTo>
                    <a:pt y="389" x="52094"/>
                  </a:lnTo>
                  <a:close/>
                  <a:moveTo>
                    <a:pt y="1436" x="63782"/>
                  </a:moveTo>
                  <a:lnTo>
                    <a:pt y="5125" x="64482"/>
                  </a:lnTo>
                  <a:lnTo>
                    <a:pt y="5125" x="65001"/>
                  </a:lnTo>
                  <a:lnTo>
                    <a:pt y="2101" x="65580"/>
                  </a:lnTo>
                  <a:lnTo>
                    <a:pt y="5125" x="66156"/>
                  </a:lnTo>
                  <a:lnTo>
                    <a:pt y="5125" x="66675"/>
                  </a:lnTo>
                  <a:lnTo>
                    <a:pt y="1436" x="67376"/>
                  </a:lnTo>
                  <a:lnTo>
                    <a:pt y="1436" x="66936"/>
                  </a:lnTo>
                  <a:lnTo>
                    <a:pt y="4315" x="66388"/>
                  </a:lnTo>
                  <a:lnTo>
                    <a:pt y="1436" x="65838"/>
                  </a:lnTo>
                  <a:lnTo>
                    <a:pt y="1436" x="65319"/>
                  </a:lnTo>
                  <a:lnTo>
                    <a:pt y="4315" x="64772"/>
                  </a:lnTo>
                  <a:lnTo>
                    <a:pt y="1436" x="64222"/>
                  </a:lnTo>
                  <a:close/>
                  <a:moveTo>
                    <a:pt y="0" x="76440"/>
                  </a:moveTo>
                  <a:cubicBezTo>
                    <a:pt y="0" x="76139"/>
                    <a:pt y="94" x="75919"/>
                    <a:pt y="282" x="75780"/>
                  </a:cubicBezTo>
                  <a:cubicBezTo>
                    <a:pt y="469" x="75642"/>
                    <a:pt y="769" x="75572"/>
                    <a:pt y="1179" x="75572"/>
                  </a:cubicBezTo>
                  <a:lnTo>
                    <a:pt y="1436" x="75572"/>
                  </a:lnTo>
                  <a:lnTo>
                    <a:pt y="1436" x="75151"/>
                  </a:lnTo>
                  <a:lnTo>
                    <a:pt y="1907" x="75151"/>
                  </a:lnTo>
                  <a:lnTo>
                    <a:pt y="1907" x="75572"/>
                  </a:lnTo>
                  <a:lnTo>
                    <a:pt y="5125" x="75572"/>
                  </a:lnTo>
                  <a:lnTo>
                    <a:pt y="5125" x="76015"/>
                  </a:lnTo>
                  <a:lnTo>
                    <a:pt y="1907" x="76015"/>
                  </a:lnTo>
                  <a:lnTo>
                    <a:pt y="1907" x="76739"/>
                  </a:lnTo>
                  <a:lnTo>
                    <a:pt y="1436" x="76739"/>
                  </a:lnTo>
                  <a:lnTo>
                    <a:pt y="1436" x="76015"/>
                  </a:lnTo>
                  <a:lnTo>
                    <a:pt y="1110" x="76015"/>
                  </a:lnTo>
                  <a:cubicBezTo>
                    <a:pt y="882" x="76015"/>
                    <a:pt y="724" x="76045"/>
                    <a:pt y="636" x="76107"/>
                  </a:cubicBezTo>
                  <a:cubicBezTo>
                    <a:pt y="548" x="76168"/>
                    <a:pt y="504" x="76278"/>
                    <a:pt y="504" x="76436"/>
                  </a:cubicBezTo>
                  <a:lnTo>
                    <a:pt y="504" x="76857"/>
                  </a:lnTo>
                  <a:lnTo>
                    <a:pt y="0" x="76857"/>
                  </a:lnTo>
                  <a:close/>
                  <a:moveTo>
                    <a:pt y="1347" x="78553"/>
                  </a:moveTo>
                  <a:cubicBezTo>
                    <a:pt y="1347" x="78341"/>
                    <a:pt y="1401" x="78161"/>
                    <a:pt y="1510" x="78012"/>
                  </a:cubicBezTo>
                  <a:cubicBezTo>
                    <a:pt y="1619" x="77864"/>
                    <a:pt y="1785" x="77744"/>
                    <a:pt y="2009" x="77651"/>
                  </a:cubicBezTo>
                  <a:lnTo>
                    <a:pt y="1436" x="77651"/>
                  </a:lnTo>
                  <a:lnTo>
                    <a:pt y="1436" x="77209"/>
                  </a:lnTo>
                  <a:lnTo>
                    <a:pt y="5125" x="77209"/>
                  </a:lnTo>
                  <a:lnTo>
                    <a:pt y="5125" x="77651"/>
                  </a:lnTo>
                  <a:lnTo>
                    <a:pt y="3182" x="77651"/>
                  </a:lnTo>
                  <a:cubicBezTo>
                    <a:pt y="2764" x="77651"/>
                    <a:pt y="2444" x="77718"/>
                    <a:pt y="2222" x="77851"/>
                  </a:cubicBezTo>
                  <a:cubicBezTo>
                    <a:pt y="1999" x="77984"/>
                    <a:pt y="1887" x="78175"/>
                    <a:pt y="1887" x="78424"/>
                  </a:cubicBezTo>
                  <a:cubicBezTo>
                    <a:pt y="1887" x="78494"/>
                    <a:pt y="1897" x="78558"/>
                    <a:pt y="1915" x="78616"/>
                  </a:cubicBezTo>
                  <a:cubicBezTo>
                    <a:pt y="1934" x="78674"/>
                    <a:pt y="1963" x="78728"/>
                    <a:pt y="2003" x="78778"/>
                  </a:cubicBezTo>
                  <a:lnTo>
                    <a:pt y="1380" x="78775"/>
                  </a:lnTo>
                  <a:cubicBezTo>
                    <a:pt y="1369" x="78731"/>
                    <a:pt y="1361" x="78690"/>
                    <a:pt y="1355" x="78653"/>
                  </a:cubicBezTo>
                  <a:cubicBezTo>
                    <a:pt y="1350" x="78617"/>
                    <a:pt y="1347" x="78583"/>
                    <a:pt y="1347" x="78553"/>
                  </a:cubicBezTo>
                  <a:close/>
                  <a:moveTo>
                    <a:pt y="1347" x="83523"/>
                  </a:moveTo>
                  <a:cubicBezTo>
                    <a:pt y="1347" x="83330"/>
                    <a:pt y="1401" x="83164"/>
                    <a:pt y="1509" x="83023"/>
                  </a:cubicBezTo>
                  <a:cubicBezTo>
                    <a:pt y="1616" x="82883"/>
                    <a:pt y="1783" x="82763"/>
                    <a:pt y="2009" x="82662"/>
                  </a:cubicBezTo>
                  <a:lnTo>
                    <a:pt y="1436" x="82662"/>
                  </a:lnTo>
                  <a:lnTo>
                    <a:pt y="1436" x="82220"/>
                  </a:lnTo>
                  <a:lnTo>
                    <a:pt y="5125" x="82220"/>
                  </a:lnTo>
                  <a:lnTo>
                    <a:pt y="5125" x="82662"/>
                  </a:lnTo>
                  <a:lnTo>
                    <a:pt y="3040" x="82662"/>
                  </a:lnTo>
                  <a:cubicBezTo>
                    <a:pt y="2682" x="82662"/>
                    <a:pt y="2398" x="82728"/>
                    <a:pt y="2189" x="82861"/>
                  </a:cubicBezTo>
                  <a:cubicBezTo>
                    <a:pt y="1979" x="82993"/>
                    <a:pt y="1874" x="83172"/>
                    <a:pt y="1874" x="83396"/>
                  </a:cubicBezTo>
                  <a:cubicBezTo>
                    <a:pt y="1874" x="83586"/>
                    <a:pt y="1959" x="83726"/>
                    <a:pt y="2129" x="83817"/>
                  </a:cubicBezTo>
                  <a:cubicBezTo>
                    <a:pt y="2299" x="83908"/>
                    <a:pt y="2562" x="83954"/>
                    <a:pt y="2918" x="83954"/>
                  </a:cubicBezTo>
                  <a:lnTo>
                    <a:pt y="5125" x="83954"/>
                  </a:lnTo>
                  <a:lnTo>
                    <a:pt y="5125" x="84396"/>
                  </a:lnTo>
                  <a:lnTo>
                    <a:pt y="3040" x="84396"/>
                  </a:lnTo>
                  <a:cubicBezTo>
                    <a:pt y="2680" x="84396"/>
                    <a:pt y="2396" x="84462"/>
                    <a:pt y="2187" x="84595"/>
                  </a:cubicBezTo>
                  <a:cubicBezTo>
                    <a:pt y="1978" x="84727"/>
                    <a:pt y="1874" x="84907"/>
                    <a:pt y="1874" x="85135"/>
                  </a:cubicBezTo>
                  <a:cubicBezTo>
                    <a:pt y="1874" x="85322"/>
                    <a:pt y="1960" x="85460"/>
                    <a:pt y="2131" x="85551"/>
                  </a:cubicBezTo>
                  <a:cubicBezTo>
                    <a:pt y="2302" x="85642"/>
                    <a:pt y="2565" x="85688"/>
                    <a:pt y="2918" x="85688"/>
                  </a:cubicBezTo>
                  <a:lnTo>
                    <a:pt y="5125" x="85688"/>
                  </a:lnTo>
                  <a:lnTo>
                    <a:pt y="5125" x="86130"/>
                  </a:lnTo>
                  <a:lnTo>
                    <a:pt y="2898" x="86130"/>
                  </a:lnTo>
                  <a:cubicBezTo>
                    <a:pt y="2402" x="86130"/>
                    <a:pt y="2020" x="86054"/>
                    <a:pt y="1751" x="85903"/>
                  </a:cubicBezTo>
                  <a:cubicBezTo>
                    <a:pt y="1482" x="85751"/>
                    <a:pt y="1347" x="85536"/>
                    <a:pt y="1347" x="85257"/>
                  </a:cubicBezTo>
                  <a:cubicBezTo>
                    <a:pt y="1347" x="85050"/>
                    <a:pt y="1412" x="84870"/>
                    <a:pt y="1541" x="84717"/>
                  </a:cubicBezTo>
                  <a:cubicBezTo>
                    <a:pt y="1671" x="84564"/>
                    <a:pt y="1872" x="84432"/>
                    <a:pt y="2144" x="84322"/>
                  </a:cubicBezTo>
                  <a:cubicBezTo>
                    <a:pt y="1885" x="84257"/>
                    <a:pt y="1687" x="84156"/>
                    <a:pt y="1551" x="84019"/>
                  </a:cubicBezTo>
                  <a:cubicBezTo>
                    <a:pt y="1415" x="83883"/>
                    <a:pt y="1347" x="83718"/>
                    <a:pt y="1347" x="83523"/>
                  </a:cubicBezTo>
                  <a:close/>
                  <a:moveTo>
                    <a:pt y="0" x="91565"/>
                  </a:moveTo>
                  <a:lnTo>
                    <a:pt y="5125" x="91565"/>
                  </a:lnTo>
                  <a:lnTo>
                    <a:pt y="5125" x="92006"/>
                  </a:lnTo>
                  <a:lnTo>
                    <a:pt y="0" x="92006"/>
                  </a:lnTo>
                  <a:close/>
                  <a:moveTo>
                    <a:pt y="1436" x="92926"/>
                  </a:moveTo>
                  <a:lnTo>
                    <a:pt y="5125" x="92926"/>
                  </a:lnTo>
                  <a:lnTo>
                    <a:pt y="5125" x="93367"/>
                  </a:lnTo>
                  <a:lnTo>
                    <a:pt y="1436" x="93367"/>
                  </a:lnTo>
                  <a:close/>
                  <a:moveTo>
                    <a:pt y="1347" x="3373"/>
                  </a:moveTo>
                  <a:cubicBezTo>
                    <a:pt y="1347" x="2971"/>
                    <a:pt y="1524" x="2652"/>
                    <a:pt y="1879" x="2415"/>
                  </a:cubicBezTo>
                  <a:cubicBezTo>
                    <a:pt y="2234" x="2178"/>
                    <a:pt y="2713" x="2060"/>
                    <a:pt y="3317" x="2060"/>
                  </a:cubicBezTo>
                  <a:cubicBezTo>
                    <a:pt y="3901" x="2060"/>
                    <a:pt y="4364" x="2185"/>
                    <a:pt y="4706" x="2434"/>
                  </a:cubicBezTo>
                  <a:cubicBezTo>
                    <a:pt y="5049" x="2684"/>
                    <a:pt y="5220" x="3022"/>
                    <a:pt y="5220" x="3450"/>
                  </a:cubicBezTo>
                  <a:cubicBezTo>
                    <a:pt y="5220" x="3620"/>
                    <a:pt y="5196" x="3788"/>
                    <a:pt y="5148" x="3954"/>
                  </a:cubicBezTo>
                  <a:cubicBezTo>
                    <a:pt y="5099" x="4120"/>
                    <a:pt y="5029" x="4282"/>
                    <a:pt y="4937" x="4440"/>
                  </a:cubicBezTo>
                  <a:lnTo>
                    <a:pt y="4364" x="4440"/>
                  </a:lnTo>
                  <a:cubicBezTo>
                    <a:pt y="4478" x="4284"/>
                    <a:pt y="4564" x="4126"/>
                    <a:pt y="4621" x="3967"/>
                  </a:cubicBezTo>
                  <a:cubicBezTo>
                    <a:pt y="4678" x="3809"/>
                    <a:pt y="4706" x="3645"/>
                    <a:pt y="4706" x="3476"/>
                  </a:cubicBezTo>
                  <a:cubicBezTo>
                    <a:pt y="4706" x="3184"/>
                    <a:pt y="4597" x="2957"/>
                    <a:pt y="4379" x="2793"/>
                  </a:cubicBezTo>
                  <a:cubicBezTo>
                    <a:pt y="4160" x="2630"/>
                    <a:pt y="3842" x="2538"/>
                    <a:pt y="3425" x="2519"/>
                  </a:cubicBezTo>
                  <a:lnTo>
                    <a:pt y="3425" x="4543"/>
                  </a:lnTo>
                  <a:lnTo>
                    <a:pt y="3129" x="4543"/>
                  </a:lnTo>
                  <a:cubicBezTo>
                    <a:pt y="2580" x="4543"/>
                    <a:pt y="2146" x="4438"/>
                    <a:pt y="1826" x="4228"/>
                  </a:cubicBezTo>
                  <a:cubicBezTo>
                    <a:pt y="1507" x="4018"/>
                    <a:pt y="1347" x="3733"/>
                    <a:pt y="1347" x="3373"/>
                  </a:cubicBezTo>
                  <a:close/>
                  <a:moveTo>
                    <a:pt y="1347" x="12902"/>
                  </a:moveTo>
                  <a:cubicBezTo>
                    <a:pt y="1347" x="12573"/>
                    <a:pt y="1442" x="12320"/>
                    <a:pt y="1630" x="12141"/>
                  </a:cubicBezTo>
                  <a:cubicBezTo>
                    <a:pt y="1819" x="11963"/>
                    <a:pt y="2087" x="11873"/>
                    <a:pt y="2434" x="11873"/>
                  </a:cubicBezTo>
                  <a:cubicBezTo>
                    <a:pt y="2719" x="11873"/>
                    <a:pt y="2944" x="11934"/>
                    <a:pt y="3107" x="12055"/>
                  </a:cubicBezTo>
                  <a:cubicBezTo>
                    <a:pt y="3271" x="12176"/>
                    <a:pt y="3392" x="12373"/>
                    <a:pt y="3471" x="12646"/>
                  </a:cubicBezTo>
                  <a:lnTo>
                    <a:pt y="3521" x="12799"/>
                  </a:lnTo>
                  <a:cubicBezTo>
                    <a:pt y="3602" x="13072"/>
                    <a:pt y="3687" x="13248"/>
                    <a:pt y="3774" x="13329"/>
                  </a:cubicBezTo>
                  <a:cubicBezTo>
                    <a:pt y="3862" x="13409"/>
                    <a:pt y="3988" x="13450"/>
                    <a:pt y="4153" x="13450"/>
                  </a:cubicBezTo>
                  <a:cubicBezTo>
                    <a:pt y="4331" x="13450"/>
                    <a:pt y="4469" x="13394"/>
                    <a:pt y="4566" x="13282"/>
                  </a:cubicBezTo>
                  <a:cubicBezTo>
                    <a:pt y="4664" x="13171"/>
                    <a:pt y="4713" x="13011"/>
                    <a:pt y="4713" x="12804"/>
                  </a:cubicBezTo>
                  <a:cubicBezTo>
                    <a:pt y="4713" x="12649"/>
                    <a:pt y="4684" x="12493"/>
                    <a:pt y="4626" x="12335"/>
                  </a:cubicBezTo>
                  <a:cubicBezTo>
                    <a:pt y="4568" x="12177"/>
                    <a:pt y="4480" x="12017"/>
                    <a:pt y="4364" x="11854"/>
                  </a:cubicBezTo>
                  <a:lnTo>
                    <a:pt y="4990" x="11854"/>
                  </a:lnTo>
                  <a:cubicBezTo>
                    <a:pt y="5066" x="12027"/>
                    <a:pt y="5124" x="12190"/>
                    <a:pt y="5163" x="12346"/>
                  </a:cubicBezTo>
                  <a:cubicBezTo>
                    <a:pt y="5201" x="12501"/>
                    <a:pt y="5220" x="12651"/>
                    <a:pt y="5220" x="12794"/>
                  </a:cubicBezTo>
                  <a:cubicBezTo>
                    <a:pt y="5220" x="13139"/>
                    <a:pt y="5120" x="13409"/>
                    <a:pt y="4920" x="13606"/>
                  </a:cubicBezTo>
                  <a:cubicBezTo>
                    <a:pt y="4721" x="13803"/>
                    <a:pt y="4450" x="13902"/>
                    <a:pt y="4107" x="13902"/>
                  </a:cubicBezTo>
                  <a:cubicBezTo>
                    <a:pt y="3806" x="13902"/>
                    <a:pt y="3572" x="13836"/>
                    <a:pt y="3404" x="13704"/>
                  </a:cubicBezTo>
                  <a:cubicBezTo>
                    <a:pt y="3236" x="13573"/>
                    <a:pt y="3106" x="13351"/>
                    <a:pt y="3014" x="13038"/>
                  </a:cubicBezTo>
                  <a:lnTo>
                    <a:pt y="2967" x="12888"/>
                  </a:lnTo>
                  <a:cubicBezTo>
                    <a:pt y="2895" x="12652"/>
                    <a:pt y="2819" x="12494"/>
                    <a:pt y="2739" x="12416"/>
                  </a:cubicBezTo>
                  <a:cubicBezTo>
                    <a:pt y="2658" x="12338"/>
                    <a:pt y="2548" x="12299"/>
                    <a:pt y="2408" x="12299"/>
                  </a:cubicBezTo>
                  <a:cubicBezTo>
                    <a:pt y="2223" x="12299"/>
                    <a:pt y="2085" x="12354"/>
                    <a:pt y="1993" x="12463"/>
                  </a:cubicBezTo>
                  <a:cubicBezTo>
                    <a:pt y="1900" x="12572"/>
                    <a:pt y="1854" x="12736"/>
                    <a:pt y="1854" x="12954"/>
                  </a:cubicBezTo>
                  <a:cubicBezTo>
                    <a:pt y="1854" x="13098"/>
                    <a:pt y="1876" x="13237"/>
                    <a:pt y="1920" x="13371"/>
                  </a:cubicBezTo>
                  <a:cubicBezTo>
                    <a:pt y="1964" x="13505"/>
                    <a:pt y="2030" x="13634"/>
                    <a:pt y="2118" x="13758"/>
                  </a:cubicBezTo>
                  <a:lnTo>
                    <a:pt y="1545" x="13758"/>
                  </a:lnTo>
                  <a:cubicBezTo>
                    <a:pt y="1479" x="13637"/>
                    <a:pt y="1429" x="13505"/>
                    <a:pt y="1397" x="13361"/>
                  </a:cubicBezTo>
                  <a:cubicBezTo>
                    <a:pt y="1364" x="13218"/>
                    <a:pt y="1347" x="13065"/>
                    <a:pt y="1347" x="12902"/>
                  </a:cubicBezTo>
                  <a:close/>
                  <a:moveTo>
                    <a:pt y="1347" x="17315"/>
                  </a:moveTo>
                  <a:cubicBezTo>
                    <a:pt y="1347" x="16897"/>
                    <a:pt y="1520" x="16568"/>
                    <a:pt y="1864" x="16328"/>
                  </a:cubicBezTo>
                  <a:cubicBezTo>
                    <a:pt y="2209" x="16088"/>
                    <a:pt y="2682" x="15968"/>
                    <a:pt y="3284" x="15968"/>
                  </a:cubicBezTo>
                  <a:cubicBezTo>
                    <a:pt y="3876" x="15968"/>
                    <a:pt y="4347" x="16087"/>
                    <a:pt y="4697" x="16324"/>
                  </a:cubicBezTo>
                  <a:cubicBezTo>
                    <a:pt y="5046" x="16562"/>
                    <a:pt y="5220" x="16883"/>
                    <a:pt y="5220" x="17286"/>
                  </a:cubicBezTo>
                  <a:cubicBezTo>
                    <a:pt y="5220" x="17434"/>
                    <a:pt y="5200" x="17574"/>
                    <a:pt y="5161" x="17706"/>
                  </a:cubicBezTo>
                  <a:cubicBezTo>
                    <a:pt y="5121" x="17837"/>
                    <a:pt y="5062" x="17964"/>
                    <a:pt y="4983" x="18087"/>
                  </a:cubicBezTo>
                  <a:lnTo>
                    <a:pt y="4423" x="18087"/>
                  </a:lnTo>
                  <a:cubicBezTo>
                    <a:pt y="4518" x="17963"/>
                    <a:pt y="4588" x="17838"/>
                    <a:pt y="4636" x="17713"/>
                  </a:cubicBezTo>
                  <a:cubicBezTo>
                    <a:pt y="4683" x="17588"/>
                    <a:pt y="4706" x="17461"/>
                    <a:pt y="4706" x="17334"/>
                  </a:cubicBezTo>
                  <a:cubicBezTo>
                    <a:pt y="4706" x="17048"/>
                    <a:pt y="4582" x="16827"/>
                    <a:pt y="4333" x="16669"/>
                  </a:cubicBezTo>
                  <a:cubicBezTo>
                    <a:pt y="4083" x="16511"/>
                    <a:pt y="3734" x="16432"/>
                    <a:pt y="3284" x="16432"/>
                  </a:cubicBezTo>
                  <a:cubicBezTo>
                    <a:pt y="2834" x="16432"/>
                    <a:pt y="2484" x="16511"/>
                    <a:pt y="2235" x="16669"/>
                  </a:cubicBezTo>
                  <a:cubicBezTo>
                    <a:pt y="1986" x="16827"/>
                    <a:pt y="1861" x="17048"/>
                    <a:pt y="1861" x="17334"/>
                  </a:cubicBezTo>
                  <a:cubicBezTo>
                    <a:pt y="1861" x="17461"/>
                    <a:pt y="1885" x="17588"/>
                    <a:pt y="1932" x="17713"/>
                  </a:cubicBezTo>
                  <a:cubicBezTo>
                    <a:pt y="1979" x="17838"/>
                    <a:pt y="2050" x="17963"/>
                    <a:pt y="2144" x="18087"/>
                  </a:cubicBezTo>
                  <a:lnTo>
                    <a:pt y="1578" x="18087"/>
                  </a:lnTo>
                  <a:cubicBezTo>
                    <a:pt y="1501" x="17966"/>
                    <a:pt y="1443" x="17841"/>
                    <a:pt y="1405" x="17712"/>
                  </a:cubicBezTo>
                  <a:cubicBezTo>
                    <a:pt y="1366" x="17582"/>
                    <a:pt y="1347" x="17450"/>
                    <a:pt y="1347" x="17315"/>
                  </a:cubicBezTo>
                  <a:close/>
                  <a:moveTo>
                    <a:pt y="1347" x="19890"/>
                  </a:moveTo>
                  <a:cubicBezTo>
                    <a:pt y="1347" x="19506"/>
                    <a:pt y="1518" x="19205"/>
                    <a:pt y="1861" x="18988"/>
                  </a:cubicBezTo>
                  <a:cubicBezTo>
                    <a:pt y="2203" x="18770"/>
                    <a:pt y="2678" x="18661"/>
                    <a:pt y="3284" x="18661"/>
                  </a:cubicBezTo>
                  <a:cubicBezTo>
                    <a:pt y="3887" x="18661"/>
                    <a:pt y="4361" x="18770"/>
                    <a:pt y="4705" x="18988"/>
                  </a:cubicBezTo>
                  <a:cubicBezTo>
                    <a:pt y="5048" x="19205"/>
                    <a:pt y="5220" x="19506"/>
                    <a:pt y="5220" x="19890"/>
                  </a:cubicBezTo>
                  <a:cubicBezTo>
                    <a:pt y="5220" x="20273"/>
                    <a:pt y="5048" x="20574"/>
                    <a:pt y="4705" x="20792"/>
                  </a:cubicBezTo>
                  <a:cubicBezTo>
                    <a:pt y="4361" x="21010"/>
                    <a:pt y="3887" x="21120"/>
                    <a:pt y="3284" x="21120"/>
                  </a:cubicBezTo>
                  <a:cubicBezTo>
                    <a:pt y="2678" x="21120"/>
                    <a:pt y="2203" x="21010"/>
                    <a:pt y="1861" x="20792"/>
                  </a:cubicBezTo>
                  <a:cubicBezTo>
                    <a:pt y="1518" x="20574"/>
                    <a:pt y="1347" x="20273"/>
                    <a:pt y="1347" x="19890"/>
                  </a:cubicBezTo>
                  <a:close/>
                  <a:moveTo>
                    <a:pt y="1347" x="25805"/>
                  </a:moveTo>
                  <a:cubicBezTo>
                    <a:pt y="1347" x="25476"/>
                    <a:pt y="1442" x="25223"/>
                    <a:pt y="1630" x="25044"/>
                  </a:cubicBezTo>
                  <a:cubicBezTo>
                    <a:pt y="1819" x="24866"/>
                    <a:pt y="2087" x="24776"/>
                    <a:pt y="2434" x="24776"/>
                  </a:cubicBezTo>
                  <a:cubicBezTo>
                    <a:pt y="2719" x="24776"/>
                    <a:pt y="2944" x="24837"/>
                    <a:pt y="3107" x="24958"/>
                  </a:cubicBezTo>
                  <a:cubicBezTo>
                    <a:pt y="3271" x="25079"/>
                    <a:pt y="3392" x="25276"/>
                    <a:pt y="3471" x="25549"/>
                  </a:cubicBezTo>
                  <a:lnTo>
                    <a:pt y="3521" x="25702"/>
                  </a:lnTo>
                  <a:cubicBezTo>
                    <a:pt y="3602" x="25975"/>
                    <a:pt y="3687" x="26151"/>
                    <a:pt y="3774" x="26232"/>
                  </a:cubicBezTo>
                  <a:cubicBezTo>
                    <a:pt y="3862" x="26312"/>
                    <a:pt y="3988" x="26353"/>
                    <a:pt y="4153" x="26353"/>
                  </a:cubicBezTo>
                  <a:cubicBezTo>
                    <a:pt y="4331" x="26353"/>
                    <a:pt y="4469" x="26297"/>
                    <a:pt y="4566" x="26185"/>
                  </a:cubicBezTo>
                  <a:cubicBezTo>
                    <a:pt y="4664" x="26074"/>
                    <a:pt y="4713" x="25914"/>
                    <a:pt y="4713" x="25707"/>
                  </a:cubicBezTo>
                  <a:cubicBezTo>
                    <a:pt y="4713" x="25552"/>
                    <a:pt y="4684" x="25396"/>
                    <a:pt y="4626" x="25238"/>
                  </a:cubicBezTo>
                  <a:cubicBezTo>
                    <a:pt y="4568" x="25080"/>
                    <a:pt y="4480" x="24920"/>
                    <a:pt y="4364" x="24757"/>
                  </a:cubicBezTo>
                  <a:lnTo>
                    <a:pt y="4990" x="24757"/>
                  </a:lnTo>
                  <a:cubicBezTo>
                    <a:pt y="5066" x="24930"/>
                    <a:pt y="5124" x="25093"/>
                    <a:pt y="5163" x="25249"/>
                  </a:cubicBezTo>
                  <a:cubicBezTo>
                    <a:pt y="5201" x="25404"/>
                    <a:pt y="5220" x="25554"/>
                    <a:pt y="5220" x="25697"/>
                  </a:cubicBezTo>
                  <a:cubicBezTo>
                    <a:pt y="5220" x="26042"/>
                    <a:pt y="5120" x="26312"/>
                    <a:pt y="4920" x="26509"/>
                  </a:cubicBezTo>
                  <a:cubicBezTo>
                    <a:pt y="4721" x="26706"/>
                    <a:pt y="4450" x="26805"/>
                    <a:pt y="4107" x="26805"/>
                  </a:cubicBezTo>
                  <a:cubicBezTo>
                    <a:pt y="3806" x="26805"/>
                    <a:pt y="3572" x="26739"/>
                    <a:pt y="3404" x="26607"/>
                  </a:cubicBezTo>
                  <a:cubicBezTo>
                    <a:pt y="3236" x="26476"/>
                    <a:pt y="3106" x="26254"/>
                    <a:pt y="3014" x="25941"/>
                  </a:cubicBezTo>
                  <a:lnTo>
                    <a:pt y="2967" x="25791"/>
                  </a:lnTo>
                  <a:cubicBezTo>
                    <a:pt y="2895" x="25555"/>
                    <a:pt y="2819" x="25397"/>
                    <a:pt y="2739" x="25319"/>
                  </a:cubicBezTo>
                  <a:cubicBezTo>
                    <a:pt y="2658" x="25241"/>
                    <a:pt y="2548" x="25202"/>
                    <a:pt y="2408" x="25202"/>
                  </a:cubicBezTo>
                  <a:cubicBezTo>
                    <a:pt y="2223" x="25202"/>
                    <a:pt y="2085" x="25257"/>
                    <a:pt y="1993" x="25366"/>
                  </a:cubicBezTo>
                  <a:cubicBezTo>
                    <a:pt y="1900" x="25475"/>
                    <a:pt y="1854" x="25639"/>
                    <a:pt y="1854" x="25857"/>
                  </a:cubicBezTo>
                  <a:cubicBezTo>
                    <a:pt y="1854" x="26001"/>
                    <a:pt y="1876" x="26140"/>
                    <a:pt y="1920" x="26274"/>
                  </a:cubicBezTo>
                  <a:cubicBezTo>
                    <a:pt y="1964" x="26408"/>
                    <a:pt y="2030" x="26537"/>
                    <a:pt y="2118" x="26661"/>
                  </a:cubicBezTo>
                  <a:lnTo>
                    <a:pt y="1545" x="26661"/>
                  </a:lnTo>
                  <a:cubicBezTo>
                    <a:pt y="1479" x="26540"/>
                    <a:pt y="1429" x="26408"/>
                    <a:pt y="1397" x="26264"/>
                  </a:cubicBezTo>
                  <a:cubicBezTo>
                    <a:pt y="1364" x="26121"/>
                    <a:pt y="1347" x="25968"/>
                    <a:pt y="1347" x="25805"/>
                  </a:cubicBezTo>
                  <a:close/>
                  <a:moveTo>
                    <a:pt y="1347" x="29718"/>
                  </a:moveTo>
                  <a:cubicBezTo>
                    <a:pt y="1347" x="29389"/>
                    <a:pt y="1442" x="29136"/>
                    <a:pt y="1630" x="28957"/>
                  </a:cubicBezTo>
                  <a:cubicBezTo>
                    <a:pt y="1819" x="28779"/>
                    <a:pt y="2087" x="28689"/>
                    <a:pt y="2434" x="28689"/>
                  </a:cubicBezTo>
                  <a:cubicBezTo>
                    <a:pt y="2719" x="28689"/>
                    <a:pt y="2944" x="28750"/>
                    <a:pt y="3107" x="28871"/>
                  </a:cubicBezTo>
                  <a:cubicBezTo>
                    <a:pt y="3271" x="28992"/>
                    <a:pt y="3392" x="29189"/>
                    <a:pt y="3471" x="29462"/>
                  </a:cubicBezTo>
                  <a:lnTo>
                    <a:pt y="3521" x="29615"/>
                  </a:lnTo>
                  <a:cubicBezTo>
                    <a:pt y="3602" x="29888"/>
                    <a:pt y="3687" x="30064"/>
                    <a:pt y="3774" x="30145"/>
                  </a:cubicBezTo>
                  <a:cubicBezTo>
                    <a:pt y="3862" x="30225"/>
                    <a:pt y="3988" x="30266"/>
                    <a:pt y="4153" x="30266"/>
                  </a:cubicBezTo>
                  <a:cubicBezTo>
                    <a:pt y="4331" x="30266"/>
                    <a:pt y="4469" x="30210"/>
                    <a:pt y="4566" x="30098"/>
                  </a:cubicBezTo>
                  <a:cubicBezTo>
                    <a:pt y="4664" x="29987"/>
                    <a:pt y="4713" x="29827"/>
                    <a:pt y="4713" x="29620"/>
                  </a:cubicBezTo>
                  <a:cubicBezTo>
                    <a:pt y="4713" x="29465"/>
                    <a:pt y="4684" x="29309"/>
                    <a:pt y="4626" x="29151"/>
                  </a:cubicBezTo>
                  <a:cubicBezTo>
                    <a:pt y="4568" x="28993"/>
                    <a:pt y="4480" x="28833"/>
                    <a:pt y="4364" x="28670"/>
                  </a:cubicBezTo>
                  <a:lnTo>
                    <a:pt y="4990" x="28670"/>
                  </a:lnTo>
                  <a:cubicBezTo>
                    <a:pt y="5066" x="28843"/>
                    <a:pt y="5124" x="29006"/>
                    <a:pt y="5163" x="29162"/>
                  </a:cubicBezTo>
                  <a:cubicBezTo>
                    <a:pt y="5201" x="29317"/>
                    <a:pt y="5220" x="29467"/>
                    <a:pt y="5220" x="29610"/>
                  </a:cubicBezTo>
                  <a:cubicBezTo>
                    <a:pt y="5220" x="29955"/>
                    <a:pt y="5120" x="30225"/>
                    <a:pt y="4920" x="30422"/>
                  </a:cubicBezTo>
                  <a:cubicBezTo>
                    <a:pt y="4721" x="30619"/>
                    <a:pt y="4450" x="30718"/>
                    <a:pt y="4107" x="30718"/>
                  </a:cubicBezTo>
                  <a:cubicBezTo>
                    <a:pt y="3806" x="30718"/>
                    <a:pt y="3572" x="30652"/>
                    <a:pt y="3404" x="30520"/>
                  </a:cubicBezTo>
                  <a:cubicBezTo>
                    <a:pt y="3236" x="30389"/>
                    <a:pt y="3106" x="30167"/>
                    <a:pt y="3014" x="29854"/>
                  </a:cubicBezTo>
                  <a:lnTo>
                    <a:pt y="2967" x="29704"/>
                  </a:lnTo>
                  <a:cubicBezTo>
                    <a:pt y="2895" x="29468"/>
                    <a:pt y="2819" x="29310"/>
                    <a:pt y="2739" x="29232"/>
                  </a:cubicBezTo>
                  <a:cubicBezTo>
                    <a:pt y="2658" x="29154"/>
                    <a:pt y="2548" x="29115"/>
                    <a:pt y="2408" x="29115"/>
                  </a:cubicBezTo>
                  <a:cubicBezTo>
                    <a:pt y="2223" x="29115"/>
                    <a:pt y="2085" x="29170"/>
                    <a:pt y="1993" x="29279"/>
                  </a:cubicBezTo>
                  <a:cubicBezTo>
                    <a:pt y="1900" x="29388"/>
                    <a:pt y="1854" x="29552"/>
                    <a:pt y="1854" x="29770"/>
                  </a:cubicBezTo>
                  <a:cubicBezTo>
                    <a:pt y="1854" x="29914"/>
                    <a:pt y="1876" x="30053"/>
                    <a:pt y="1920" x="30187"/>
                  </a:cubicBezTo>
                  <a:cubicBezTo>
                    <a:pt y="1964" x="30321"/>
                    <a:pt y="2030" x="30450"/>
                    <a:pt y="2118" x="30574"/>
                  </a:cubicBezTo>
                  <a:lnTo>
                    <a:pt y="1545" x="30574"/>
                  </a:lnTo>
                  <a:cubicBezTo>
                    <a:pt y="1479" x="30453"/>
                    <a:pt y="1429" x="30321"/>
                    <a:pt y="1397" x="30177"/>
                  </a:cubicBezTo>
                  <a:cubicBezTo>
                    <a:pt y="1364" x="30034"/>
                    <a:pt y="1347" x="29881"/>
                    <a:pt y="1347" x="29718"/>
                  </a:cubicBezTo>
                  <a:close/>
                  <a:moveTo>
                    <a:pt y="1347" x="34461"/>
                  </a:moveTo>
                  <a:cubicBezTo>
                    <a:pt y="1347" x="34059"/>
                    <a:pt y="1524" x="33740"/>
                    <a:pt y="1879" x="33503"/>
                  </a:cubicBezTo>
                  <a:cubicBezTo>
                    <a:pt y="2234" x="33266"/>
                    <a:pt y="2713" x="33148"/>
                    <a:pt y="3317" x="33148"/>
                  </a:cubicBezTo>
                  <a:cubicBezTo>
                    <a:pt y="3901" x="33148"/>
                    <a:pt y="4364" x="33273"/>
                    <a:pt y="4706" x="33522"/>
                  </a:cubicBezTo>
                  <a:cubicBezTo>
                    <a:pt y="5049" x="33772"/>
                    <a:pt y="5220" x="34110"/>
                    <a:pt y="5220" x="34538"/>
                  </a:cubicBezTo>
                  <a:cubicBezTo>
                    <a:pt y="5220" x="34708"/>
                    <a:pt y="5196" x="34876"/>
                    <a:pt y="5148" x="35042"/>
                  </a:cubicBezTo>
                  <a:cubicBezTo>
                    <a:pt y="5099" x="35208"/>
                    <a:pt y="5029" x="35370"/>
                    <a:pt y="4937" x="35528"/>
                  </a:cubicBezTo>
                  <a:lnTo>
                    <a:pt y="4364" x="35528"/>
                  </a:lnTo>
                  <a:cubicBezTo>
                    <a:pt y="4478" x="35372"/>
                    <a:pt y="4564" x="35214"/>
                    <a:pt y="4621" x="35055"/>
                  </a:cubicBezTo>
                  <a:cubicBezTo>
                    <a:pt y="4678" x="34897"/>
                    <a:pt y="4706" x="34733"/>
                    <a:pt y="4706" x="34564"/>
                  </a:cubicBezTo>
                  <a:cubicBezTo>
                    <a:pt y="4706" x="34272"/>
                    <a:pt y="4597" x="34045"/>
                    <a:pt y="4379" x="33881"/>
                  </a:cubicBezTo>
                  <a:cubicBezTo>
                    <a:pt y="4160" x="33718"/>
                    <a:pt y="3842" x="33626"/>
                    <a:pt y="3425" x="33607"/>
                  </a:cubicBezTo>
                  <a:lnTo>
                    <a:pt y="3425" x="35631"/>
                  </a:lnTo>
                  <a:lnTo>
                    <a:pt y="3129" x="35631"/>
                  </a:lnTo>
                  <a:cubicBezTo>
                    <a:pt y="2580" x="35631"/>
                    <a:pt y="2146" x="35526"/>
                    <a:pt y="1826" x="35316"/>
                  </a:cubicBezTo>
                  <a:cubicBezTo>
                    <a:pt y="1507" x="35106"/>
                    <a:pt y="1347" x="34821"/>
                    <a:pt y="1347" x="34461"/>
                  </a:cubicBezTo>
                  <a:close/>
                  <a:moveTo>
                    <a:pt y="1347" x="49958"/>
                  </a:moveTo>
                  <a:cubicBezTo>
                    <a:pt y="1347" x="49629"/>
                    <a:pt y="1442" x="49376"/>
                    <a:pt y="1630" x="49197"/>
                  </a:cubicBezTo>
                  <a:cubicBezTo>
                    <a:pt y="1819" x="49019"/>
                    <a:pt y="2087" x="48929"/>
                    <a:pt y="2434" x="48929"/>
                  </a:cubicBezTo>
                  <a:cubicBezTo>
                    <a:pt y="2719" x="48929"/>
                    <a:pt y="2944" x="48990"/>
                    <a:pt y="3107" x="49111"/>
                  </a:cubicBezTo>
                  <a:cubicBezTo>
                    <a:pt y="3271" x="49232"/>
                    <a:pt y="3392" x="49429"/>
                    <a:pt y="3471" x="49702"/>
                  </a:cubicBezTo>
                  <a:lnTo>
                    <a:pt y="3521" x="49855"/>
                  </a:lnTo>
                  <a:cubicBezTo>
                    <a:pt y="3602" x="50128"/>
                    <a:pt y="3687" x="50304"/>
                    <a:pt y="3774" x="50385"/>
                  </a:cubicBezTo>
                  <a:cubicBezTo>
                    <a:pt y="3862" x="50465"/>
                    <a:pt y="3988" x="50506"/>
                    <a:pt y="4153" x="50506"/>
                  </a:cubicBezTo>
                  <a:cubicBezTo>
                    <a:pt y="4331" x="50506"/>
                    <a:pt y="4469" x="50450"/>
                    <a:pt y="4566" x="50338"/>
                  </a:cubicBezTo>
                  <a:cubicBezTo>
                    <a:pt y="4664" x="50227"/>
                    <a:pt y="4713" x="50067"/>
                    <a:pt y="4713" x="49860"/>
                  </a:cubicBezTo>
                  <a:cubicBezTo>
                    <a:pt y="4713" x="49705"/>
                    <a:pt y="4684" x="49549"/>
                    <a:pt y="4626" x="49391"/>
                  </a:cubicBezTo>
                  <a:cubicBezTo>
                    <a:pt y="4568" x="49233"/>
                    <a:pt y="4480" x="49073"/>
                    <a:pt y="4364" x="48910"/>
                  </a:cubicBezTo>
                  <a:lnTo>
                    <a:pt y="4990" x="48910"/>
                  </a:lnTo>
                  <a:cubicBezTo>
                    <a:pt y="5066" x="49083"/>
                    <a:pt y="5124" x="49246"/>
                    <a:pt y="5163" x="49402"/>
                  </a:cubicBezTo>
                  <a:cubicBezTo>
                    <a:pt y="5201" x="49557"/>
                    <a:pt y="5220" x="49707"/>
                    <a:pt y="5220" x="49850"/>
                  </a:cubicBezTo>
                  <a:cubicBezTo>
                    <a:pt y="5220" x="50195"/>
                    <a:pt y="5120" x="50465"/>
                    <a:pt y="4920" x="50662"/>
                  </a:cubicBezTo>
                  <a:cubicBezTo>
                    <a:pt y="4721" x="50859"/>
                    <a:pt y="4450" x="50958"/>
                    <a:pt y="4107" x="50958"/>
                  </a:cubicBezTo>
                  <a:cubicBezTo>
                    <a:pt y="3806" x="50958"/>
                    <a:pt y="3572" x="50892"/>
                    <a:pt y="3404" x="50760"/>
                  </a:cubicBezTo>
                  <a:cubicBezTo>
                    <a:pt y="3236" x="50629"/>
                    <a:pt y="3106" x="50407"/>
                    <a:pt y="3014" x="50094"/>
                  </a:cubicBezTo>
                  <a:lnTo>
                    <a:pt y="2967" x="49944"/>
                  </a:lnTo>
                  <a:cubicBezTo>
                    <a:pt y="2895" x="49708"/>
                    <a:pt y="2819" x="49551"/>
                    <a:pt y="2739" x="49472"/>
                  </a:cubicBezTo>
                  <a:cubicBezTo>
                    <a:pt y="2658" x="49394"/>
                    <a:pt y="2548" x="49355"/>
                    <a:pt y="2408" x="49355"/>
                  </a:cubicBezTo>
                  <a:cubicBezTo>
                    <a:pt y="2223" x="49355"/>
                    <a:pt y="2085" x="49410"/>
                    <a:pt y="1993" x="49519"/>
                  </a:cubicBezTo>
                  <a:cubicBezTo>
                    <a:pt y="1900" x="49628"/>
                    <a:pt y="1854" x="49792"/>
                    <a:pt y="1854" x="50010"/>
                  </a:cubicBezTo>
                  <a:cubicBezTo>
                    <a:pt y="1854" x="50154"/>
                    <a:pt y="1876" x="50293"/>
                    <a:pt y="1920" x="50427"/>
                  </a:cubicBezTo>
                  <a:cubicBezTo>
                    <a:pt y="1964" x="50561"/>
                    <a:pt y="2030" x="50690"/>
                    <a:pt y="2118" x="50814"/>
                  </a:cubicBezTo>
                  <a:lnTo>
                    <a:pt y="1545" x="50814"/>
                  </a:lnTo>
                  <a:cubicBezTo>
                    <a:pt y="1479" x="50693"/>
                    <a:pt y="1429" x="50561"/>
                    <a:pt y="1397" x="50417"/>
                  </a:cubicBezTo>
                  <a:cubicBezTo>
                    <a:pt y="1364" x="50274"/>
                    <a:pt y="1347" x="50121"/>
                    <a:pt y="1347" x="49958"/>
                  </a:cubicBezTo>
                  <a:close/>
                  <a:moveTo>
                    <a:pt y="1347" x="54519"/>
                  </a:moveTo>
                  <a:cubicBezTo>
                    <a:pt y="1347" x="54376"/>
                    <a:pt y="1369" x="54228"/>
                    <a:pt y="1411" x="54077"/>
                  </a:cubicBezTo>
                  <a:cubicBezTo>
                    <a:pt y="1454" x="53925"/>
                    <a:pt y="1518" x="53769"/>
                    <a:pt y="1604" x="53608"/>
                  </a:cubicBezTo>
                  <a:lnTo>
                    <a:pt y="2164" x="53608"/>
                  </a:lnTo>
                  <a:cubicBezTo>
                    <a:pt y="2063" x="53742"/>
                    <a:pt y="1987" x="53882"/>
                    <a:pt y="1937" x="54027"/>
                  </a:cubicBezTo>
                  <a:cubicBezTo>
                    <a:pt y="1886" x="54172"/>
                    <a:pt y="1861" x="54321"/>
                    <a:pt y="1861" x="54474"/>
                  </a:cubicBezTo>
                  <a:cubicBezTo>
                    <a:pt y="1861" x="54715"/>
                    <a:pt y="1937" x="54902"/>
                    <a:pt y="2090" x="55035"/>
                  </a:cubicBezTo>
                  <a:cubicBezTo>
                    <a:pt y="2242" x="55168"/>
                    <a:pt y="2458" x="55234"/>
                    <a:pt y="2737" x="55234"/>
                  </a:cubicBezTo>
                  <a:lnTo>
                    <a:pt y="2796" x="55234"/>
                  </a:lnTo>
                  <a:lnTo>
                    <a:pt y="2796" x="54617"/>
                  </a:lnTo>
                  <a:cubicBezTo>
                    <a:pt y="2796" x="54217"/>
                    <a:pt y="2902" x="53916"/>
                    <a:pt y="3112" x="53715"/>
                  </a:cubicBezTo>
                  <a:cubicBezTo>
                    <a:pt y="3323" x="53513"/>
                    <a:pt y="3636" x="53412"/>
                    <a:pt y="4051" x="53412"/>
                  </a:cubicBezTo>
                  <a:cubicBezTo>
                    <a:pt y="4407" x="53412"/>
                    <a:pt y="4691" x="53493"/>
                    <a:pt y="4902" x="53655"/>
                  </a:cubicBezTo>
                  <a:cubicBezTo>
                    <a:pt y="5114" x="53817"/>
                    <a:pt y="5220" x="54035"/>
                    <a:pt y="5220" x="54309"/>
                  </a:cubicBezTo>
                  <a:cubicBezTo>
                    <a:pt y="5220" x="54526"/>
                    <a:pt y="5167" x="54709"/>
                    <a:pt y="5060" x="54859"/>
                  </a:cubicBezTo>
                  <a:cubicBezTo>
                    <a:pt y="4954" x="55009"/>
                    <a:pt y="4789" x="55134"/>
                    <a:pt y="4565" x="55234"/>
                  </a:cubicBezTo>
                  <a:lnTo>
                    <a:pt y="5125" x="55234"/>
                  </a:lnTo>
                  <a:lnTo>
                    <a:pt y="5125" x="55675"/>
                  </a:lnTo>
                  <a:lnTo>
                    <a:pt y="3020" x="55675"/>
                  </a:lnTo>
                  <a:cubicBezTo>
                    <a:pt y="2458" x="55675"/>
                    <a:pt y="2039" x="55579"/>
                    <a:pt y="1762" x="55388"/>
                  </a:cubicBezTo>
                  <a:cubicBezTo>
                    <a:pt y="1485" x="55196"/>
                    <a:pt y="1347" x="54907"/>
                    <a:pt y="1347" x="54519"/>
                  </a:cubicBezTo>
                  <a:close/>
                  <a:moveTo>
                    <a:pt y="1347" x="61976"/>
                  </a:moveTo>
                  <a:cubicBezTo>
                    <a:pt y="1347" x="61833"/>
                    <a:pt y="1369" x="61685"/>
                    <a:pt y="1411" x="61534"/>
                  </a:cubicBezTo>
                  <a:cubicBezTo>
                    <a:pt y="1454" x="61382"/>
                    <a:pt y="1518" x="61226"/>
                    <a:pt y="1604" x="61065"/>
                  </a:cubicBezTo>
                  <a:lnTo>
                    <a:pt y="2164" x="61065"/>
                  </a:lnTo>
                  <a:cubicBezTo>
                    <a:pt y="2063" x="61199"/>
                    <a:pt y="1987" x="61339"/>
                    <a:pt y="1937" x="61484"/>
                  </a:cubicBezTo>
                  <a:cubicBezTo>
                    <a:pt y="1886" x="61629"/>
                    <a:pt y="1861" x="61778"/>
                    <a:pt y="1861" x="61931"/>
                  </a:cubicBezTo>
                  <a:cubicBezTo>
                    <a:pt y="1861" x="62172"/>
                    <a:pt y="1937" x="62359"/>
                    <a:pt y="2090" x="62492"/>
                  </a:cubicBezTo>
                  <a:cubicBezTo>
                    <a:pt y="2242" x="62625"/>
                    <a:pt y="2458" x="62691"/>
                    <a:pt y="2737" x="62691"/>
                  </a:cubicBezTo>
                  <a:lnTo>
                    <a:pt y="2796" x="62691"/>
                  </a:lnTo>
                  <a:lnTo>
                    <a:pt y="2796" x="62074"/>
                  </a:lnTo>
                  <a:cubicBezTo>
                    <a:pt y="2796" x="61674"/>
                    <a:pt y="2902" x="61373"/>
                    <a:pt y="3112" x="61172"/>
                  </a:cubicBezTo>
                  <a:cubicBezTo>
                    <a:pt y="3323" x="60970"/>
                    <a:pt y="3636" x="60869"/>
                    <a:pt y="4051" x="60869"/>
                  </a:cubicBezTo>
                  <a:cubicBezTo>
                    <a:pt y="4407" x="60869"/>
                    <a:pt y="4691" x="60950"/>
                    <a:pt y="4902" x="61112"/>
                  </a:cubicBezTo>
                  <a:cubicBezTo>
                    <a:pt y="5114" x="61274"/>
                    <a:pt y="5220" x="61492"/>
                    <a:pt y="5220" x="61766"/>
                  </a:cubicBezTo>
                  <a:cubicBezTo>
                    <a:pt y="5220" x="61983"/>
                    <a:pt y="5167" x="62166"/>
                    <a:pt y="5060" x="62316"/>
                  </a:cubicBezTo>
                  <a:cubicBezTo>
                    <a:pt y="4954" x="62466"/>
                    <a:pt y="4789" x="62591"/>
                    <a:pt y="4565" x="62691"/>
                  </a:cubicBezTo>
                  <a:lnTo>
                    <a:pt y="5125" x="62691"/>
                  </a:lnTo>
                  <a:lnTo>
                    <a:pt y="5125" x="63132"/>
                  </a:lnTo>
                  <a:lnTo>
                    <a:pt y="3020" x="63132"/>
                  </a:lnTo>
                  <a:cubicBezTo>
                    <a:pt y="2458" x="63132"/>
                    <a:pt y="2039" x="63036"/>
                    <a:pt y="1762" x="62845"/>
                  </a:cubicBezTo>
                  <a:cubicBezTo>
                    <a:pt y="1485" x="62653"/>
                    <a:pt y="1347" x="62364"/>
                    <a:pt y="1347" x="61976"/>
                  </a:cubicBezTo>
                  <a:close/>
                  <a:moveTo>
                    <a:pt y="1347" x="68983"/>
                  </a:moveTo>
                  <a:cubicBezTo>
                    <a:pt y="1347" x="68840"/>
                    <a:pt y="1369" x="68692"/>
                    <a:pt y="1411" x="68541"/>
                  </a:cubicBezTo>
                  <a:cubicBezTo>
                    <a:pt y="1454" x="68389"/>
                    <a:pt y="1518" x="68233"/>
                    <a:pt y="1604" x="68072"/>
                  </a:cubicBezTo>
                  <a:lnTo>
                    <a:pt y="2164" x="68072"/>
                  </a:lnTo>
                  <a:cubicBezTo>
                    <a:pt y="2063" x="68206"/>
                    <a:pt y="1987" x="68346"/>
                    <a:pt y="1937" x="68491"/>
                  </a:cubicBezTo>
                  <a:cubicBezTo>
                    <a:pt y="1886" x="68636"/>
                    <a:pt y="1861" x="68785"/>
                    <a:pt y="1861" x="68938"/>
                  </a:cubicBezTo>
                  <a:cubicBezTo>
                    <a:pt y="1861" x="69179"/>
                    <a:pt y="1937" x="69366"/>
                    <a:pt y="2090" x="69499"/>
                  </a:cubicBezTo>
                  <a:cubicBezTo>
                    <a:pt y="2242" x="69632"/>
                    <a:pt y="2458" x="69698"/>
                    <a:pt y="2737" x="69698"/>
                  </a:cubicBezTo>
                  <a:lnTo>
                    <a:pt y="2796" x="69698"/>
                  </a:lnTo>
                  <a:lnTo>
                    <a:pt y="2796" x="69081"/>
                  </a:lnTo>
                  <a:cubicBezTo>
                    <a:pt y="2796" x="68681"/>
                    <a:pt y="2902" x="68380"/>
                    <a:pt y="3112" x="68179"/>
                  </a:cubicBezTo>
                  <a:cubicBezTo>
                    <a:pt y="3323" x="67977"/>
                    <a:pt y="3636" x="67876"/>
                    <a:pt y="4051" x="67876"/>
                  </a:cubicBezTo>
                  <a:cubicBezTo>
                    <a:pt y="4407" x="67876"/>
                    <a:pt y="4691" x="67957"/>
                    <a:pt y="4902" x="68119"/>
                  </a:cubicBezTo>
                  <a:cubicBezTo>
                    <a:pt y="5114" x="68281"/>
                    <a:pt y="5220" x="68499"/>
                    <a:pt y="5220" x="68773"/>
                  </a:cubicBezTo>
                  <a:cubicBezTo>
                    <a:pt y="5220" x="68990"/>
                    <a:pt y="5167" x="69173"/>
                    <a:pt y="5060" x="69323"/>
                  </a:cubicBezTo>
                  <a:cubicBezTo>
                    <a:pt y="4954" x="69473"/>
                    <a:pt y="4789" x="69598"/>
                    <a:pt y="4565" x="69698"/>
                  </a:cubicBezTo>
                  <a:lnTo>
                    <a:pt y="5125" x="69698"/>
                  </a:lnTo>
                  <a:lnTo>
                    <a:pt y="5125" x="70139"/>
                  </a:lnTo>
                  <a:lnTo>
                    <a:pt y="3020" x="70139"/>
                  </a:lnTo>
                  <a:cubicBezTo>
                    <a:pt y="2458" x="70139"/>
                    <a:pt y="2039" x="70043"/>
                    <a:pt y="1762" x="69852"/>
                  </a:cubicBezTo>
                  <a:cubicBezTo>
                    <a:pt y="1485" x="69660"/>
                    <a:pt y="1347" x="69371"/>
                    <a:pt y="1347" x="68983"/>
                  </a:cubicBezTo>
                  <a:close/>
                  <a:moveTo>
                    <a:pt y="1347" x="80277"/>
                  </a:moveTo>
                  <a:cubicBezTo>
                    <a:pt y="1347" x="79893"/>
                    <a:pt y="1518" x="79592"/>
                    <a:pt y="1861" x="79375"/>
                  </a:cubicBezTo>
                  <a:cubicBezTo>
                    <a:pt y="2203" x="79157"/>
                    <a:pt y="2678" x="79048"/>
                    <a:pt y="3284" x="79048"/>
                  </a:cubicBezTo>
                  <a:cubicBezTo>
                    <a:pt y="3887" x="79048"/>
                    <a:pt y="4361" x="79157"/>
                    <a:pt y="4705" x="79375"/>
                  </a:cubicBezTo>
                  <a:cubicBezTo>
                    <a:pt y="5048" x="79592"/>
                    <a:pt y="5220" x="79893"/>
                    <a:pt y="5220" x="80277"/>
                  </a:cubicBezTo>
                  <a:cubicBezTo>
                    <a:pt y="5220" x="80660"/>
                    <a:pt y="5048" x="80961"/>
                    <a:pt y="4705" x="81179"/>
                  </a:cubicBezTo>
                  <a:cubicBezTo>
                    <a:pt y="4361" x="81398"/>
                    <a:pt y="3887" x="81507"/>
                    <a:pt y="3284" x="81507"/>
                  </a:cubicBezTo>
                  <a:cubicBezTo>
                    <a:pt y="2678" x="81507"/>
                    <a:pt y="2203" x="81398"/>
                    <a:pt y="1861" x="81179"/>
                  </a:cubicBezTo>
                  <a:cubicBezTo>
                    <a:pt y="1518" x="80961"/>
                    <a:pt y="1347" x="80660"/>
                    <a:pt y="1347" x="80277"/>
                  </a:cubicBezTo>
                  <a:close/>
                  <a:moveTo>
                    <a:pt y="1347" x="89504"/>
                  </a:moveTo>
                  <a:cubicBezTo>
                    <a:pt y="1347" x="89361"/>
                    <a:pt y="1369" x="89213"/>
                    <a:pt y="1411" x="89062"/>
                  </a:cubicBezTo>
                  <a:cubicBezTo>
                    <a:pt y="1454" x="88910"/>
                    <a:pt y="1518" x="88754"/>
                    <a:pt y="1604" x="88593"/>
                  </a:cubicBezTo>
                  <a:lnTo>
                    <a:pt y="2164" x="88593"/>
                  </a:lnTo>
                  <a:cubicBezTo>
                    <a:pt y="2063" x="88727"/>
                    <a:pt y="1987" x="88867"/>
                    <a:pt y="1937" x="89012"/>
                  </a:cubicBezTo>
                  <a:cubicBezTo>
                    <a:pt y="1886" x="89157"/>
                    <a:pt y="1861" x="89306"/>
                    <a:pt y="1861" x="89459"/>
                  </a:cubicBezTo>
                  <a:cubicBezTo>
                    <a:pt y="1861" x="89700"/>
                    <a:pt y="1937" x="89887"/>
                    <a:pt y="2090" x="90020"/>
                  </a:cubicBezTo>
                  <a:cubicBezTo>
                    <a:pt y="2242" x="90153"/>
                    <a:pt y="2458" x="90219"/>
                    <a:pt y="2737" x="90219"/>
                  </a:cubicBezTo>
                  <a:lnTo>
                    <a:pt y="2796" x="90219"/>
                  </a:lnTo>
                  <a:lnTo>
                    <a:pt y="2796" x="89602"/>
                  </a:lnTo>
                  <a:cubicBezTo>
                    <a:pt y="2796" x="89202"/>
                    <a:pt y="2902" x="88901"/>
                    <a:pt y="3112" x="88700"/>
                  </a:cubicBezTo>
                  <a:cubicBezTo>
                    <a:pt y="3323" x="88498"/>
                    <a:pt y="3636" x="88397"/>
                    <a:pt y="4051" x="88397"/>
                  </a:cubicBezTo>
                  <a:cubicBezTo>
                    <a:pt y="4407" x="88397"/>
                    <a:pt y="4691" x="88478"/>
                    <a:pt y="4902" x="88640"/>
                  </a:cubicBezTo>
                  <a:cubicBezTo>
                    <a:pt y="5114" x="88802"/>
                    <a:pt y="5220" x="89020"/>
                    <a:pt y="5220" x="89294"/>
                  </a:cubicBezTo>
                  <a:cubicBezTo>
                    <a:pt y="5220" x="89511"/>
                    <a:pt y="5167" x="89694"/>
                    <a:pt y="5060" x="89844"/>
                  </a:cubicBezTo>
                  <a:cubicBezTo>
                    <a:pt y="4954" x="89994"/>
                    <a:pt y="4789" x="90119"/>
                    <a:pt y="4565" x="90219"/>
                  </a:cubicBezTo>
                  <a:lnTo>
                    <a:pt y="5125" x="90219"/>
                  </a:lnTo>
                  <a:lnTo>
                    <a:pt y="5125" x="90660"/>
                  </a:lnTo>
                  <a:lnTo>
                    <a:pt y="3020" x="90660"/>
                  </a:lnTo>
                  <a:cubicBezTo>
                    <a:pt y="2458" x="90660"/>
                    <a:pt y="2039" x="90564"/>
                    <a:pt y="1762" x="90373"/>
                  </a:cubicBezTo>
                  <a:cubicBezTo>
                    <a:pt y="1485" x="90181"/>
                    <a:pt y="1347" x="89892"/>
                    <a:pt y="1347" x="89504"/>
                  </a:cubicBezTo>
                  <a:close/>
                  <a:moveTo>
                    <a:pt y="1347" x="95227"/>
                  </a:moveTo>
                  <a:cubicBezTo>
                    <a:pt y="1347" x="95084"/>
                    <a:pt y="1369" x="94936"/>
                    <a:pt y="1411" x="94785"/>
                  </a:cubicBezTo>
                  <a:cubicBezTo>
                    <a:pt y="1454" x="94633"/>
                    <a:pt y="1518" x="94477"/>
                    <a:pt y="1604" x="94316"/>
                  </a:cubicBezTo>
                  <a:lnTo>
                    <a:pt y="2164" x="94316"/>
                  </a:lnTo>
                  <a:cubicBezTo>
                    <a:pt y="2063" x="94450"/>
                    <a:pt y="1987" x="94590"/>
                    <a:pt y="1937" x="94735"/>
                  </a:cubicBezTo>
                  <a:cubicBezTo>
                    <a:pt y="1886" x="94880"/>
                    <a:pt y="1861" x="95029"/>
                    <a:pt y="1861" x="95182"/>
                  </a:cubicBezTo>
                  <a:cubicBezTo>
                    <a:pt y="1861" x="95423"/>
                    <a:pt y="1937" x="95610"/>
                    <a:pt y="2090" x="95743"/>
                  </a:cubicBezTo>
                  <a:cubicBezTo>
                    <a:pt y="2242" x="95876"/>
                    <a:pt y="2458" x="95942"/>
                    <a:pt y="2737" x="95942"/>
                  </a:cubicBezTo>
                  <a:lnTo>
                    <a:pt y="2796" x="95942"/>
                  </a:lnTo>
                  <a:lnTo>
                    <a:pt y="2796" x="95325"/>
                  </a:lnTo>
                  <a:cubicBezTo>
                    <a:pt y="2796" x="94925"/>
                    <a:pt y="2902" x="94624"/>
                    <a:pt y="3112" x="94423"/>
                  </a:cubicBezTo>
                  <a:cubicBezTo>
                    <a:pt y="3323" x="94221"/>
                    <a:pt y="3636" x="94120"/>
                    <a:pt y="4051" x="94120"/>
                  </a:cubicBezTo>
                  <a:cubicBezTo>
                    <a:pt y="4407" x="94120"/>
                    <a:pt y="4691" x="94201"/>
                    <a:pt y="4902" x="94363"/>
                  </a:cubicBezTo>
                  <a:cubicBezTo>
                    <a:pt y="5114" x="94525"/>
                    <a:pt y="5220" x="94743"/>
                    <a:pt y="5220" x="95017"/>
                  </a:cubicBezTo>
                  <a:cubicBezTo>
                    <a:pt y="5220" x="95234"/>
                    <a:pt y="5167" x="95417"/>
                    <a:pt y="5060" x="95567"/>
                  </a:cubicBezTo>
                  <a:cubicBezTo>
                    <a:pt y="4954" x="95717"/>
                    <a:pt y="4789" x="95842"/>
                    <a:pt y="4565" x="95942"/>
                  </a:cubicBezTo>
                  <a:lnTo>
                    <a:pt y="5125" x="95942"/>
                  </a:lnTo>
                  <a:lnTo>
                    <a:pt y="5125" x="96383"/>
                  </a:lnTo>
                  <a:lnTo>
                    <a:pt y="3020" x="96383"/>
                  </a:lnTo>
                  <a:cubicBezTo>
                    <a:pt y="2458" x="96383"/>
                    <a:pt y="2039" x="96287"/>
                    <a:pt y="1762" x="96096"/>
                  </a:cubicBezTo>
                  <a:cubicBezTo>
                    <a:pt y="1485" x="95904"/>
                    <a:pt y="1347" x="95615"/>
                    <a:pt y="1347" x="95227"/>
                  </a:cubicBezTo>
                  <a:close/>
                  <a:moveTo>
                    <a:pt y="1347" x="98140"/>
                  </a:moveTo>
                  <a:cubicBezTo>
                    <a:pt y="1347" x="97811"/>
                    <a:pt y="1442" x="97558"/>
                    <a:pt y="1630" x="97379"/>
                  </a:cubicBezTo>
                  <a:cubicBezTo>
                    <a:pt y="1819" x="97201"/>
                    <a:pt y="2087" x="97111"/>
                    <a:pt y="2434" x="97111"/>
                  </a:cubicBezTo>
                  <a:cubicBezTo>
                    <a:pt y="2719" x="97111"/>
                    <a:pt y="2944" x="97172"/>
                    <a:pt y="3107" x="97293"/>
                  </a:cubicBezTo>
                  <a:cubicBezTo>
                    <a:pt y="3271" x="97414"/>
                    <a:pt y="3392" x="97611"/>
                    <a:pt y="3471" x="97884"/>
                  </a:cubicBezTo>
                  <a:lnTo>
                    <a:pt y="3521" x="98037"/>
                  </a:lnTo>
                  <a:cubicBezTo>
                    <a:pt y="3602" x="98310"/>
                    <a:pt y="3687" x="98486"/>
                    <a:pt y="3774" x="98567"/>
                  </a:cubicBezTo>
                  <a:cubicBezTo>
                    <a:pt y="3862" x="98647"/>
                    <a:pt y="3988" x="98688"/>
                    <a:pt y="4153" x="98688"/>
                  </a:cubicBezTo>
                  <a:cubicBezTo>
                    <a:pt y="4331" x="98688"/>
                    <a:pt y="4469" x="98632"/>
                    <a:pt y="4566" x="98520"/>
                  </a:cubicBezTo>
                  <a:cubicBezTo>
                    <a:pt y="4664" x="98409"/>
                    <a:pt y="4713" x="98249"/>
                    <a:pt y="4713" x="98042"/>
                  </a:cubicBezTo>
                  <a:cubicBezTo>
                    <a:pt y="4713" x="97887"/>
                    <a:pt y="4684" x="97731"/>
                    <a:pt y="4626" x="97573"/>
                  </a:cubicBezTo>
                  <a:cubicBezTo>
                    <a:pt y="4568" x="97415"/>
                    <a:pt y="4480" x="97255"/>
                    <a:pt y="4364" x="97092"/>
                  </a:cubicBezTo>
                  <a:lnTo>
                    <a:pt y="4990" x="97092"/>
                  </a:lnTo>
                  <a:cubicBezTo>
                    <a:pt y="5066" x="97265"/>
                    <a:pt y="5124" x="97428"/>
                    <a:pt y="5163" x="97584"/>
                  </a:cubicBezTo>
                  <a:cubicBezTo>
                    <a:pt y="5201" x="97739"/>
                    <a:pt y="5220" x="97889"/>
                    <a:pt y="5220" x="98032"/>
                  </a:cubicBezTo>
                  <a:cubicBezTo>
                    <a:pt y="5220" x="98377"/>
                    <a:pt y="5120" x="98647"/>
                    <a:pt y="4920" x="98844"/>
                  </a:cubicBezTo>
                  <a:cubicBezTo>
                    <a:pt y="4721" x="99041"/>
                    <a:pt y="4450" x="99140"/>
                    <a:pt y="4107" x="99140"/>
                  </a:cubicBezTo>
                  <a:cubicBezTo>
                    <a:pt y="3806" x="99140"/>
                    <a:pt y="3572" x="99074"/>
                    <a:pt y="3404" x="98942"/>
                  </a:cubicBezTo>
                  <a:cubicBezTo>
                    <a:pt y="3236" x="98811"/>
                    <a:pt y="3106" x="98589"/>
                    <a:pt y="3014" x="98276"/>
                  </a:cubicBezTo>
                  <a:lnTo>
                    <a:pt y="2967" x="98126"/>
                  </a:lnTo>
                  <a:cubicBezTo>
                    <a:pt y="2895" x="97890"/>
                    <a:pt y="2819" x="97733"/>
                    <a:pt y="2739" x="97654"/>
                  </a:cubicBezTo>
                  <a:cubicBezTo>
                    <a:pt y="2658" x="97576"/>
                    <a:pt y="2548" x="97537"/>
                    <a:pt y="2408" x="97537"/>
                  </a:cubicBezTo>
                  <a:cubicBezTo>
                    <a:pt y="2223" x="97537"/>
                    <a:pt y="2085" x="97592"/>
                    <a:pt y="1993" x="97701"/>
                  </a:cubicBezTo>
                  <a:cubicBezTo>
                    <a:pt y="1900" x="97810"/>
                    <a:pt y="1854" x="97974"/>
                    <a:pt y="1854" x="98192"/>
                  </a:cubicBezTo>
                  <a:cubicBezTo>
                    <a:pt y="1854" x="98336"/>
                    <a:pt y="1876" x="98475"/>
                    <a:pt y="1920" x="98609"/>
                  </a:cubicBezTo>
                  <a:cubicBezTo>
                    <a:pt y="1964" x="98743"/>
                    <a:pt y="2030" x="98872"/>
                    <a:pt y="2118" x="98996"/>
                  </a:cubicBezTo>
                  <a:lnTo>
                    <a:pt y="1545" x="98996"/>
                  </a:lnTo>
                  <a:cubicBezTo>
                    <a:pt y="1479" x="98875"/>
                    <a:pt y="1429" x="98743"/>
                    <a:pt y="1397" x="98599"/>
                  </a:cubicBezTo>
                  <a:cubicBezTo>
                    <a:pt y="1364" x="98456"/>
                    <a:pt y="1347" x="98303"/>
                    <a:pt y="1347" x="98140"/>
                  </a:cubicBezTo>
                  <a:close/>
                  <a:moveTo>
                    <a:pt y="1347" x="100962"/>
                  </a:moveTo>
                  <a:cubicBezTo>
                    <a:pt y="1347" x="100560"/>
                    <a:pt y="1524" x="100241"/>
                    <a:pt y="1879" x="100004"/>
                  </a:cubicBezTo>
                  <a:cubicBezTo>
                    <a:pt y="2234" x="99768"/>
                    <a:pt y="2713" x="99649"/>
                    <a:pt y="3317" x="99649"/>
                  </a:cubicBezTo>
                  <a:cubicBezTo>
                    <a:pt y="3901" x="99649"/>
                    <a:pt y="4364" x="99774"/>
                    <a:pt y="4706" x="100023"/>
                  </a:cubicBezTo>
                  <a:cubicBezTo>
                    <a:pt y="5049" x="100273"/>
                    <a:pt y="5220" x="100611"/>
                    <a:pt y="5220" x="101039"/>
                  </a:cubicBezTo>
                  <a:cubicBezTo>
                    <a:pt y="5220" x="101209"/>
                    <a:pt y="5196" x="101378"/>
                    <a:pt y="5148" x="101543"/>
                  </a:cubicBezTo>
                  <a:cubicBezTo>
                    <a:pt y="5099" x="101709"/>
                    <a:pt y="5029" x="101871"/>
                    <a:pt y="4937" x="102029"/>
                  </a:cubicBezTo>
                  <a:lnTo>
                    <a:pt y="4364" x="102029"/>
                  </a:lnTo>
                  <a:cubicBezTo>
                    <a:pt y="4478" x="101873"/>
                    <a:pt y="4564" x="101715"/>
                    <a:pt y="4621" x="101556"/>
                  </a:cubicBezTo>
                  <a:cubicBezTo>
                    <a:pt y="4678" x="101398"/>
                    <a:pt y="4706" x="101234"/>
                    <a:pt y="4706" x="101065"/>
                  </a:cubicBezTo>
                  <a:cubicBezTo>
                    <a:pt y="4706" x="100773"/>
                    <a:pt y="4597" x="100546"/>
                    <a:pt y="4379" x="100382"/>
                  </a:cubicBezTo>
                  <a:cubicBezTo>
                    <a:pt y="4160" x="100219"/>
                    <a:pt y="3842" x="100127"/>
                    <a:pt y="3425" x="100108"/>
                  </a:cubicBezTo>
                  <a:lnTo>
                    <a:pt y="3425" x="102132"/>
                  </a:lnTo>
                  <a:lnTo>
                    <a:pt y="3129" x="102132"/>
                  </a:lnTo>
                  <a:cubicBezTo>
                    <a:pt y="2580" x="102132"/>
                    <a:pt y="2146" x="102027"/>
                    <a:pt y="1826" x="101817"/>
                  </a:cubicBezTo>
                  <a:cubicBezTo>
                    <a:pt y="1507" x="101607"/>
                    <a:pt y="1347" x="101322"/>
                    <a:pt y="1347" x="100962"/>
                  </a:cubicBezTo>
                  <a:close/>
                  <a:moveTo>
                    <a:pt y="1347" x="103706"/>
                  </a:moveTo>
                  <a:cubicBezTo>
                    <a:pt y="1347" x="103377"/>
                    <a:pt y="1442" x="103124"/>
                    <a:pt y="1630" x="102945"/>
                  </a:cubicBezTo>
                  <a:cubicBezTo>
                    <a:pt y="1819" x="102767"/>
                    <a:pt y="2087" x="102677"/>
                    <a:pt y="2434" x="102677"/>
                  </a:cubicBezTo>
                  <a:cubicBezTo>
                    <a:pt y="2719" x="102677"/>
                    <a:pt y="2944" x="102738"/>
                    <a:pt y="3107" x="102859"/>
                  </a:cubicBezTo>
                  <a:cubicBezTo>
                    <a:pt y="3271" x="102980"/>
                    <a:pt y="3392" x="103177"/>
                    <a:pt y="3471" x="103450"/>
                  </a:cubicBezTo>
                  <a:lnTo>
                    <a:pt y="3521" x="103603"/>
                  </a:lnTo>
                  <a:cubicBezTo>
                    <a:pt y="3602" x="103876"/>
                    <a:pt y="3687" x="104052"/>
                    <a:pt y="3774" x="104133"/>
                  </a:cubicBezTo>
                  <a:cubicBezTo>
                    <a:pt y="3862" x="104213"/>
                    <a:pt y="3988" x="104254"/>
                    <a:pt y="4153" x="104254"/>
                  </a:cubicBezTo>
                  <a:cubicBezTo>
                    <a:pt y="4331" x="104254"/>
                    <a:pt y="4469" x="104198"/>
                    <a:pt y="4566" x="104086"/>
                  </a:cubicBezTo>
                  <a:cubicBezTo>
                    <a:pt y="4664" x="103975"/>
                    <a:pt y="4713" x="103815"/>
                    <a:pt y="4713" x="103608"/>
                  </a:cubicBezTo>
                  <a:cubicBezTo>
                    <a:pt y="4713" x="103453"/>
                    <a:pt y="4684" x="103297"/>
                    <a:pt y="4626" x="103139"/>
                  </a:cubicBezTo>
                  <a:cubicBezTo>
                    <a:pt y="4568" x="102981"/>
                    <a:pt y="4480" x="102821"/>
                    <a:pt y="4364" x="102658"/>
                  </a:cubicBezTo>
                  <a:lnTo>
                    <a:pt y="4990" x="102658"/>
                  </a:lnTo>
                  <a:cubicBezTo>
                    <a:pt y="5066" x="102831"/>
                    <a:pt y="5124" x="102994"/>
                    <a:pt y="5163" x="103150"/>
                  </a:cubicBezTo>
                  <a:cubicBezTo>
                    <a:pt y="5201" x="103305"/>
                    <a:pt y="5220" x="103455"/>
                    <a:pt y="5220" x="103598"/>
                  </a:cubicBezTo>
                  <a:cubicBezTo>
                    <a:pt y="5220" x="103943"/>
                    <a:pt y="5120" x="104213"/>
                    <a:pt y="4920" x="104410"/>
                  </a:cubicBezTo>
                  <a:cubicBezTo>
                    <a:pt y="4721" x="104607"/>
                    <a:pt y="4450" x="104706"/>
                    <a:pt y="4107" x="104706"/>
                  </a:cubicBezTo>
                  <a:cubicBezTo>
                    <a:pt y="3806" x="104706"/>
                    <a:pt y="3572" x="104640"/>
                    <a:pt y="3404" x="104508"/>
                  </a:cubicBezTo>
                  <a:cubicBezTo>
                    <a:pt y="3236" x="104377"/>
                    <a:pt y="3106" x="104155"/>
                    <a:pt y="3014" x="103842"/>
                  </a:cubicBezTo>
                  <a:lnTo>
                    <a:pt y="2967" x="103692"/>
                  </a:lnTo>
                  <a:cubicBezTo>
                    <a:pt y="2895" x="103456"/>
                    <a:pt y="2819" x="103299"/>
                    <a:pt y="2739" x="103220"/>
                  </a:cubicBezTo>
                  <a:cubicBezTo>
                    <a:pt y="2658" x="103142"/>
                    <a:pt y="2548" x="103103"/>
                    <a:pt y="2408" x="103103"/>
                  </a:cubicBezTo>
                  <a:cubicBezTo>
                    <a:pt y="2223" x="103103"/>
                    <a:pt y="2085" x="103158"/>
                    <a:pt y="1993" x="103267"/>
                  </a:cubicBezTo>
                  <a:cubicBezTo>
                    <a:pt y="1900" x="103376"/>
                    <a:pt y="1854" x="103540"/>
                    <a:pt y="1854" x="103759"/>
                  </a:cubicBezTo>
                  <a:cubicBezTo>
                    <a:pt y="1854" x="103902"/>
                    <a:pt y="1876" x="104041"/>
                    <a:pt y="1920" x="104175"/>
                  </a:cubicBezTo>
                  <a:cubicBezTo>
                    <a:pt y="1964" x="104309"/>
                    <a:pt y="2030" x="104438"/>
                    <a:pt y="2118" x="104562"/>
                  </a:cubicBezTo>
                  <a:lnTo>
                    <a:pt y="1545" x="104562"/>
                  </a:lnTo>
                  <a:cubicBezTo>
                    <a:pt y="1479" x="104441"/>
                    <a:pt y="1429" x="104309"/>
                    <a:pt y="1397" x="104165"/>
                  </a:cubicBezTo>
                  <a:cubicBezTo>
                    <a:pt y="1364" x="104022"/>
                    <a:pt y="1347" x="103869"/>
                    <a:pt y="1347" x="103706"/>
                  </a:cubicBezTo>
                  <a:close/>
                  <a:moveTo>
                    <a:pt y="7" x="47870"/>
                  </a:moveTo>
                  <a:cubicBezTo>
                    <a:pt y="525" x="47629"/>
                    <a:pt y="1032" x="47450"/>
                    <a:pt y="1528" x="47332"/>
                  </a:cubicBezTo>
                  <a:cubicBezTo>
                    <a:pt y="2024" x="47214"/>
                    <a:pt y="2517" x="47155"/>
                    <a:pt y="3007" x="47155"/>
                  </a:cubicBezTo>
                  <a:cubicBezTo>
                    <a:pt y="3499" x="47155"/>
                    <a:pt y="3994" x="47214"/>
                    <a:pt y="4492" x="47333"/>
                  </a:cubicBezTo>
                  <a:cubicBezTo>
                    <a:pt y="4991" x="47452"/>
                    <a:pt y="5498" x="47631"/>
                    <a:pt y="6014" x="47870"/>
                  </a:cubicBezTo>
                  <a:lnTo>
                    <a:pt y="6014" x="48253"/>
                  </a:lnTo>
                  <a:cubicBezTo>
                    <a:pt y="5511" x="48040"/>
                    <a:pt y="5011" x="47882"/>
                    <a:pt y="4514" x="47778"/>
                  </a:cubicBezTo>
                  <a:cubicBezTo>
                    <a:pt y="4016" x="47673"/>
                    <a:pt y="3514" x="47621"/>
                    <a:pt y="3007" x="47621"/>
                  </a:cubicBezTo>
                  <a:cubicBezTo>
                    <a:pt y="2500" x="47621"/>
                    <a:pt y="1999" x="47673"/>
                    <a:pt y="1505" x="47777"/>
                  </a:cubicBezTo>
                  <a:cubicBezTo>
                    <a:pt y="1011" x="47880"/>
                    <a:pt y="512" x="48039"/>
                    <a:pt y="7" x="48253"/>
                  </a:cubicBezTo>
                  <a:close/>
                  <a:moveTo>
                    <a:pt y="7" x="105337"/>
                  </a:moveTo>
                  <a:cubicBezTo>
                    <a:pt y="512" x="105549"/>
                    <a:pt y="1011" x="105707"/>
                    <a:pt y="1505" x="105812"/>
                  </a:cubicBezTo>
                  <a:cubicBezTo>
                    <a:pt y="1999" x="105916"/>
                    <a:pt y="2500" x="105969"/>
                    <a:pt y="3007" x="105969"/>
                  </a:cubicBezTo>
                  <a:cubicBezTo>
                    <a:pt y="3514" x="105969"/>
                    <a:pt y="4016" x="105916"/>
                    <a:pt y="4514" x="105812"/>
                  </a:cubicBezTo>
                  <a:cubicBezTo>
                    <a:pt y="5011" x="105707"/>
                    <a:pt y="5511" x="105549"/>
                    <a:pt y="6014" x="105337"/>
                  </a:cubicBezTo>
                  <a:lnTo>
                    <a:pt y="6014" x="105720"/>
                  </a:lnTo>
                  <a:cubicBezTo>
                    <a:pt y="5498" x="105959"/>
                    <a:pt y="4991" x="106138"/>
                    <a:pt y="4492" x="106257"/>
                  </a:cubicBezTo>
                  <a:cubicBezTo>
                    <a:pt y="3994" x="106375"/>
                    <a:pt y="3499" x="106435"/>
                    <a:pt y="3007" x="106435"/>
                  </a:cubicBezTo>
                  <a:cubicBezTo>
                    <a:pt y="2517" x="106435"/>
                    <a:pt y="2024" x="106375"/>
                    <a:pt y="1528" x="106257"/>
                  </a:cubicBezTo>
                  <a:cubicBezTo>
                    <a:pt y="1032" x="106138"/>
                    <a:pt y="525" x="105959"/>
                    <a:pt y="7" x="105720"/>
                  </a:cubicBezTo>
                  <a:close/>
                  <a:moveTo>
                    <a:pt y="1436" x="42424"/>
                  </a:moveTo>
                  <a:lnTo>
                    <a:pt y="5065" x="43507"/>
                  </a:lnTo>
                  <a:lnTo>
                    <a:pt y="5342" x="43428"/>
                  </a:lnTo>
                  <a:cubicBezTo>
                    <a:pt y="5636" x="43347"/>
                    <a:pt y="5823" x="43273"/>
                    <a:pt y="5902" x="43206"/>
                  </a:cubicBezTo>
                  <a:cubicBezTo>
                    <a:pt y="5981" x="43139"/>
                    <a:pt y="6020" x="43045"/>
                    <a:pt y="6020" x="42924"/>
                  </a:cubicBezTo>
                  <a:lnTo>
                    <a:pt y="6020" x="42665"/>
                  </a:lnTo>
                  <a:lnTo>
                    <a:pt y="6528" x="42665"/>
                  </a:lnTo>
                  <a:lnTo>
                    <a:pt y="6528" x="43017"/>
                  </a:lnTo>
                  <a:cubicBezTo>
                    <a:pt y="6528" x="43215"/>
                    <a:pt y="6461" x="43372"/>
                    <a:pt y="6327" x="43490"/>
                  </a:cubicBezTo>
                  <a:cubicBezTo>
                    <a:pt y="6193" x="43608"/>
                    <a:pt y="5906" x="43730"/>
                    <a:pt y="5467" x="43854"/>
                  </a:cubicBezTo>
                  <a:lnTo>
                    <a:pt y="1436" x="45031"/>
                  </a:lnTo>
                  <a:lnTo>
                    <a:pt y="1436" x="44564"/>
                  </a:lnTo>
                  <a:lnTo>
                    <a:pt y="4321" x="43727"/>
                  </a:lnTo>
                  <a:lnTo>
                    <a:pt y="1436" x="42890"/>
                  </a:lnTo>
                  <a:close/>
                  <a:moveTo>
                    <a:pt y="1436" x="56265"/>
                  </a:moveTo>
                  <a:lnTo>
                    <a:pt y="5065" x="57348"/>
                  </a:lnTo>
                  <a:lnTo>
                    <a:pt y="5342" x="57269"/>
                  </a:lnTo>
                  <a:cubicBezTo>
                    <a:pt y="5636" x="57188"/>
                    <a:pt y="5823" x="57114"/>
                    <a:pt y="5902" x="57047"/>
                  </a:cubicBezTo>
                  <a:cubicBezTo>
                    <a:pt y="5981" x="56980"/>
                    <a:pt y="6020" x="56886"/>
                    <a:pt y="6020" x="56765"/>
                  </a:cubicBezTo>
                  <a:lnTo>
                    <a:pt y="6020" x="56506"/>
                  </a:lnTo>
                  <a:lnTo>
                    <a:pt y="6528" x="56506"/>
                  </a:lnTo>
                  <a:lnTo>
                    <a:pt y="6528" x="56858"/>
                  </a:lnTo>
                  <a:cubicBezTo>
                    <a:pt y="6528" x="57056"/>
                    <a:pt y="6461" x="57213"/>
                    <a:pt y="6327" x="57331"/>
                  </a:cubicBezTo>
                  <a:cubicBezTo>
                    <a:pt y="6193" x="57449"/>
                    <a:pt y="5906" x="57571"/>
                    <a:pt y="5467" x="57695"/>
                  </a:cubicBezTo>
                  <a:lnTo>
                    <a:pt y="1436" x="58872"/>
                  </a:lnTo>
                  <a:lnTo>
                    <a:pt y="1436" x="58405"/>
                  </a:lnTo>
                  <a:lnTo>
                    <a:pt y="4321" x="57568"/>
                  </a:lnTo>
                  <a:lnTo>
                    <a:pt y="1436" x="56731"/>
                  </a:lnTo>
                  <a:close/>
                  <a:moveTo>
                    <a:pt y="1436" x="70729"/>
                  </a:moveTo>
                  <a:lnTo>
                    <a:pt y="5065" x="71812"/>
                  </a:lnTo>
                  <a:lnTo>
                    <a:pt y="5342" x="71733"/>
                  </a:lnTo>
                  <a:cubicBezTo>
                    <a:pt y="5636" x="71652"/>
                    <a:pt y="5823" x="71578"/>
                    <a:pt y="5902" x="71511"/>
                  </a:cubicBezTo>
                  <a:cubicBezTo>
                    <a:pt y="5981" x="71444"/>
                    <a:pt y="6020" x="71350"/>
                    <a:pt y="6020" x="71229"/>
                  </a:cubicBezTo>
                  <a:lnTo>
                    <a:pt y="6020" x="70970"/>
                  </a:lnTo>
                  <a:lnTo>
                    <a:pt y="6528" x="70970"/>
                  </a:lnTo>
                  <a:lnTo>
                    <a:pt y="6528" x="71322"/>
                  </a:lnTo>
                  <a:cubicBezTo>
                    <a:pt y="6528" x="71520"/>
                    <a:pt y="6461" x="71677"/>
                    <a:pt y="6327" x="71795"/>
                  </a:cubicBezTo>
                  <a:cubicBezTo>
                    <a:pt y="6193" x="71913"/>
                    <a:pt y="5906" x="72035"/>
                    <a:pt y="5467" x="72159"/>
                  </a:cubicBezTo>
                  <a:lnTo>
                    <a:pt y="1436" x="73336"/>
                  </a:lnTo>
                  <a:lnTo>
                    <a:pt y="1436" x="72869"/>
                  </a:lnTo>
                  <a:lnTo>
                    <a:pt y="4321" x="72032"/>
                  </a:lnTo>
                  <a:lnTo>
                    <a:pt y="1436" x="71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y="1073275" x="189675"/>
              <a:ext cy="163225" cx="1847750"/>
            </a:xfrm>
            <a:custGeom>
              <a:pathLst>
                <a:path w="73910" extrusionOk="0" h="6529">
                  <a:moveTo>
                    <a:pt y="1" x="34263"/>
                  </a:moveTo>
                  <a:lnTo>
                    <a:pt y="768" x="34263"/>
                  </a:lnTo>
                  <a:lnTo>
                    <a:pt y="768" x="34704"/>
                  </a:lnTo>
                  <a:lnTo>
                    <a:pt y="1" x="34704"/>
                  </a:lnTo>
                  <a:close/>
                  <a:moveTo>
                    <a:pt y="1861" x="4254"/>
                  </a:moveTo>
                  <a:cubicBezTo>
                    <a:pt y="1861" x="4471"/>
                    <a:pt y="1960" x="4645"/>
                    <a:pt y="2158" x="4776"/>
                  </a:cubicBezTo>
                  <a:cubicBezTo>
                    <a:pt y="2355" x="4908"/>
                    <a:pt y="2620" x="4975"/>
                    <a:pt y="2952" x="4979"/>
                  </a:cubicBezTo>
                  <a:lnTo>
                    <a:pt y="2955" x="3410"/>
                  </a:lnTo>
                  <a:cubicBezTo>
                    <a:pt y="2608" x="3432"/>
                    <a:pt y="2339" x="3517"/>
                    <a:pt y="2148" x="3664"/>
                  </a:cubicBezTo>
                  <a:cubicBezTo>
                    <a:pt y="1957" x="3812"/>
                    <a:pt y="1861" x="4008"/>
                    <a:pt y="1861" x="4254"/>
                  </a:cubicBezTo>
                  <a:close/>
                  <a:moveTo>
                    <a:pt y="1861" x="16495"/>
                  </a:moveTo>
                  <a:cubicBezTo>
                    <a:pt y="1861" x="16712"/>
                    <a:pt y="1960" x="16886"/>
                    <a:pt y="2158" x="17017"/>
                  </a:cubicBezTo>
                  <a:cubicBezTo>
                    <a:pt y="2355" x="17149"/>
                    <a:pt y="2620" x="17216"/>
                    <a:pt y="2952" x="17220"/>
                  </a:cubicBezTo>
                  <a:lnTo>
                    <a:pt y="2955" x="15651"/>
                  </a:lnTo>
                  <a:cubicBezTo>
                    <a:pt y="2608" x="15673"/>
                    <a:pt y="2339" x="15758"/>
                    <a:pt y="2148" x="15905"/>
                  </a:cubicBezTo>
                  <a:cubicBezTo>
                    <a:pt y="1957" x="16053"/>
                    <a:pt y="1861" x="16249"/>
                    <a:pt y="1861" x="16495"/>
                  </a:cubicBezTo>
                  <a:close/>
                  <a:moveTo>
                    <a:pt y="1861" x="30651"/>
                  </a:moveTo>
                  <a:cubicBezTo>
                    <a:pt y="1861" x="30868"/>
                    <a:pt y="1960" x="31042"/>
                    <a:pt y="2158" x="31173"/>
                  </a:cubicBezTo>
                  <a:cubicBezTo>
                    <a:pt y="2355" x="31305"/>
                    <a:pt y="2620" x="31372"/>
                    <a:pt y="2952" x="31376"/>
                  </a:cubicBezTo>
                  <a:lnTo>
                    <a:pt y="2955" x="29807"/>
                  </a:lnTo>
                  <a:cubicBezTo>
                    <a:pt y="2608" x="29829"/>
                    <a:pt y="2339" x="29914"/>
                    <a:pt y="2148" x="30061"/>
                  </a:cubicBezTo>
                  <a:cubicBezTo>
                    <a:pt y="1957" x="30209"/>
                    <a:pt y="1861" x="30405"/>
                    <a:pt y="1861" x="30651"/>
                  </a:cubicBezTo>
                  <a:close/>
                  <a:moveTo>
                    <a:pt y="1861" x="39855"/>
                  </a:moveTo>
                  <a:cubicBezTo>
                    <a:pt y="1861" x="40072"/>
                    <a:pt y="1960" x="40246"/>
                    <a:pt y="2158" x="40377"/>
                  </a:cubicBezTo>
                  <a:cubicBezTo>
                    <a:pt y="2355" x="40509"/>
                    <a:pt y="2620" x="40576"/>
                    <a:pt y="2952" x="40580"/>
                  </a:cubicBezTo>
                  <a:lnTo>
                    <a:pt y="2955" x="39011"/>
                  </a:lnTo>
                  <a:cubicBezTo>
                    <a:pt y="2608" x="39033"/>
                    <a:pt y="2339" x="39118"/>
                    <a:pt y="2148" x="39265"/>
                  </a:cubicBezTo>
                  <a:cubicBezTo>
                    <a:pt y="1957" x="39413"/>
                    <a:pt y="1861" x="39609"/>
                    <a:pt y="1861" x="39855"/>
                  </a:cubicBezTo>
                  <a:close/>
                  <a:moveTo>
                    <a:pt y="1861" x="22898"/>
                  </a:moveTo>
                  <a:cubicBezTo>
                    <a:pt y="1861" x="23133"/>
                    <a:pt y="1989" x="23319"/>
                    <a:pt y="2245" x="23456"/>
                  </a:cubicBezTo>
                  <a:cubicBezTo>
                    <a:pt y="2501" x="23593"/>
                    <a:pt y="2847" x="23661"/>
                    <a:pt y="3284" x="23661"/>
                  </a:cubicBezTo>
                  <a:cubicBezTo>
                    <a:pt y="3723" x="23661"/>
                    <a:pt y="4070" x="23593"/>
                    <a:pt y="4325" x="23456"/>
                  </a:cubicBezTo>
                  <a:cubicBezTo>
                    <a:pt y="4580" x="23319"/>
                    <a:pt y="4707" x="23133"/>
                    <a:pt y="4707" x="22898"/>
                  </a:cubicBezTo>
                  <a:cubicBezTo>
                    <a:pt y="4707" x="22661"/>
                    <a:pt y="4580" x="22474"/>
                    <a:pt y="4327" x="22338"/>
                  </a:cubicBezTo>
                  <a:cubicBezTo>
                    <a:pt y="4073" x="22201"/>
                    <a:pt y="3726" x="22133"/>
                    <a:pt y="3284" x="22133"/>
                  </a:cubicBezTo>
                  <a:cubicBezTo>
                    <a:pt y="2843" x="22133"/>
                    <a:pt y="2495" x="22202"/>
                    <a:pt y="2242" x="22339"/>
                  </a:cubicBezTo>
                  <a:cubicBezTo>
                    <a:pt y="1988" x="22476"/>
                    <a:pt y="1861" x="22662"/>
                    <a:pt y="1861" x="22898"/>
                  </a:cubicBezTo>
                  <a:close/>
                  <a:moveTo>
                    <a:pt y="1861" x="59325"/>
                  </a:moveTo>
                  <a:cubicBezTo>
                    <a:pt y="1861" x="59560"/>
                    <a:pt y="1989" x="59746"/>
                    <a:pt y="2245" x="59883"/>
                  </a:cubicBezTo>
                  <a:cubicBezTo>
                    <a:pt y="2501" x="60020"/>
                    <a:pt y="2847" x="60088"/>
                    <a:pt y="3284" x="60088"/>
                  </a:cubicBezTo>
                  <a:cubicBezTo>
                    <a:pt y="3723" x="60088"/>
                    <a:pt y="4070" x="60020"/>
                    <a:pt y="4325" x="59883"/>
                  </a:cubicBezTo>
                  <a:cubicBezTo>
                    <a:pt y="4580" x="59746"/>
                    <a:pt y="4707" x="59560"/>
                    <a:pt y="4707" x="59325"/>
                  </a:cubicBezTo>
                  <a:cubicBezTo>
                    <a:pt y="4707" x="59088"/>
                    <a:pt y="4580" x="58901"/>
                    <a:pt y="4327" x="58765"/>
                  </a:cubicBezTo>
                  <a:cubicBezTo>
                    <a:pt y="4073" x="58628"/>
                    <a:pt y="3726" x="58560"/>
                    <a:pt y="3284" x="58560"/>
                  </a:cubicBezTo>
                  <a:cubicBezTo>
                    <a:pt y="2843" x="58560"/>
                    <a:pt y="2495" x="58629"/>
                    <a:pt y="2242" x="58766"/>
                  </a:cubicBezTo>
                  <a:cubicBezTo>
                    <a:pt y="1988" x="58903"/>
                    <a:pt y="1861" x="59089"/>
                    <a:pt y="1861" x="59325"/>
                  </a:cubicBezTo>
                  <a:close/>
                  <a:moveTo>
                    <a:pt y="1855" x="1192"/>
                  </a:moveTo>
                  <a:cubicBezTo>
                    <a:pt y="1855" x="1425"/>
                    <a:pt y="1982" x="1607"/>
                    <a:pt y="2235" x="1741"/>
                  </a:cubicBezTo>
                  <a:cubicBezTo>
                    <a:pt y="2489" x="1874"/>
                    <a:pt y="2838" x="1940"/>
                    <a:pt y="3284" x="1940"/>
                  </a:cubicBezTo>
                  <a:cubicBezTo>
                    <a:pt y="3730" x="1940"/>
                    <a:pt y="4080" x="1874"/>
                    <a:pt y="4333" x="1741"/>
                  </a:cubicBezTo>
                  <a:cubicBezTo>
                    <a:pt y="4587" x="1607"/>
                    <a:pt y="4714" x="1425"/>
                    <a:pt y="4714" x="1192"/>
                  </a:cubicBezTo>
                  <a:cubicBezTo>
                    <a:pt y="4714" x="959"/>
                    <a:pt y="4587" x="776"/>
                    <a:pt y="4333" x="643"/>
                  </a:cubicBezTo>
                  <a:cubicBezTo>
                    <a:pt y="4080" x="510"/>
                    <a:pt y="3730" x="443"/>
                    <a:pt y="3284" x="443"/>
                  </a:cubicBezTo>
                  <a:cubicBezTo>
                    <a:pt y="2838" x="443"/>
                    <a:pt y="2489" x="510"/>
                    <a:pt y="2235" x="643"/>
                  </a:cubicBezTo>
                  <a:cubicBezTo>
                    <a:pt y="1982" x="776"/>
                    <a:pt y="1855" x="959"/>
                    <a:pt y="1855" x="1192"/>
                  </a:cubicBezTo>
                  <a:close/>
                  <a:moveTo>
                    <a:pt y="1855" x="27426"/>
                  </a:moveTo>
                  <a:cubicBezTo>
                    <a:pt y="1855" x="27659"/>
                    <a:pt y="1982" x="27842"/>
                    <a:pt y="2235" x="27976"/>
                  </a:cubicBezTo>
                  <a:cubicBezTo>
                    <a:pt y="2489" x="28110"/>
                    <a:pt y="2838" x="28177"/>
                    <a:pt y="3284" x="28177"/>
                  </a:cubicBezTo>
                  <a:cubicBezTo>
                    <a:pt y="3730" x="28177"/>
                    <a:pt y="4080" x="28110"/>
                    <a:pt y="4333" x="27976"/>
                  </a:cubicBezTo>
                  <a:cubicBezTo>
                    <a:pt y="4587" x="27842"/>
                    <a:pt y="4714" x="27659"/>
                    <a:pt y="4714" x="27426"/>
                  </a:cubicBezTo>
                  <a:cubicBezTo>
                    <a:pt y="4714" x="27193"/>
                    <a:pt y="4587" x="27010"/>
                    <a:pt y="4333" x="26877"/>
                  </a:cubicBezTo>
                  <a:cubicBezTo>
                    <a:pt y="4080" x="26744"/>
                    <a:pt y="3730" x="26678"/>
                    <a:pt y="3284" x="26678"/>
                  </a:cubicBezTo>
                  <a:cubicBezTo>
                    <a:pt y="2838" x="26678"/>
                    <a:pt y="2489" x="26744"/>
                    <a:pt y="2235" x="26877"/>
                  </a:cubicBezTo>
                  <a:cubicBezTo>
                    <a:pt y="1982" x="27010"/>
                    <a:pt y="1855" x="27193"/>
                    <a:pt y="1855" x="27426"/>
                  </a:cubicBezTo>
                  <a:close/>
                  <a:moveTo>
                    <a:pt y="3271" x="44954"/>
                  </a:moveTo>
                  <a:lnTo>
                    <a:pt y="3406" x="44954"/>
                  </a:lnTo>
                  <a:cubicBezTo>
                    <a:pt y="3801" x="44954"/>
                    <a:pt y="4118" x="44881"/>
                    <a:pt y="4356" x="44733"/>
                  </a:cubicBezTo>
                  <a:cubicBezTo>
                    <a:pt y="4594" x="44586"/>
                    <a:pt y="4714" x="44390"/>
                    <a:pt y="4714" x="44146"/>
                  </a:cubicBezTo>
                  <a:cubicBezTo>
                    <a:pt y="4714" x="43969"/>
                    <a:pt y="4650" x="43829"/>
                    <a:pt y="4524" x="43726"/>
                  </a:cubicBezTo>
                  <a:cubicBezTo>
                    <a:pt y="4398" x="43624"/>
                    <a:pt y="4227" x="43572"/>
                    <a:pt y="4012" x="43572"/>
                  </a:cubicBezTo>
                  <a:cubicBezTo>
                    <a:pt y="3742" x="43572"/>
                    <a:pt y="3551" x="43641"/>
                    <a:pt y="3439" x="43778"/>
                  </a:cubicBezTo>
                  <a:cubicBezTo>
                    <a:pt y="3327" x="43915"/>
                    <a:pt y="3271" x="44161"/>
                    <a:pt y="3271" x="44517"/>
                  </a:cubicBezTo>
                  <a:close/>
                  <a:moveTo>
                    <a:pt y="3271" x="52234"/>
                  </a:moveTo>
                  <a:lnTo>
                    <a:pt y="3406" x="52234"/>
                  </a:lnTo>
                  <a:cubicBezTo>
                    <a:pt y="3801" x="52234"/>
                    <a:pt y="4118" x="52161"/>
                    <a:pt y="4356" x="52013"/>
                  </a:cubicBezTo>
                  <a:cubicBezTo>
                    <a:pt y="4594" x="51866"/>
                    <a:pt y="4714" x="51670"/>
                    <a:pt y="4714" x="51426"/>
                  </a:cubicBezTo>
                  <a:cubicBezTo>
                    <a:pt y="4714" x="51249"/>
                    <a:pt y="4650" x="51109"/>
                    <a:pt y="4524" x="51006"/>
                  </a:cubicBezTo>
                  <a:cubicBezTo>
                    <a:pt y="4398" x="50904"/>
                    <a:pt y="4227" x="50852"/>
                    <a:pt y="4012" x="50852"/>
                  </a:cubicBezTo>
                  <a:cubicBezTo>
                    <a:pt y="3742" x="50852"/>
                    <a:pt y="3551" x="50921"/>
                    <a:pt y="3439" x="51058"/>
                  </a:cubicBezTo>
                  <a:cubicBezTo>
                    <a:pt y="3327" x="51195"/>
                    <a:pt y="3271" x="51441"/>
                    <a:pt y="3271" x="51797"/>
                  </a:cubicBezTo>
                  <a:close/>
                  <a:moveTo>
                    <a:pt y="1348" x="14682"/>
                  </a:moveTo>
                  <a:cubicBezTo>
                    <a:pt y="1348" x="14470"/>
                    <a:pt y="1402" x="14290"/>
                    <a:pt y="1511" x="14141"/>
                  </a:cubicBezTo>
                  <a:cubicBezTo>
                    <a:pt y="1619" x="13993"/>
                    <a:pt y="1786" x="13873"/>
                    <a:pt y="2010" x="13780"/>
                  </a:cubicBezTo>
                  <a:lnTo>
                    <a:pt y="1437" x="13780"/>
                  </a:lnTo>
                  <a:lnTo>
                    <a:pt y="1437" x="13338"/>
                  </a:lnTo>
                  <a:lnTo>
                    <a:pt y="5125" x="13338"/>
                  </a:lnTo>
                  <a:lnTo>
                    <a:pt y="5125" x="13780"/>
                  </a:lnTo>
                  <a:lnTo>
                    <a:pt y="3182" x="13780"/>
                  </a:lnTo>
                  <a:cubicBezTo>
                    <a:pt y="2765" x="13780"/>
                    <a:pt y="2445" x="13847"/>
                    <a:pt y="2222" x="13980"/>
                  </a:cubicBezTo>
                  <a:cubicBezTo>
                    <a:pt y="1999" x="14113"/>
                    <a:pt y="1888" x="14304"/>
                    <a:pt y="1888" x="14553"/>
                  </a:cubicBezTo>
                  <a:cubicBezTo>
                    <a:pt y="1888" x="14623"/>
                    <a:pt y="1897" x="14687"/>
                    <a:pt y="1916" x="14745"/>
                  </a:cubicBezTo>
                  <a:cubicBezTo>
                    <a:pt y="1934" x="14803"/>
                    <a:pt y="1964" x="14857"/>
                    <a:pt y="2003" x="14907"/>
                  </a:cubicBezTo>
                  <a:lnTo>
                    <a:pt y="1381" x="14904"/>
                  </a:lnTo>
                  <a:cubicBezTo>
                    <a:pt y="1370" x="14860"/>
                    <a:pt y="1361" x="14819"/>
                    <a:pt y="1356" x="14782"/>
                  </a:cubicBezTo>
                  <a:cubicBezTo>
                    <a:pt y="1350" x="14746"/>
                    <a:pt y="1348" x="14712"/>
                    <a:pt y="1348" x="14682"/>
                  </a:cubicBezTo>
                  <a:close/>
                  <a:moveTo>
                    <a:pt y="389" x="19932"/>
                  </a:moveTo>
                  <a:lnTo>
                    <a:pt y="1437" x="19932"/>
                  </a:lnTo>
                  <a:lnTo>
                    <a:pt y="1437" x="19609"/>
                  </a:lnTo>
                  <a:lnTo>
                    <a:pt y="1908" x="19609"/>
                  </a:lnTo>
                  <a:lnTo>
                    <a:pt y="1908" x="19932"/>
                  </a:lnTo>
                  <a:lnTo>
                    <a:pt y="3910" x="19932"/>
                  </a:lnTo>
                  <a:cubicBezTo>
                    <a:pt y="4371" x="19932"/>
                    <a:pt y="4689" x="19997"/>
                    <a:pt y="4863" x="20126"/>
                  </a:cubicBezTo>
                  <a:cubicBezTo>
                    <a:pt y="5038" x="20255"/>
                    <a:pt y="5125" x="20490"/>
                    <a:pt y="5125" x="20829"/>
                  </a:cubicBezTo>
                  <a:lnTo>
                    <a:pt y="5125" x="21281"/>
                  </a:lnTo>
                  <a:lnTo>
                    <a:pt y="4618" x="21281"/>
                  </a:lnTo>
                  <a:lnTo>
                    <a:pt y="4618" x="20829"/>
                  </a:lnTo>
                  <a:cubicBezTo>
                    <a:pt y="4618" x="20646"/>
                    <a:pt y="4575" x="20524"/>
                    <a:pt y="4490" x="20464"/>
                  </a:cubicBezTo>
                  <a:cubicBezTo>
                    <a:pt y="4404" x="20405"/>
                    <a:pt y="4211" x="20375"/>
                    <a:pt y="3910" x="20375"/>
                  </a:cubicBezTo>
                  <a:lnTo>
                    <a:pt y="1908" x="20375"/>
                  </a:lnTo>
                  <a:lnTo>
                    <a:pt y="1908" x="21281"/>
                  </a:lnTo>
                  <a:lnTo>
                    <a:pt y="1437" x="21281"/>
                  </a:lnTo>
                  <a:lnTo>
                    <a:pt y="1437" x="20375"/>
                  </a:lnTo>
                  <a:lnTo>
                    <a:pt y="389" x="20375"/>
                  </a:lnTo>
                  <a:close/>
                  <a:moveTo>
                    <a:pt y="1" x="33478"/>
                  </a:moveTo>
                  <a:cubicBezTo>
                    <a:pt y="1" x="33177"/>
                    <a:pt y="95" x="32957"/>
                    <a:pt y="282" x="32818"/>
                  </a:cubicBezTo>
                  <a:cubicBezTo>
                    <a:pt y="470" x="32680"/>
                    <a:pt y="769" x="32610"/>
                    <a:pt y="1180" x="32610"/>
                  </a:cubicBezTo>
                  <a:lnTo>
                    <a:pt y="1437" x="32610"/>
                  </a:lnTo>
                  <a:lnTo>
                    <a:pt y="1437" x="32189"/>
                  </a:lnTo>
                  <a:lnTo>
                    <a:pt y="1908" x="32189"/>
                  </a:lnTo>
                  <a:lnTo>
                    <a:pt y="1908" x="32610"/>
                  </a:lnTo>
                  <a:lnTo>
                    <a:pt y="5125" x="32610"/>
                  </a:lnTo>
                  <a:lnTo>
                    <a:pt y="5125" x="33053"/>
                  </a:lnTo>
                  <a:lnTo>
                    <a:pt y="1908" x="33053"/>
                  </a:lnTo>
                  <a:lnTo>
                    <a:pt y="1908" x="33777"/>
                  </a:lnTo>
                  <a:lnTo>
                    <a:pt y="1437" x="33777"/>
                  </a:lnTo>
                  <a:lnTo>
                    <a:pt y="1437" x="33053"/>
                  </a:lnTo>
                  <a:lnTo>
                    <a:pt y="1111" x="33053"/>
                  </a:lnTo>
                  <a:cubicBezTo>
                    <a:pt y="882" x="33053"/>
                    <a:pt y="724" x="33083"/>
                    <a:pt y="636" x="33145"/>
                  </a:cubicBezTo>
                  <a:cubicBezTo>
                    <a:pt y="548" x="33206"/>
                    <a:pt y="505" x="33316"/>
                    <a:pt y="505" x="33474"/>
                  </a:cubicBezTo>
                  <a:lnTo>
                    <a:pt y="505" x="33895"/>
                  </a:lnTo>
                  <a:lnTo>
                    <a:pt y="1" x="33895"/>
                  </a:lnTo>
                  <a:close/>
                  <a:moveTo>
                    <a:pt y="1437" x="34263"/>
                  </a:moveTo>
                  <a:lnTo>
                    <a:pt y="5125" x="34263"/>
                  </a:lnTo>
                  <a:lnTo>
                    <a:pt y="5125" x="34704"/>
                  </a:lnTo>
                  <a:lnTo>
                    <a:pt y="1437" x="34704"/>
                  </a:lnTo>
                  <a:close/>
                  <a:moveTo>
                    <a:pt y="1348" x="36916"/>
                  </a:moveTo>
                  <a:cubicBezTo>
                    <a:pt y="1348" x="36729"/>
                    <a:pt y="1403" x="36565"/>
                    <a:pt y="1512" x="36422"/>
                  </a:cubicBezTo>
                  <a:cubicBezTo>
                    <a:pt y="1622" x="36279"/>
                    <a:pt y="1788" x="36155"/>
                    <a:pt y="2010" x="36050"/>
                  </a:cubicBezTo>
                  <a:lnTo>
                    <a:pt y="1437" x="36050"/>
                  </a:lnTo>
                  <a:lnTo>
                    <a:pt y="1437" x="35608"/>
                  </a:lnTo>
                  <a:lnTo>
                    <a:pt y="5125" x="35608"/>
                  </a:lnTo>
                  <a:lnTo>
                    <a:pt y="5125" x="36050"/>
                  </a:lnTo>
                  <a:lnTo>
                    <a:pt y="3040" x="36050"/>
                  </a:lnTo>
                  <a:cubicBezTo>
                    <a:pt y="2680" x="36050"/>
                    <a:pt y="2396" x="36119"/>
                    <a:pt y="2187" x="36256"/>
                  </a:cubicBezTo>
                  <a:cubicBezTo>
                    <a:pt y="1979" x="36393"/>
                    <a:pt y="1875" x="36580"/>
                    <a:pt y="1875" x="36818"/>
                  </a:cubicBezTo>
                  <a:cubicBezTo>
                    <a:pt y="1875" x="37016"/>
                    <a:pt y="1961" x="37164"/>
                    <a:pt y="2135" x="37263"/>
                  </a:cubicBezTo>
                  <a:cubicBezTo>
                    <a:pt y="2308" x="37362"/>
                    <a:pt y="2570" x="37411"/>
                    <a:pt y="2919" x="37411"/>
                  </a:cubicBezTo>
                  <a:lnTo>
                    <a:pt y="5125" x="37411"/>
                  </a:lnTo>
                  <a:lnTo>
                    <a:pt y="5125" x="37851"/>
                  </a:lnTo>
                  <a:lnTo>
                    <a:pt y="2899" x="37851"/>
                  </a:lnTo>
                  <a:cubicBezTo>
                    <a:pt y="2389" x="37851"/>
                    <a:pt y="2004" x="37772"/>
                    <a:pt y="1741" x="37614"/>
                  </a:cubicBezTo>
                  <a:cubicBezTo>
                    <a:pt y="1479" x="37456"/>
                    <a:pt y="1348" x="37224"/>
                    <a:pt y="1348" x="36916"/>
                  </a:cubicBezTo>
                  <a:close/>
                  <a:moveTo>
                    <a:pt y="1" x="46300"/>
                  </a:moveTo>
                  <a:lnTo>
                    <a:pt y="5125" x="46300"/>
                  </a:lnTo>
                  <a:lnTo>
                    <a:pt y="5125" x="46741"/>
                  </a:lnTo>
                  <a:lnTo>
                    <a:pt y="1" x="46741"/>
                  </a:lnTo>
                  <a:close/>
                  <a:moveTo>
                    <a:pt y="1" x="47661"/>
                  </a:moveTo>
                  <a:lnTo>
                    <a:pt y="5125" x="47661"/>
                  </a:lnTo>
                  <a:lnTo>
                    <a:pt y="5125" x="48102"/>
                  </a:lnTo>
                  <a:lnTo>
                    <a:pt y="1" x="48102"/>
                  </a:lnTo>
                  <a:close/>
                  <a:moveTo>
                    <a:pt y="1348" x="57601"/>
                  </a:moveTo>
                  <a:cubicBezTo>
                    <a:pt y="1348" x="57389"/>
                    <a:pt y="1402" x="57209"/>
                    <a:pt y="1511" x="57060"/>
                  </a:cubicBezTo>
                  <a:cubicBezTo>
                    <a:pt y="1619" x="56912"/>
                    <a:pt y="1786" x="56792"/>
                    <a:pt y="2010" x="56699"/>
                  </a:cubicBezTo>
                  <a:lnTo>
                    <a:pt y="1437" x="56699"/>
                  </a:lnTo>
                  <a:lnTo>
                    <a:pt y="1437" x="56257"/>
                  </a:lnTo>
                  <a:lnTo>
                    <a:pt y="5125" x="56257"/>
                  </a:lnTo>
                  <a:lnTo>
                    <a:pt y="5125" x="56699"/>
                  </a:lnTo>
                  <a:lnTo>
                    <a:pt y="3182" x="56699"/>
                  </a:lnTo>
                  <a:cubicBezTo>
                    <a:pt y="2765" x="56699"/>
                    <a:pt y="2445" x="56766"/>
                    <a:pt y="2222" x="56899"/>
                  </a:cubicBezTo>
                  <a:cubicBezTo>
                    <a:pt y="1999" x="57032"/>
                    <a:pt y="1888" x="57223"/>
                    <a:pt y="1888" x="57472"/>
                  </a:cubicBezTo>
                  <a:cubicBezTo>
                    <a:pt y="1888" x="57542"/>
                    <a:pt y="1897" x="57606"/>
                    <a:pt y="1916" x="57664"/>
                  </a:cubicBezTo>
                  <a:cubicBezTo>
                    <a:pt y="1934" x="57722"/>
                    <a:pt y="1964" x="57776"/>
                    <a:pt y="2003" x="57826"/>
                  </a:cubicBezTo>
                  <a:lnTo>
                    <a:pt y="1381" x="57823"/>
                  </a:lnTo>
                  <a:cubicBezTo>
                    <a:pt y="1370" x="57779"/>
                    <a:pt y="1361" x="57738"/>
                    <a:pt y="1356" x="57701"/>
                  </a:cubicBezTo>
                  <a:cubicBezTo>
                    <a:pt y="1350" x="57665"/>
                    <a:pt y="1348" x="57631"/>
                    <a:pt y="1348" x="57601"/>
                  </a:cubicBezTo>
                  <a:close/>
                  <a:moveTo>
                    <a:pt y="1348" x="62576"/>
                  </a:moveTo>
                  <a:cubicBezTo>
                    <a:pt y="1348" x="62389"/>
                    <a:pt y="1403" x="62225"/>
                    <a:pt y="1512" x="62082"/>
                  </a:cubicBezTo>
                  <a:cubicBezTo>
                    <a:pt y="1622" x="61939"/>
                    <a:pt y="1788" x="61815"/>
                    <a:pt y="2010" x="61710"/>
                  </a:cubicBezTo>
                  <a:lnTo>
                    <a:pt y="1437" x="61710"/>
                  </a:lnTo>
                  <a:lnTo>
                    <a:pt y="1437" x="61268"/>
                  </a:lnTo>
                  <a:lnTo>
                    <a:pt y="5125" x="61268"/>
                  </a:lnTo>
                  <a:lnTo>
                    <a:pt y="5125" x="61710"/>
                  </a:lnTo>
                  <a:lnTo>
                    <a:pt y="3040" x="61710"/>
                  </a:lnTo>
                  <a:cubicBezTo>
                    <a:pt y="2680" x="61710"/>
                    <a:pt y="2396" x="61779"/>
                    <a:pt y="2187" x="61916"/>
                  </a:cubicBezTo>
                  <a:cubicBezTo>
                    <a:pt y="1979" x="62053"/>
                    <a:pt y="1875" x="62240"/>
                    <a:pt y="1875" x="62478"/>
                  </a:cubicBezTo>
                  <a:cubicBezTo>
                    <a:pt y="1875" x="62676"/>
                    <a:pt y="1961" x="62824"/>
                    <a:pt y="2135" x="62923"/>
                  </a:cubicBezTo>
                  <a:cubicBezTo>
                    <a:pt y="2308" x="63022"/>
                    <a:pt y="2570" x="63071"/>
                    <a:pt y="2919" x="63071"/>
                  </a:cubicBezTo>
                  <a:lnTo>
                    <a:pt y="5125" x="63071"/>
                  </a:lnTo>
                  <a:lnTo>
                    <a:pt y="5125" x="63511"/>
                  </a:lnTo>
                  <a:lnTo>
                    <a:pt y="2899" x="63511"/>
                  </a:lnTo>
                  <a:cubicBezTo>
                    <a:pt y="2389" x="63511"/>
                    <a:pt y="2004" x="63432"/>
                    <a:pt y="1741" x="63274"/>
                  </a:cubicBezTo>
                  <a:cubicBezTo>
                    <a:pt y="1479" x="63116"/>
                    <a:pt y="1348" x="62884"/>
                    <a:pt y="1348" x="62576"/>
                  </a:cubicBezTo>
                  <a:close/>
                  <a:moveTo>
                    <a:pt y="1348" x="68574"/>
                  </a:moveTo>
                  <a:cubicBezTo>
                    <a:pt y="1348" x="68381"/>
                    <a:pt y="1401" x="68215"/>
                    <a:pt y="1509" x="68074"/>
                  </a:cubicBezTo>
                  <a:cubicBezTo>
                    <a:pt y="1617" x="67934"/>
                    <a:pt y="1783" x="67814"/>
                    <a:pt y="2010" x="67713"/>
                  </a:cubicBezTo>
                  <a:lnTo>
                    <a:pt y="1437" x="67713"/>
                  </a:lnTo>
                  <a:lnTo>
                    <a:pt y="1437" x="67271"/>
                  </a:lnTo>
                  <a:lnTo>
                    <a:pt y="5125" x="67271"/>
                  </a:lnTo>
                  <a:lnTo>
                    <a:pt y="5125" x="67713"/>
                  </a:lnTo>
                  <a:lnTo>
                    <a:pt y="3040" x="67713"/>
                  </a:lnTo>
                  <a:cubicBezTo>
                    <a:pt y="2683" x="67713"/>
                    <a:pt y="2399" x="67779"/>
                    <a:pt y="2189" x="67912"/>
                  </a:cubicBezTo>
                  <a:cubicBezTo>
                    <a:pt y="1979" x="68044"/>
                    <a:pt y="1875" x="68223"/>
                    <a:pt y="1875" x="68447"/>
                  </a:cubicBezTo>
                  <a:cubicBezTo>
                    <a:pt y="1875" x="68637"/>
                    <a:pt y="1960" x="68777"/>
                    <a:pt y="2130" x="68868"/>
                  </a:cubicBezTo>
                  <a:cubicBezTo>
                    <a:pt y="2300" x="68959"/>
                    <a:pt y="2563" x="69005"/>
                    <a:pt y="2919" x="69005"/>
                  </a:cubicBezTo>
                  <a:lnTo>
                    <a:pt y="5125" x="69005"/>
                  </a:lnTo>
                  <a:lnTo>
                    <a:pt y="5125" x="69447"/>
                  </a:lnTo>
                  <a:lnTo>
                    <a:pt y="3040" x="69447"/>
                  </a:lnTo>
                  <a:cubicBezTo>
                    <a:pt y="2680" x="69447"/>
                    <a:pt y="2396" x="69513"/>
                    <a:pt y="2187" x="69646"/>
                  </a:cubicBezTo>
                  <a:cubicBezTo>
                    <a:pt y="1979" x="69778"/>
                    <a:pt y="1875" x="69958"/>
                    <a:pt y="1875" x="70186"/>
                  </a:cubicBezTo>
                  <a:cubicBezTo>
                    <a:pt y="1875" x="70373"/>
                    <a:pt y="1960" x="70511"/>
                    <a:pt y="2132" x="70602"/>
                  </a:cubicBezTo>
                  <a:cubicBezTo>
                    <a:pt y="2303" x="70693"/>
                    <a:pt y="2565" x="70739"/>
                    <a:pt y="2919" x="70739"/>
                  </a:cubicBezTo>
                  <a:lnTo>
                    <a:pt y="5125" x="70739"/>
                  </a:lnTo>
                  <a:lnTo>
                    <a:pt y="5125" x="71181"/>
                  </a:lnTo>
                  <a:lnTo>
                    <a:pt y="2899" x="71181"/>
                  </a:lnTo>
                  <a:cubicBezTo>
                    <a:pt y="2403" x="71181"/>
                    <a:pt y="2020" x="71105"/>
                    <a:pt y="1751" x="70954"/>
                  </a:cubicBezTo>
                  <a:cubicBezTo>
                    <a:pt y="1482" x="70802"/>
                    <a:pt y="1348" x="70587"/>
                    <a:pt y="1348" x="70308"/>
                  </a:cubicBezTo>
                  <a:cubicBezTo>
                    <a:pt y="1348" x="70101"/>
                    <a:pt y="1412" x="69921"/>
                    <a:pt y="1542" x="69768"/>
                  </a:cubicBezTo>
                  <a:cubicBezTo>
                    <a:pt y="1672" x="69615"/>
                    <a:pt y="1872" x="69483"/>
                    <a:pt y="2145" x="69373"/>
                  </a:cubicBezTo>
                  <a:cubicBezTo>
                    <a:pt y="1886" x="69308"/>
                    <a:pt y="1688" x="69207"/>
                    <a:pt y="1552" x="69070"/>
                  </a:cubicBezTo>
                  <a:cubicBezTo>
                    <a:pt y="1416" x="68934"/>
                    <a:pt y="1348" x="68769"/>
                    <a:pt y="1348" x="68574"/>
                  </a:cubicBezTo>
                  <a:close/>
                  <a:moveTo>
                    <a:pt y="1" x="1"/>
                  </a:moveTo>
                  <a:lnTo>
                    <a:pt y="5125" x="1"/>
                  </a:lnTo>
                  <a:lnTo>
                    <a:pt y="5125" x="443"/>
                  </a:lnTo>
                  <a:lnTo>
                    <a:pt y="4572" x="443"/>
                  </a:lnTo>
                  <a:cubicBezTo>
                    <a:pt y="4791" x="536"/>
                    <a:pt y="4954" x="652"/>
                    <a:pt y="5061" x="794"/>
                  </a:cubicBezTo>
                  <a:cubicBezTo>
                    <a:pt y="5167" x="935"/>
                    <a:pt y="5221" x="1103"/>
                    <a:pt y="5221" x="1299"/>
                  </a:cubicBezTo>
                  <a:cubicBezTo>
                    <a:pt y="5221" x="1625"/>
                    <a:pt y="5043" x="1889"/>
                    <a:pt y="4687" x="2092"/>
                  </a:cubicBezTo>
                  <a:cubicBezTo>
                    <a:pt y="4332" x="2295"/>
                    <a:pt y="3864" x="2397"/>
                    <a:pt y="3284" x="2397"/>
                  </a:cubicBezTo>
                  <a:cubicBezTo>
                    <a:pt y="2705" x="2397"/>
                    <a:pt y="2237" x="2295"/>
                    <a:pt y="1881" x="2092"/>
                  </a:cubicBezTo>
                  <a:cubicBezTo>
                    <a:pt y="1526" x="1889"/>
                    <a:pt y="1348" x="1625"/>
                    <a:pt y="1348" x="1299"/>
                  </a:cubicBezTo>
                  <a:cubicBezTo>
                    <a:pt y="1348" x="1103"/>
                    <a:pt y="1401" x="935"/>
                    <a:pt y="1507" x="794"/>
                  </a:cubicBezTo>
                  <a:cubicBezTo>
                    <a:pt y="1614" x="652"/>
                    <a:pt y="1777" x="536"/>
                    <a:pt y="1996" x="443"/>
                  </a:cubicBezTo>
                  <a:lnTo>
                    <a:pt y="1" x="443"/>
                  </a:lnTo>
                  <a:close/>
                  <a:moveTo>
                    <a:pt y="1348" x="4249"/>
                  </a:moveTo>
                  <a:cubicBezTo>
                    <a:pt y="1348" x="3847"/>
                    <a:pt y="1525" x="3528"/>
                    <a:pt y="1880" x="3291"/>
                  </a:cubicBezTo>
                  <a:cubicBezTo>
                    <a:pt y="2234" x="3054"/>
                    <a:pt y="2713" x="2936"/>
                    <a:pt y="3317" x="2936"/>
                  </a:cubicBezTo>
                  <a:cubicBezTo>
                    <a:pt y="3901" x="2936"/>
                    <a:pt y="4364" x="3061"/>
                    <a:pt y="4707" x="3310"/>
                  </a:cubicBezTo>
                  <a:cubicBezTo>
                    <a:pt y="5049" x="3560"/>
                    <a:pt y="5221" x="3898"/>
                    <a:pt y="5221" x="4326"/>
                  </a:cubicBezTo>
                  <a:cubicBezTo>
                    <a:pt y="5221" x="4496"/>
                    <a:pt y="5197" x="4664"/>
                    <a:pt y="5148" x="4830"/>
                  </a:cubicBezTo>
                  <a:cubicBezTo>
                    <a:pt y="5100" x="4996"/>
                    <a:pt y="5030" x="5158"/>
                    <a:pt y="4937" x="5316"/>
                  </a:cubicBezTo>
                  <a:lnTo>
                    <a:pt y="4364" x="5316"/>
                  </a:lnTo>
                  <a:cubicBezTo>
                    <a:pt y="4479" x="5160"/>
                    <a:pt y="4564" x="5002"/>
                    <a:pt y="4621" x="4843"/>
                  </a:cubicBezTo>
                  <a:cubicBezTo>
                    <a:pt y="4678" x="4685"/>
                    <a:pt y="4707" x="4521"/>
                    <a:pt y="4707" x="4352"/>
                  </a:cubicBezTo>
                  <a:cubicBezTo>
                    <a:pt y="4707" x="4060"/>
                    <a:pt y="4598" x="3833"/>
                    <a:pt y="4379" x="3669"/>
                  </a:cubicBezTo>
                  <a:cubicBezTo>
                    <a:pt y="4161" x="3506"/>
                    <a:pt y="3843" x="3414"/>
                    <a:pt y="3426" x="3395"/>
                  </a:cubicBezTo>
                  <a:lnTo>
                    <a:pt y="3426" x="5419"/>
                  </a:lnTo>
                  <a:lnTo>
                    <a:pt y="3129" x="5419"/>
                  </a:lnTo>
                  <a:cubicBezTo>
                    <a:pt y="2581" x="5419"/>
                    <a:pt y="2146" x="5314"/>
                    <a:pt y="1827" x="5104"/>
                  </a:cubicBezTo>
                  <a:cubicBezTo>
                    <a:pt y="1507" x="4894"/>
                    <a:pt y="1348" x="4609"/>
                    <a:pt y="1348" x="4249"/>
                  </a:cubicBezTo>
                  <a:close/>
                  <a:moveTo>
                    <a:pt y="1348" x="8550"/>
                  </a:moveTo>
                  <a:cubicBezTo>
                    <a:pt y="1348" x="8221"/>
                    <a:pt y="1442" x="7968"/>
                    <a:pt y="1631" x="7789"/>
                  </a:cubicBezTo>
                  <a:cubicBezTo>
                    <a:pt y="1820" x="7611"/>
                    <a:pt y="2088" x="7521"/>
                    <a:pt y="2435" x="7521"/>
                  </a:cubicBezTo>
                  <a:cubicBezTo>
                    <a:pt y="2720" x="7521"/>
                    <a:pt y="2944" x="7582"/>
                    <a:pt y="3108" x="7703"/>
                  </a:cubicBezTo>
                  <a:cubicBezTo>
                    <a:pt y="3272" x="7824"/>
                    <a:pt y="3393" x="8021"/>
                    <a:pt y="3472" x="8294"/>
                  </a:cubicBezTo>
                  <a:lnTo>
                    <a:pt y="3521" x="8447"/>
                  </a:lnTo>
                  <a:cubicBezTo>
                    <a:pt y="3603" x="8720"/>
                    <a:pt y="3687" x="8896"/>
                    <a:pt y="3775" x="8977"/>
                  </a:cubicBezTo>
                  <a:cubicBezTo>
                    <a:pt y="3863" x="9057"/>
                    <a:pt y="3989" x="9098"/>
                    <a:pt y="4154" x="9098"/>
                  </a:cubicBezTo>
                  <a:cubicBezTo>
                    <a:pt y="4332" x="9098"/>
                    <a:pt y="4469" x="9042"/>
                    <a:pt y="4567" x="8930"/>
                  </a:cubicBezTo>
                  <a:cubicBezTo>
                    <a:pt y="4665" x="8819"/>
                    <a:pt y="4714" x="8659"/>
                    <a:pt y="4714" x="8452"/>
                  </a:cubicBezTo>
                  <a:cubicBezTo>
                    <a:pt y="4714" x="8297"/>
                    <a:pt y="4684" x="8141"/>
                    <a:pt y="4626" x="7983"/>
                  </a:cubicBezTo>
                  <a:cubicBezTo>
                    <a:pt y="4568" x="7825"/>
                    <a:pt y="4481" x="7665"/>
                    <a:pt y="4364" x="7502"/>
                  </a:cubicBezTo>
                  <a:lnTo>
                    <a:pt y="4990" x="7502"/>
                  </a:lnTo>
                  <a:cubicBezTo>
                    <a:pt y="5067" x="7675"/>
                    <a:pt y="5125" x="7838"/>
                    <a:pt y="5163" x="7994"/>
                  </a:cubicBezTo>
                  <a:cubicBezTo>
                    <a:pt y="5202" x="8149"/>
                    <a:pt y="5221" x="8299"/>
                    <a:pt y="5221" x="8442"/>
                  </a:cubicBezTo>
                  <a:cubicBezTo>
                    <a:pt y="5221" x="8787"/>
                    <a:pt y="5121" x="9057"/>
                    <a:pt y="4921" x="9254"/>
                  </a:cubicBezTo>
                  <a:cubicBezTo>
                    <a:pt y="4721" x="9451"/>
                    <a:pt y="4450" x="9550"/>
                    <a:pt y="4108" x="9550"/>
                  </a:cubicBezTo>
                  <a:cubicBezTo>
                    <a:pt y="3807" x="9550"/>
                    <a:pt y="3572" x="9484"/>
                    <a:pt y="3404" x="9352"/>
                  </a:cubicBezTo>
                  <a:cubicBezTo>
                    <a:pt y="3236" x="9221"/>
                    <a:pt y="3106" x="8999"/>
                    <a:pt y="3014" x="8686"/>
                  </a:cubicBezTo>
                  <a:lnTo>
                    <a:pt y="2968" x="8536"/>
                  </a:lnTo>
                  <a:cubicBezTo>
                    <a:pt y="2896" x="8300"/>
                    <a:pt y="2819" x="8142"/>
                    <a:pt y="2739" x="8064"/>
                  </a:cubicBezTo>
                  <a:cubicBezTo>
                    <a:pt y="2659" x="7986"/>
                    <a:pt y="2549" x="7947"/>
                    <a:pt y="2408" x="7947"/>
                  </a:cubicBezTo>
                  <a:cubicBezTo>
                    <a:pt y="2224" x="7947"/>
                    <a:pt y="2085" x="8002"/>
                    <a:pt y="1993" x="8111"/>
                  </a:cubicBezTo>
                  <a:cubicBezTo>
                    <a:pt y="1901" x="8220"/>
                    <a:pt y="1855" x="8384"/>
                    <a:pt y="1855" x="8602"/>
                  </a:cubicBezTo>
                  <a:cubicBezTo>
                    <a:pt y="1855" x="8746"/>
                    <a:pt y="1877" x="8885"/>
                    <a:pt y="1921" x="9019"/>
                  </a:cubicBezTo>
                  <a:cubicBezTo>
                    <a:pt y="1965" x="9153"/>
                    <a:pt y="2030" x="9282"/>
                    <a:pt y="2118" x="9406"/>
                  </a:cubicBezTo>
                  <a:lnTo>
                    <a:pt y="1545" x="9406"/>
                  </a:lnTo>
                  <a:cubicBezTo>
                    <a:pt y="1479" x="9285"/>
                    <a:pt y="1430" x="9153"/>
                    <a:pt y="1397" x="9009"/>
                  </a:cubicBezTo>
                  <a:cubicBezTo>
                    <a:pt y="1364" x="8866"/>
                    <a:pt y="1348" x="8713"/>
                    <a:pt y="1348" x="8550"/>
                  </a:cubicBezTo>
                  <a:close/>
                  <a:moveTo>
                    <a:pt y="1437" x="10205"/>
                  </a:moveTo>
                  <a:lnTo>
                    <a:pt y="3670" x="10205"/>
                  </a:lnTo>
                  <a:cubicBezTo>
                    <a:pt y="4177" x="10205"/>
                    <a:pt y="4562" x="10285"/>
                    <a:pt y="4826" x="10444"/>
                  </a:cubicBezTo>
                  <a:cubicBezTo>
                    <a:pt y="5089" x="10604"/>
                    <a:pt y="5221" x="10837"/>
                    <a:pt y="5221" x="11145"/>
                  </a:cubicBezTo>
                  <a:cubicBezTo>
                    <a:pt y="5221" x="11331"/>
                    <a:pt y="5166" x="11495"/>
                    <a:pt y="5058" x="11636"/>
                  </a:cubicBezTo>
                  <a:cubicBezTo>
                    <a:pt y="4949" x="11778"/>
                    <a:pt y="4783" x="11901"/>
                    <a:pt y="4559" x="12008"/>
                  </a:cubicBezTo>
                  <a:lnTo>
                    <a:pt y="5125" x="12008"/>
                  </a:lnTo>
                  <a:lnTo>
                    <a:pt y="5125" x="12448"/>
                  </a:lnTo>
                  <a:lnTo>
                    <a:pt y="1437" x="12448"/>
                  </a:lnTo>
                  <a:lnTo>
                    <a:pt y="1437" x="12008"/>
                  </a:lnTo>
                  <a:lnTo>
                    <a:pt y="3528" x="12008"/>
                  </a:lnTo>
                  <a:cubicBezTo>
                    <a:pt y="3888" x="12008"/>
                    <a:pt y="4172" x="11939"/>
                    <a:pt y="4381" x="11801"/>
                  </a:cubicBezTo>
                  <a:cubicBezTo>
                    <a:pt y="4589" x="11664"/>
                    <a:pt y="4694" x="11476"/>
                    <a:pt y="4694" x="11238"/>
                  </a:cubicBezTo>
                  <a:cubicBezTo>
                    <a:pt y="4694" x="11040"/>
                    <a:pt y="4606" x="10892"/>
                    <a:pt y="4432" x="10793"/>
                  </a:cubicBezTo>
                  <a:cubicBezTo>
                    <a:pt y="4257" x="10695"/>
                    <a:pt y="3996" x="10645"/>
                    <a:pt y="3646" x="10645"/>
                  </a:cubicBezTo>
                  <a:lnTo>
                    <a:pt y="1437" x="10645"/>
                  </a:lnTo>
                  <a:close/>
                  <a:moveTo>
                    <a:pt y="1348" x="16490"/>
                  </a:moveTo>
                  <a:cubicBezTo>
                    <a:pt y="1348" x="16088"/>
                    <a:pt y="1525" x="15769"/>
                    <a:pt y="1880" x="15532"/>
                  </a:cubicBezTo>
                  <a:cubicBezTo>
                    <a:pt y="2234" x="15295"/>
                    <a:pt y="2713" x="15177"/>
                    <a:pt y="3317" x="15177"/>
                  </a:cubicBezTo>
                  <a:cubicBezTo>
                    <a:pt y="3901" x="15177"/>
                    <a:pt y="4364" x="15302"/>
                    <a:pt y="4707" x="15551"/>
                  </a:cubicBezTo>
                  <a:cubicBezTo>
                    <a:pt y="5049" x="15801"/>
                    <a:pt y="5221" x="16139"/>
                    <a:pt y="5221" x="16567"/>
                  </a:cubicBezTo>
                  <a:cubicBezTo>
                    <a:pt y="5221" x="16737"/>
                    <a:pt y="5197" x="16905"/>
                    <a:pt y="5148" x="17071"/>
                  </a:cubicBezTo>
                  <a:cubicBezTo>
                    <a:pt y="5100" x="17237"/>
                    <a:pt y="5030" x="17399"/>
                    <a:pt y="4937" x="17557"/>
                  </a:cubicBezTo>
                  <a:lnTo>
                    <a:pt y="4364" x="17557"/>
                  </a:lnTo>
                  <a:cubicBezTo>
                    <a:pt y="4479" x="17401"/>
                    <a:pt y="4564" x="17243"/>
                    <a:pt y="4621" x="17084"/>
                  </a:cubicBezTo>
                  <a:cubicBezTo>
                    <a:pt y="4678" x="16926"/>
                    <a:pt y="4707" x="16762"/>
                    <a:pt y="4707" x="16593"/>
                  </a:cubicBezTo>
                  <a:cubicBezTo>
                    <a:pt y="4707" x="16301"/>
                    <a:pt y="4598" x="16074"/>
                    <a:pt y="4379" x="15910"/>
                  </a:cubicBezTo>
                  <a:cubicBezTo>
                    <a:pt y="4161" x="15747"/>
                    <a:pt y="3843" x="15655"/>
                    <a:pt y="3426" x="15636"/>
                  </a:cubicBezTo>
                  <a:lnTo>
                    <a:pt y="3426" x="17660"/>
                  </a:lnTo>
                  <a:lnTo>
                    <a:pt y="3129" x="17660"/>
                  </a:lnTo>
                  <a:cubicBezTo>
                    <a:pt y="2581" x="17660"/>
                    <a:pt y="2146" x="17555"/>
                    <a:pt y="1827" x="17345"/>
                  </a:cubicBezTo>
                  <a:cubicBezTo>
                    <a:pt y="1507" x="17135"/>
                    <a:pt y="1348" x="16850"/>
                    <a:pt y="1348" x="16490"/>
                  </a:cubicBezTo>
                  <a:close/>
                  <a:moveTo>
                    <a:pt y="1348" x="22898"/>
                  </a:moveTo>
                  <a:cubicBezTo>
                    <a:pt y="1348" x="22514"/>
                    <a:pt y="1519" x="22213"/>
                    <a:pt y="1861" x="21996"/>
                  </a:cubicBezTo>
                  <a:cubicBezTo>
                    <a:pt y="2204" x="21778"/>
                    <a:pt y="2678" x="21669"/>
                    <a:pt y="3284" x="21669"/>
                  </a:cubicBezTo>
                  <a:cubicBezTo>
                    <a:pt y="3888" x="21669"/>
                    <a:pt y="4362" x="21778"/>
                    <a:pt y="4705" x="21996"/>
                  </a:cubicBezTo>
                  <a:cubicBezTo>
                    <a:pt y="5049" x="22213"/>
                    <a:pt y="5221" x="22514"/>
                    <a:pt y="5221" x="22898"/>
                  </a:cubicBezTo>
                  <a:cubicBezTo>
                    <a:pt y="5221" x="23281"/>
                    <a:pt y="5049" x="23582"/>
                    <a:pt y="4705" x="23800"/>
                  </a:cubicBezTo>
                  <a:cubicBezTo>
                    <a:pt y="4362" x="24018"/>
                    <a:pt y="3888" x="24128"/>
                    <a:pt y="3284" x="24128"/>
                  </a:cubicBezTo>
                  <a:cubicBezTo>
                    <a:pt y="2678" x="24128"/>
                    <a:pt y="2204" x="24018"/>
                    <a:pt y="1861" x="23800"/>
                  </a:cubicBezTo>
                  <a:cubicBezTo>
                    <a:pt y="1519" x="23582"/>
                    <a:pt y="1348" x="23281"/>
                    <a:pt y="1348" x="22898"/>
                  </a:cubicBezTo>
                  <a:close/>
                  <a:moveTo>
                    <a:pt y="1" x="28177"/>
                  </a:moveTo>
                  <a:lnTo>
                    <a:pt y="1996" x="28177"/>
                  </a:lnTo>
                  <a:cubicBezTo>
                    <a:pt y="1777" x="28085"/>
                    <a:pt y="1614" x="27968"/>
                    <a:pt y="1507" x="27827"/>
                  </a:cubicBezTo>
                  <a:cubicBezTo>
                    <a:pt y="1401" x="27686"/>
                    <a:pt y="1348" x="27516"/>
                    <a:pt y="1348" x="27318"/>
                  </a:cubicBezTo>
                  <a:cubicBezTo>
                    <a:pt y="1348" x="26995"/>
                    <a:pt y="1526" x="26731"/>
                    <a:pt y="1881" x="26528"/>
                  </a:cubicBezTo>
                  <a:cubicBezTo>
                    <a:pt y="2237" x="26325"/>
                    <a:pt y="2705" x="26223"/>
                    <a:pt y="3284" x="26223"/>
                  </a:cubicBezTo>
                  <a:cubicBezTo>
                    <a:pt y="3864" x="26223"/>
                    <a:pt y="4332" x="26325"/>
                    <a:pt y="4687" x="26528"/>
                  </a:cubicBezTo>
                  <a:cubicBezTo>
                    <a:pt y="5043" x="26731"/>
                    <a:pt y="5221" x="26995"/>
                    <a:pt y="5221" x="27318"/>
                  </a:cubicBezTo>
                  <a:cubicBezTo>
                    <a:pt y="5221" x="27516"/>
                    <a:pt y="5167" x="27686"/>
                    <a:pt y="5061" x="27827"/>
                  </a:cubicBezTo>
                  <a:cubicBezTo>
                    <a:pt y="4954" x="27968"/>
                    <a:pt y="4791" x="28085"/>
                    <a:pt y="4572" x="28177"/>
                  </a:cubicBezTo>
                  <a:lnTo>
                    <a:pt y="5125" x="28177"/>
                  </a:lnTo>
                  <a:lnTo>
                    <a:pt y="5125" x="28617"/>
                  </a:lnTo>
                  <a:lnTo>
                    <a:pt y="1" x="28617"/>
                  </a:lnTo>
                  <a:close/>
                  <a:moveTo>
                    <a:pt y="1348" x="30646"/>
                  </a:moveTo>
                  <a:cubicBezTo>
                    <a:pt y="1348" x="30244"/>
                    <a:pt y="1525" x="29925"/>
                    <a:pt y="1880" x="29688"/>
                  </a:cubicBezTo>
                  <a:cubicBezTo>
                    <a:pt y="2234" x="29451"/>
                    <a:pt y="2713" x="29333"/>
                    <a:pt y="3317" x="29333"/>
                  </a:cubicBezTo>
                  <a:cubicBezTo>
                    <a:pt y="3901" x="29333"/>
                    <a:pt y="4364" x="29458"/>
                    <a:pt y="4707" x="29707"/>
                  </a:cubicBezTo>
                  <a:cubicBezTo>
                    <a:pt y="5049" x="29957"/>
                    <a:pt y="5221" x="30295"/>
                    <a:pt y="5221" x="30723"/>
                  </a:cubicBezTo>
                  <a:cubicBezTo>
                    <a:pt y="5221" x="30893"/>
                    <a:pt y="5197" x="31061"/>
                    <a:pt y="5148" x="31227"/>
                  </a:cubicBezTo>
                  <a:cubicBezTo>
                    <a:pt y="5100" x="31393"/>
                    <a:pt y="5030" x="31555"/>
                    <a:pt y="4937" x="31713"/>
                  </a:cubicBezTo>
                  <a:lnTo>
                    <a:pt y="4364" x="31713"/>
                  </a:lnTo>
                  <a:cubicBezTo>
                    <a:pt y="4479" x="31557"/>
                    <a:pt y="4564" x="31399"/>
                    <a:pt y="4621" x="31240"/>
                  </a:cubicBezTo>
                  <a:cubicBezTo>
                    <a:pt y="4678" x="31082"/>
                    <a:pt y="4707" x="30918"/>
                    <a:pt y="4707" x="30749"/>
                  </a:cubicBezTo>
                  <a:cubicBezTo>
                    <a:pt y="4707" x="30457"/>
                    <a:pt y="4598" x="30230"/>
                    <a:pt y="4379" x="30066"/>
                  </a:cubicBezTo>
                  <a:cubicBezTo>
                    <a:pt y="4161" x="29903"/>
                    <a:pt y="3843" x="29811"/>
                    <a:pt y="3426" x="29792"/>
                  </a:cubicBezTo>
                  <a:lnTo>
                    <a:pt y="3426" x="31816"/>
                  </a:lnTo>
                  <a:lnTo>
                    <a:pt y="3129" x="31816"/>
                  </a:lnTo>
                  <a:cubicBezTo>
                    <a:pt y="2581" x="31816"/>
                    <a:pt y="2146" x="31711"/>
                    <a:pt y="1827" x="31501"/>
                  </a:cubicBezTo>
                  <a:cubicBezTo>
                    <a:pt y="1507" x="31291"/>
                    <a:pt y="1348" x="31006"/>
                    <a:pt y="1348" x="30646"/>
                  </a:cubicBezTo>
                  <a:close/>
                  <a:moveTo>
                    <a:pt y="1348" x="39850"/>
                  </a:moveTo>
                  <a:cubicBezTo>
                    <a:pt y="1348" x="39448"/>
                    <a:pt y="1525" x="39129"/>
                    <a:pt y="1880" x="38892"/>
                  </a:cubicBezTo>
                  <a:cubicBezTo>
                    <a:pt y="2234" x="38655"/>
                    <a:pt y="2713" x="38537"/>
                    <a:pt y="3317" x="38537"/>
                  </a:cubicBezTo>
                  <a:cubicBezTo>
                    <a:pt y="3901" x="38537"/>
                    <a:pt y="4364" x="38662"/>
                    <a:pt y="4707" x="38911"/>
                  </a:cubicBezTo>
                  <a:cubicBezTo>
                    <a:pt y="5049" x="39161"/>
                    <a:pt y="5221" x="39499"/>
                    <a:pt y="5221" x="39927"/>
                  </a:cubicBezTo>
                  <a:cubicBezTo>
                    <a:pt y="5221" x="40097"/>
                    <a:pt y="5197" x="40265"/>
                    <a:pt y="5148" x="40431"/>
                  </a:cubicBezTo>
                  <a:cubicBezTo>
                    <a:pt y="5100" x="40597"/>
                    <a:pt y="5030" x="40759"/>
                    <a:pt y="4937" x="40917"/>
                  </a:cubicBezTo>
                  <a:lnTo>
                    <a:pt y="4364" x="40917"/>
                  </a:lnTo>
                  <a:cubicBezTo>
                    <a:pt y="4479" x="40761"/>
                    <a:pt y="4564" x="40603"/>
                    <a:pt y="4621" x="40444"/>
                  </a:cubicBezTo>
                  <a:cubicBezTo>
                    <a:pt y="4678" x="40286"/>
                    <a:pt y="4707" x="40122"/>
                    <a:pt y="4707" x="39953"/>
                  </a:cubicBezTo>
                  <a:cubicBezTo>
                    <a:pt y="4707" x="39661"/>
                    <a:pt y="4598" x="39434"/>
                    <a:pt y="4379" x="39270"/>
                  </a:cubicBezTo>
                  <a:cubicBezTo>
                    <a:pt y="4161" x="39107"/>
                    <a:pt y="3843" x="39015"/>
                    <a:pt y="3426" x="38996"/>
                  </a:cubicBezTo>
                  <a:lnTo>
                    <a:pt y="3426" x="41020"/>
                  </a:lnTo>
                  <a:lnTo>
                    <a:pt y="3129" x="41020"/>
                  </a:lnTo>
                  <a:cubicBezTo>
                    <a:pt y="2581" x="41020"/>
                    <a:pt y="2146" x="40915"/>
                    <a:pt y="1827" x="40705"/>
                  </a:cubicBezTo>
                  <a:cubicBezTo>
                    <a:pt y="1507" x="40495"/>
                    <a:pt y="1348" x="40210"/>
                    <a:pt y="1348" x="39850"/>
                  </a:cubicBezTo>
                  <a:close/>
                  <a:moveTo>
                    <a:pt y="1348" x="44239"/>
                  </a:moveTo>
                  <a:cubicBezTo>
                    <a:pt y="1348" x="44096"/>
                    <a:pt y="1369" x="43948"/>
                    <a:pt y="1412" x="43797"/>
                  </a:cubicBezTo>
                  <a:cubicBezTo>
                    <a:pt y="1455" x="43645"/>
                    <a:pt y="1519" x="43489"/>
                    <a:pt y="1605" x="43328"/>
                  </a:cubicBezTo>
                  <a:lnTo>
                    <a:pt y="2164" x="43328"/>
                  </a:lnTo>
                  <a:cubicBezTo>
                    <a:pt y="2063" x="43462"/>
                    <a:pt y="1988" x="43602"/>
                    <a:pt y="1937" x="43747"/>
                  </a:cubicBezTo>
                  <a:cubicBezTo>
                    <a:pt y="1887" x="43892"/>
                    <a:pt y="1861" x="44041"/>
                    <a:pt y="1861" x="44194"/>
                  </a:cubicBezTo>
                  <a:cubicBezTo>
                    <a:pt y="1861" x="44435"/>
                    <a:pt y="1938" x="44622"/>
                    <a:pt y="2090" x="44755"/>
                  </a:cubicBezTo>
                  <a:cubicBezTo>
                    <a:pt y="2243" x="44888"/>
                    <a:pt y="2459" x="44954"/>
                    <a:pt y="2737" x="44954"/>
                  </a:cubicBezTo>
                  <a:lnTo>
                    <a:pt y="2797" x="44954"/>
                  </a:lnTo>
                  <a:lnTo>
                    <a:pt y="2797" x="44337"/>
                  </a:lnTo>
                  <a:cubicBezTo>
                    <a:pt y="2797" x="43937"/>
                    <a:pt y="2902" x="43636"/>
                    <a:pt y="3113" x="43435"/>
                  </a:cubicBezTo>
                  <a:cubicBezTo>
                    <a:pt y="3324" x="43233"/>
                    <a:pt y="3637" x="43132"/>
                    <a:pt y="4052" x="43132"/>
                  </a:cubicBezTo>
                  <a:cubicBezTo>
                    <a:pt y="4407" x="43132"/>
                    <a:pt y="4691" x="43213"/>
                    <a:pt y="4903" x="43375"/>
                  </a:cubicBezTo>
                  <a:cubicBezTo>
                    <a:pt y="5115" x="43537"/>
                    <a:pt y="5221" x="43755"/>
                    <a:pt y="5221" x="44029"/>
                  </a:cubicBezTo>
                  <a:cubicBezTo>
                    <a:pt y="5221" x="44246"/>
                    <a:pt y="5167" x="44429"/>
                    <a:pt y="5061" x="44579"/>
                  </a:cubicBezTo>
                  <a:cubicBezTo>
                    <a:pt y="4954" x="44729"/>
                    <a:pt y="4789" x="44854"/>
                    <a:pt y="4565" x="44954"/>
                  </a:cubicBezTo>
                  <a:lnTo>
                    <a:pt y="5125" x="44954"/>
                  </a:lnTo>
                  <a:lnTo>
                    <a:pt y="5125" x="45395"/>
                  </a:lnTo>
                  <a:lnTo>
                    <a:pt y="3021" x="45395"/>
                  </a:lnTo>
                  <a:cubicBezTo>
                    <a:pt y="2459" x="45395"/>
                    <a:pt y="2039" x="45299"/>
                    <a:pt y="1763" x="45108"/>
                  </a:cubicBezTo>
                  <a:cubicBezTo>
                    <a:pt y="1486" x="44916"/>
                    <a:pt y="1348" x="44627"/>
                    <a:pt y="1348" x="44239"/>
                  </a:cubicBezTo>
                  <a:close/>
                  <a:moveTo>
                    <a:pt y="1348" x="51519"/>
                  </a:moveTo>
                  <a:cubicBezTo>
                    <a:pt y="1348" x="51376"/>
                    <a:pt y="1369" x="51228"/>
                    <a:pt y="1412" x="51077"/>
                  </a:cubicBezTo>
                  <a:cubicBezTo>
                    <a:pt y="1455" x="50925"/>
                    <a:pt y="1519" x="50769"/>
                    <a:pt y="1605" x="50608"/>
                  </a:cubicBezTo>
                  <a:lnTo>
                    <a:pt y="2164" x="50608"/>
                  </a:lnTo>
                  <a:cubicBezTo>
                    <a:pt y="2063" x="50742"/>
                    <a:pt y="1988" x="50882"/>
                    <a:pt y="1937" x="51027"/>
                  </a:cubicBezTo>
                  <a:cubicBezTo>
                    <a:pt y="1887" x="51172"/>
                    <a:pt y="1861" x="51321"/>
                    <a:pt y="1861" x="51474"/>
                  </a:cubicBezTo>
                  <a:cubicBezTo>
                    <a:pt y="1861" x="51715"/>
                    <a:pt y="1938" x="51902"/>
                    <a:pt y="2090" x="52035"/>
                  </a:cubicBezTo>
                  <a:cubicBezTo>
                    <a:pt y="2243" x="52168"/>
                    <a:pt y="2459" x="52234"/>
                    <a:pt y="2737" x="52234"/>
                  </a:cubicBezTo>
                  <a:lnTo>
                    <a:pt y="2797" x="52234"/>
                  </a:lnTo>
                  <a:lnTo>
                    <a:pt y="2797" x="51617"/>
                  </a:lnTo>
                  <a:cubicBezTo>
                    <a:pt y="2797" x="51217"/>
                    <a:pt y="2902" x="50916"/>
                    <a:pt y="3113" x="50715"/>
                  </a:cubicBezTo>
                  <a:cubicBezTo>
                    <a:pt y="3324" x="50513"/>
                    <a:pt y="3637" x="50412"/>
                    <a:pt y="4052" x="50412"/>
                  </a:cubicBezTo>
                  <a:cubicBezTo>
                    <a:pt y="4407" x="50412"/>
                    <a:pt y="4691" x="50493"/>
                    <a:pt y="4903" x="50655"/>
                  </a:cubicBezTo>
                  <a:cubicBezTo>
                    <a:pt y="5115" x="50817"/>
                    <a:pt y="5221" x="51035"/>
                    <a:pt y="5221" x="51309"/>
                  </a:cubicBezTo>
                  <a:cubicBezTo>
                    <a:pt y="5221" x="51526"/>
                    <a:pt y="5167" x="51709"/>
                    <a:pt y="5061" x="51859"/>
                  </a:cubicBezTo>
                  <a:cubicBezTo>
                    <a:pt y="4954" x="52009"/>
                    <a:pt y="4789" x="52134"/>
                    <a:pt y="4565" x="52234"/>
                  </a:cubicBezTo>
                  <a:lnTo>
                    <a:pt y="5125" x="52234"/>
                  </a:lnTo>
                  <a:lnTo>
                    <a:pt y="5125" x="52675"/>
                  </a:lnTo>
                  <a:lnTo>
                    <a:pt y="3021" x="52675"/>
                  </a:lnTo>
                  <a:cubicBezTo>
                    <a:pt y="2459" x="52675"/>
                    <a:pt y="2039" x="52579"/>
                    <a:pt y="1763" x="52388"/>
                  </a:cubicBezTo>
                  <a:cubicBezTo>
                    <a:pt y="1486" x="52196"/>
                    <a:pt y="1348" x="51907"/>
                    <a:pt y="1348" x="51519"/>
                  </a:cubicBezTo>
                  <a:close/>
                  <a:moveTo>
                    <a:pt y="1348" x="54736"/>
                  </a:moveTo>
                  <a:cubicBezTo>
                    <a:pt y="1348" x="54318"/>
                    <a:pt y="1520" x="53989"/>
                    <a:pt y="1865" x="53749"/>
                  </a:cubicBezTo>
                  <a:cubicBezTo>
                    <a:pt y="2209" x="53509"/>
                    <a:pt y="2683" x="53389"/>
                    <a:pt y="3284" x="53389"/>
                  </a:cubicBezTo>
                  <a:cubicBezTo>
                    <a:pt y="3877" x="53389"/>
                    <a:pt y="4348" x="53508"/>
                    <a:pt y="4697" x="53745"/>
                  </a:cubicBezTo>
                  <a:cubicBezTo>
                    <a:pt y="5046" x="53983"/>
                    <a:pt y="5221" x="54304"/>
                    <a:pt y="5221" x="54707"/>
                  </a:cubicBezTo>
                  <a:cubicBezTo>
                    <a:pt y="5221" x="54855"/>
                    <a:pt y="5201" x="54995"/>
                    <a:pt y="5161" x="55127"/>
                  </a:cubicBezTo>
                  <a:cubicBezTo>
                    <a:pt y="5122" x="55258"/>
                    <a:pt y="5063" x="55385"/>
                    <a:pt y="4984" x="55508"/>
                  </a:cubicBezTo>
                  <a:lnTo>
                    <a:pt y="4424" x="55508"/>
                  </a:lnTo>
                  <a:cubicBezTo>
                    <a:pt y="4518" x="55384"/>
                    <a:pt y="4589" x="55259"/>
                    <a:pt y="4636" x="55134"/>
                  </a:cubicBezTo>
                  <a:cubicBezTo>
                    <a:pt y="4683" x="55009"/>
                    <a:pt y="4707" x="54882"/>
                    <a:pt y="4707" x="54755"/>
                  </a:cubicBezTo>
                  <a:cubicBezTo>
                    <a:pt y="4707" x="54469"/>
                    <a:pt y="4582" x="54248"/>
                    <a:pt y="4333" x="54090"/>
                  </a:cubicBezTo>
                  <a:cubicBezTo>
                    <a:pt y="4084" x="53932"/>
                    <a:pt y="3734" x="53853"/>
                    <a:pt y="3284" x="53853"/>
                  </a:cubicBezTo>
                  <a:cubicBezTo>
                    <a:pt y="2834" x="53853"/>
                    <a:pt y="2484" x="53932"/>
                    <a:pt y="2235" x="54090"/>
                  </a:cubicBezTo>
                  <a:cubicBezTo>
                    <a:pt y="1986" x="54248"/>
                    <a:pt y="1861" x="54469"/>
                    <a:pt y="1861" x="54755"/>
                  </a:cubicBezTo>
                  <a:cubicBezTo>
                    <a:pt y="1861" x="54882"/>
                    <a:pt y="1885" x="55009"/>
                    <a:pt y="1932" x="55134"/>
                  </a:cubicBezTo>
                  <a:cubicBezTo>
                    <a:pt y="1979" x="55259"/>
                    <a:pt y="2050" x="55384"/>
                    <a:pt y="2145" x="55508"/>
                  </a:cubicBezTo>
                  <a:lnTo>
                    <a:pt y="1578" x="55508"/>
                  </a:lnTo>
                  <a:cubicBezTo>
                    <a:pt y="1501" x="55387"/>
                    <a:pt y="1444" x="55262"/>
                    <a:pt y="1405" x="55133"/>
                  </a:cubicBezTo>
                  <a:cubicBezTo>
                    <a:pt y="1367" x="55003"/>
                    <a:pt y="1348" x="54871"/>
                    <a:pt y="1348" x="54736"/>
                  </a:cubicBezTo>
                  <a:close/>
                  <a:moveTo>
                    <a:pt y="1348" x="59325"/>
                  </a:moveTo>
                  <a:cubicBezTo>
                    <a:pt y="1348" x="58941"/>
                    <a:pt y="1519" x="58640"/>
                    <a:pt y="1861" x="58423"/>
                  </a:cubicBezTo>
                  <a:cubicBezTo>
                    <a:pt y="2204" x="58205"/>
                    <a:pt y="2678" x="58096"/>
                    <a:pt y="3284" x="58096"/>
                  </a:cubicBezTo>
                  <a:cubicBezTo>
                    <a:pt y="3888" x="58096"/>
                    <a:pt y="4362" x="58205"/>
                    <a:pt y="4705" x="58423"/>
                  </a:cubicBezTo>
                  <a:cubicBezTo>
                    <a:pt y="5049" x="58640"/>
                    <a:pt y="5221" x="58941"/>
                    <a:pt y="5221" x="59325"/>
                  </a:cubicBezTo>
                  <a:cubicBezTo>
                    <a:pt y="5221" x="59708"/>
                    <a:pt y="5049" x="60009"/>
                    <a:pt y="4705" x="60227"/>
                  </a:cubicBezTo>
                  <a:cubicBezTo>
                    <a:pt y="4362" x="60446"/>
                    <a:pt y="3888" x="60555"/>
                    <a:pt y="3284" x="60555"/>
                  </a:cubicBezTo>
                  <a:cubicBezTo>
                    <a:pt y="2678" x="60555"/>
                    <a:pt y="2204" x="60446"/>
                    <a:pt y="1861" x="60227"/>
                  </a:cubicBezTo>
                  <a:cubicBezTo>
                    <a:pt y="1519" x="60009"/>
                    <a:pt y="1348" x="59708"/>
                    <a:pt y="1348" x="59325"/>
                  </a:cubicBezTo>
                  <a:close/>
                  <a:moveTo>
                    <a:pt y="1348" x="72910"/>
                  </a:moveTo>
                  <a:cubicBezTo>
                    <a:pt y="1348" x="72581"/>
                    <a:pt y="1442" x="72328"/>
                    <a:pt y="1631" x="72149"/>
                  </a:cubicBezTo>
                  <a:cubicBezTo>
                    <a:pt y="1820" x="71971"/>
                    <a:pt y="2088" x="71881"/>
                    <a:pt y="2435" x="71881"/>
                  </a:cubicBezTo>
                  <a:cubicBezTo>
                    <a:pt y="2720" x="71881"/>
                    <a:pt y="2944" x="71942"/>
                    <a:pt y="3108" x="72063"/>
                  </a:cubicBezTo>
                  <a:cubicBezTo>
                    <a:pt y="3272" x="72184"/>
                    <a:pt y="3393" x="72381"/>
                    <a:pt y="3472" x="72654"/>
                  </a:cubicBezTo>
                  <a:lnTo>
                    <a:pt y="3521" x="72807"/>
                  </a:lnTo>
                  <a:cubicBezTo>
                    <a:pt y="3603" x="73080"/>
                    <a:pt y="3687" x="73256"/>
                    <a:pt y="3775" x="73337"/>
                  </a:cubicBezTo>
                  <a:cubicBezTo>
                    <a:pt y="3863" x="73417"/>
                    <a:pt y="3989" x="73458"/>
                    <a:pt y="4154" x="73458"/>
                  </a:cubicBezTo>
                  <a:cubicBezTo>
                    <a:pt y="4332" x="73458"/>
                    <a:pt y="4469" x="73402"/>
                    <a:pt y="4567" x="73290"/>
                  </a:cubicBezTo>
                  <a:cubicBezTo>
                    <a:pt y="4665" x="73179"/>
                    <a:pt y="4714" x="73019"/>
                    <a:pt y="4714" x="72812"/>
                  </a:cubicBezTo>
                  <a:cubicBezTo>
                    <a:pt y="4714" x="72657"/>
                    <a:pt y="4684" x="72501"/>
                    <a:pt y="4626" x="72343"/>
                  </a:cubicBezTo>
                  <a:cubicBezTo>
                    <a:pt y="4568" x="72185"/>
                    <a:pt y="4481" x="72025"/>
                    <a:pt y="4364" x="71862"/>
                  </a:cubicBezTo>
                  <a:lnTo>
                    <a:pt y="4990" x="71862"/>
                  </a:lnTo>
                  <a:cubicBezTo>
                    <a:pt y="5067" x="72035"/>
                    <a:pt y="5125" x="72198"/>
                    <a:pt y="5163" x="72354"/>
                  </a:cubicBezTo>
                  <a:cubicBezTo>
                    <a:pt y="5202" x="72509"/>
                    <a:pt y="5221" x="72659"/>
                    <a:pt y="5221" x="72802"/>
                  </a:cubicBezTo>
                  <a:cubicBezTo>
                    <a:pt y="5221" x="73147"/>
                    <a:pt y="5121" x="73417"/>
                    <a:pt y="4921" x="73614"/>
                  </a:cubicBezTo>
                  <a:cubicBezTo>
                    <a:pt y="4721" x="73811"/>
                    <a:pt y="4450" x="73910"/>
                    <a:pt y="4108" x="73910"/>
                  </a:cubicBezTo>
                  <a:cubicBezTo>
                    <a:pt y="3807" x="73910"/>
                    <a:pt y="3572" x="73844"/>
                    <a:pt y="3404" x="73712"/>
                  </a:cubicBezTo>
                  <a:cubicBezTo>
                    <a:pt y="3236" x="73581"/>
                    <a:pt y="3106" x="73359"/>
                    <a:pt y="3014" x="73046"/>
                  </a:cubicBezTo>
                  <a:lnTo>
                    <a:pt y="2968" x="72896"/>
                  </a:lnTo>
                  <a:cubicBezTo>
                    <a:pt y="2896" x="72660"/>
                    <a:pt y="2819" x="72502"/>
                    <a:pt y="2739" x="72424"/>
                  </a:cubicBezTo>
                  <a:cubicBezTo>
                    <a:pt y="2659" x="72346"/>
                    <a:pt y="2549" x="72307"/>
                    <a:pt y="2408" x="72307"/>
                  </a:cubicBezTo>
                  <a:cubicBezTo>
                    <a:pt y="2224" x="72307"/>
                    <a:pt y="2085" x="72362"/>
                    <a:pt y="1993" x="72471"/>
                  </a:cubicBezTo>
                  <a:cubicBezTo>
                    <a:pt y="1901" x="72580"/>
                    <a:pt y="1855" x="72744"/>
                    <a:pt y="1855" x="72962"/>
                  </a:cubicBezTo>
                  <a:cubicBezTo>
                    <a:pt y="1855" x="73106"/>
                    <a:pt y="1877" x="73245"/>
                    <a:pt y="1921" x="73379"/>
                  </a:cubicBezTo>
                  <a:cubicBezTo>
                    <a:pt y="1965" x="73513"/>
                    <a:pt y="2030" x="73642"/>
                    <a:pt y="2118" x="73766"/>
                  </a:cubicBezTo>
                  <a:lnTo>
                    <a:pt y="1545" x="73766"/>
                  </a:lnTo>
                  <a:cubicBezTo>
                    <a:pt y="1479" x="73645"/>
                    <a:pt y="1430" x="73513"/>
                    <a:pt y="1397" x="73369"/>
                  </a:cubicBezTo>
                  <a:cubicBezTo>
                    <a:pt y="1364" x="73226"/>
                    <a:pt y="1348" x="73073"/>
                    <a:pt y="1348" x="72910"/>
                  </a:cubicBezTo>
                  <a:close/>
                  <a:moveTo>
                    <a:pt y="1437" x="64073"/>
                  </a:moveTo>
                  <a:lnTo>
                    <a:pt y="5066" x="65156"/>
                  </a:lnTo>
                  <a:lnTo>
                    <a:pt y="5343" x="65077"/>
                  </a:lnTo>
                  <a:cubicBezTo>
                    <a:pt y="5637" x="64996"/>
                    <a:pt y="5823" x="64922"/>
                    <a:pt y="5902" x="64855"/>
                  </a:cubicBezTo>
                  <a:cubicBezTo>
                    <a:pt y="5981" x="64788"/>
                    <a:pt y="6021" x="64694"/>
                    <a:pt y="6021" x="64573"/>
                  </a:cubicBezTo>
                  <a:lnTo>
                    <a:pt y="6021" x="64314"/>
                  </a:lnTo>
                  <a:lnTo>
                    <a:pt y="6528" x="64314"/>
                  </a:lnTo>
                  <a:lnTo>
                    <a:pt y="6528" x="64666"/>
                  </a:lnTo>
                  <a:cubicBezTo>
                    <a:pt y="6528" x="64864"/>
                    <a:pt y="6461" x="65021"/>
                    <a:pt y="6327" x="65139"/>
                  </a:cubicBezTo>
                  <a:cubicBezTo>
                    <a:pt y="6193" x="65257"/>
                    <a:pt y="5907" x="65379"/>
                    <a:pt y="5468" x="65503"/>
                  </a:cubicBezTo>
                  <a:lnTo>
                    <a:pt y="1437" x="66680"/>
                  </a:lnTo>
                  <a:lnTo>
                    <a:pt y="1437" x="66213"/>
                  </a:lnTo>
                  <a:lnTo>
                    <a:pt y="4322" x="65376"/>
                  </a:lnTo>
                  <a:lnTo>
                    <a:pt y="1437" x="64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y="1424575" x="189675"/>
              <a:ext cy="163200" cx="2793925"/>
            </a:xfrm>
            <a:custGeom>
              <a:pathLst>
                <a:path w="111757" extrusionOk="0" h="6528">
                  <a:moveTo>
                    <a:pt y="0" x="26414"/>
                  </a:moveTo>
                  <a:lnTo>
                    <a:pt y="768" x="26414"/>
                  </a:lnTo>
                  <a:lnTo>
                    <a:pt y="768" x="26855"/>
                  </a:lnTo>
                  <a:lnTo>
                    <a:pt y="0" x="26855"/>
                  </a:lnTo>
                  <a:close/>
                  <a:moveTo>
                    <a:pt y="0" x="95032"/>
                  </a:moveTo>
                  <a:lnTo>
                    <a:pt y="768" x="95032"/>
                  </a:lnTo>
                  <a:lnTo>
                    <a:pt y="768" x="95473"/>
                  </a:lnTo>
                  <a:lnTo>
                    <a:pt y="0" x="95473"/>
                  </a:lnTo>
                  <a:close/>
                  <a:moveTo>
                    <a:pt y="1637" x="91938"/>
                  </a:moveTo>
                  <a:lnTo>
                    <a:pt y="2474" x="91938"/>
                  </a:lnTo>
                  <a:lnTo>
                    <a:pt y="2474" x="92442"/>
                  </a:lnTo>
                  <a:lnTo>
                    <a:pt y="1637" x="92442"/>
                  </a:lnTo>
                  <a:close/>
                  <a:moveTo>
                    <a:pt y="1861" x="4254"/>
                  </a:moveTo>
                  <a:cubicBezTo>
                    <a:pt y="1861" x="4471"/>
                    <a:pt y="1960" x="4645"/>
                    <a:pt y="2157" x="4776"/>
                  </a:cubicBezTo>
                  <a:cubicBezTo>
                    <a:pt y="2355" x="4908"/>
                    <a:pt y="2620" x="4975"/>
                    <a:pt y="2951" x="4979"/>
                  </a:cubicBezTo>
                  <a:lnTo>
                    <a:pt y="2954" x="3410"/>
                  </a:lnTo>
                  <a:cubicBezTo>
                    <a:pt y="2607" x="3432"/>
                    <a:pt y="2339" x="3517"/>
                    <a:pt y="2147" x="3664"/>
                  </a:cubicBezTo>
                  <a:cubicBezTo>
                    <a:pt y="1956" x="3812"/>
                    <a:pt y="1861" x="4008"/>
                    <a:pt y="1861" x="4254"/>
                  </a:cubicBezTo>
                  <a:close/>
                  <a:moveTo>
                    <a:pt y="1861" x="16495"/>
                  </a:moveTo>
                  <a:cubicBezTo>
                    <a:pt y="1861" x="16712"/>
                    <a:pt y="1960" x="16886"/>
                    <a:pt y="2157" x="17017"/>
                  </a:cubicBezTo>
                  <a:cubicBezTo>
                    <a:pt y="2355" x="17149"/>
                    <a:pt y="2620" x="17216"/>
                    <a:pt y="2951" x="17220"/>
                  </a:cubicBezTo>
                  <a:lnTo>
                    <a:pt y="2954" x="15651"/>
                  </a:lnTo>
                  <a:cubicBezTo>
                    <a:pt y="2607" x="15673"/>
                    <a:pt y="2339" x="15758"/>
                    <a:pt y="2147" x="15905"/>
                  </a:cubicBezTo>
                  <a:cubicBezTo>
                    <a:pt y="1956" x="16053"/>
                    <a:pt y="1861" x="16249"/>
                    <a:pt y="1861" x="16495"/>
                  </a:cubicBezTo>
                  <a:close/>
                  <a:moveTo>
                    <a:pt y="1861" x="42274"/>
                  </a:moveTo>
                  <a:cubicBezTo>
                    <a:pt y="1861" x="42491"/>
                    <a:pt y="1960" x="42665"/>
                    <a:pt y="2157" x="42796"/>
                  </a:cubicBezTo>
                  <a:cubicBezTo>
                    <a:pt y="2355" x="42928"/>
                    <a:pt y="2620" x="42995"/>
                    <a:pt y="2951" x="42999"/>
                  </a:cubicBezTo>
                  <a:lnTo>
                    <a:pt y="2954" x="41430"/>
                  </a:lnTo>
                  <a:cubicBezTo>
                    <a:pt y="2607" x="41452"/>
                    <a:pt y="2339" x="41537"/>
                    <a:pt y="2147" x="41684"/>
                  </a:cubicBezTo>
                  <a:cubicBezTo>
                    <a:pt y="1956" x="41832"/>
                    <a:pt y="1861" x="42028"/>
                    <a:pt y="1861" x="42274"/>
                  </a:cubicBezTo>
                  <a:close/>
                  <a:moveTo>
                    <a:pt y="1861" x="60796"/>
                  </a:moveTo>
                  <a:cubicBezTo>
                    <a:pt y="1861" x="61013"/>
                    <a:pt y="1960" x="61187"/>
                    <a:pt y="2157" x="61318"/>
                  </a:cubicBezTo>
                  <a:cubicBezTo>
                    <a:pt y="2355" x="61450"/>
                    <a:pt y="2620" x="61517"/>
                    <a:pt y="2951" x="61521"/>
                  </a:cubicBezTo>
                  <a:lnTo>
                    <a:pt y="2954" x="59952"/>
                  </a:lnTo>
                  <a:cubicBezTo>
                    <a:pt y="2607" x="59974"/>
                    <a:pt y="2339" x="60059"/>
                    <a:pt y="2147" x="60206"/>
                  </a:cubicBezTo>
                  <a:cubicBezTo>
                    <a:pt y="1956" x="60354"/>
                    <a:pt y="1861" x="60550"/>
                    <a:pt y="1861" x="60796"/>
                  </a:cubicBezTo>
                  <a:close/>
                  <a:moveTo>
                    <a:pt y="1861" x="82361"/>
                  </a:moveTo>
                  <a:cubicBezTo>
                    <a:pt y="1861" x="82578"/>
                    <a:pt y="1960" x="82752"/>
                    <a:pt y="2157" x="82883"/>
                  </a:cubicBezTo>
                  <a:cubicBezTo>
                    <a:pt y="2355" x="83015"/>
                    <a:pt y="2620" x="83082"/>
                    <a:pt y="2951" x="83086"/>
                  </a:cubicBezTo>
                  <a:lnTo>
                    <a:pt y="2954" x="81517"/>
                  </a:lnTo>
                  <a:cubicBezTo>
                    <a:pt y="2607" x="81539"/>
                    <a:pt y="2339" x="81624"/>
                    <a:pt y="2147" x="81771"/>
                  </a:cubicBezTo>
                  <a:cubicBezTo>
                    <a:pt y="1956" x="81919"/>
                    <a:pt y="1861" x="82115"/>
                    <a:pt y="1861" x="82361"/>
                  </a:cubicBezTo>
                  <a:close/>
                  <a:moveTo>
                    <a:pt y="1861" x="100630"/>
                  </a:moveTo>
                  <a:cubicBezTo>
                    <a:pt y="1861" x="100847"/>
                    <a:pt y="1960" x="101021"/>
                    <a:pt y="2157" x="101152"/>
                  </a:cubicBezTo>
                  <a:cubicBezTo>
                    <a:pt y="2355" x="101284"/>
                    <a:pt y="2620" x="101351"/>
                    <a:pt y="2951" x="101355"/>
                  </a:cubicBezTo>
                  <a:lnTo>
                    <a:pt y="2954" x="99786"/>
                  </a:lnTo>
                  <a:cubicBezTo>
                    <a:pt y="2607" x="99808"/>
                    <a:pt y="2339" x="99893"/>
                    <a:pt y="2147" x="100040"/>
                  </a:cubicBezTo>
                  <a:cubicBezTo>
                    <a:pt y="1956" x="100188"/>
                    <a:pt y="1861" x="100384"/>
                    <a:pt y="1861" x="100630"/>
                  </a:cubicBezTo>
                  <a:close/>
                  <a:moveTo>
                    <a:pt y="1861" x="22898"/>
                  </a:moveTo>
                  <a:cubicBezTo>
                    <a:pt y="1861" x="23133"/>
                    <a:pt y="1989" x="23319"/>
                    <a:pt y="2245" x="23456"/>
                  </a:cubicBezTo>
                  <a:cubicBezTo>
                    <a:pt y="2500" x="23593"/>
                    <a:pt y="2847" x="23661"/>
                    <a:pt y="3284" x="23661"/>
                  </a:cubicBezTo>
                  <a:cubicBezTo>
                    <a:pt y="3723" x="23661"/>
                    <a:pt y="4070" x="23593"/>
                    <a:pt y="4324" x="23456"/>
                  </a:cubicBezTo>
                  <a:cubicBezTo>
                    <a:pt y="4579" x="23319"/>
                    <a:pt y="4706" x="23133"/>
                    <a:pt y="4706" x="22898"/>
                  </a:cubicBezTo>
                  <a:cubicBezTo>
                    <a:pt y="4706" x="22661"/>
                    <a:pt y="4580" x="22474"/>
                    <a:pt y="4326" x="22338"/>
                  </a:cubicBezTo>
                  <a:cubicBezTo>
                    <a:pt y="4072" x="22201"/>
                    <a:pt y="3725" x="22133"/>
                    <a:pt y="3284" x="22133"/>
                  </a:cubicBezTo>
                  <a:cubicBezTo>
                    <a:pt y="2842" x="22133"/>
                    <a:pt y="2495" x="22202"/>
                    <a:pt y="2241" x="22339"/>
                  </a:cubicBezTo>
                  <a:cubicBezTo>
                    <a:pt y="1988" x="22476"/>
                    <a:pt y="1861" x="22662"/>
                    <a:pt y="1861" x="22898"/>
                  </a:cubicBezTo>
                  <a:close/>
                  <a:moveTo>
                    <a:pt y="1861" x="65278"/>
                  </a:moveTo>
                  <a:cubicBezTo>
                    <a:pt y="1861" x="65513"/>
                    <a:pt y="1989" x="65699"/>
                    <a:pt y="2245" x="65836"/>
                  </a:cubicBezTo>
                  <a:cubicBezTo>
                    <a:pt y="2500" x="65973"/>
                    <a:pt y="2847" x="66041"/>
                    <a:pt y="3284" x="66041"/>
                  </a:cubicBezTo>
                  <a:cubicBezTo>
                    <a:pt y="3723" x="66041"/>
                    <a:pt y="4070" x="65973"/>
                    <a:pt y="4324" x="65836"/>
                  </a:cubicBezTo>
                  <a:cubicBezTo>
                    <a:pt y="4579" x="65699"/>
                    <a:pt y="4706" x="65513"/>
                    <a:pt y="4706" x="65278"/>
                  </a:cubicBezTo>
                  <a:cubicBezTo>
                    <a:pt y="4706" x="65041"/>
                    <a:pt y="4580" x="64854"/>
                    <a:pt y="4326" x="64718"/>
                  </a:cubicBezTo>
                  <a:cubicBezTo>
                    <a:pt y="4072" x="64581"/>
                    <a:pt y="3725" x="64513"/>
                    <a:pt y="3284" x="64513"/>
                  </a:cubicBezTo>
                  <a:cubicBezTo>
                    <a:pt y="2842" x="64513"/>
                    <a:pt y="2495" x="64582"/>
                    <a:pt y="2241" x="64719"/>
                  </a:cubicBezTo>
                  <a:cubicBezTo>
                    <a:pt y="1988" x="64856"/>
                    <a:pt y="1861" x="65042"/>
                    <a:pt y="1861" x="65278"/>
                  </a:cubicBezTo>
                  <a:close/>
                  <a:moveTo>
                    <a:pt y="1861" x="74250"/>
                  </a:moveTo>
                  <a:cubicBezTo>
                    <a:pt y="1861" x="74485"/>
                    <a:pt y="1989" x="74671"/>
                    <a:pt y="2245" x="74808"/>
                  </a:cubicBezTo>
                  <a:cubicBezTo>
                    <a:pt y="2500" x="74945"/>
                    <a:pt y="2847" x="75013"/>
                    <a:pt y="3284" x="75013"/>
                  </a:cubicBezTo>
                  <a:cubicBezTo>
                    <a:pt y="3723" x="75013"/>
                    <a:pt y="4070" x="74945"/>
                    <a:pt y="4324" x="74808"/>
                  </a:cubicBezTo>
                  <a:cubicBezTo>
                    <a:pt y="4579" x="74671"/>
                    <a:pt y="4706" x="74485"/>
                    <a:pt y="4706" x="74250"/>
                  </a:cubicBezTo>
                  <a:cubicBezTo>
                    <a:pt y="4706" x="74013"/>
                    <a:pt y="4580" x="73826"/>
                    <a:pt y="4326" x="73690"/>
                  </a:cubicBezTo>
                  <a:cubicBezTo>
                    <a:pt y="4072" x="73553"/>
                    <a:pt y="3725" x="73485"/>
                    <a:pt y="3284" x="73485"/>
                  </a:cubicBezTo>
                  <a:cubicBezTo>
                    <a:pt y="2842" x="73485"/>
                    <a:pt y="2495" x="73554"/>
                    <a:pt y="2241" x="73691"/>
                  </a:cubicBezTo>
                  <a:cubicBezTo>
                    <a:pt y="1988" x="73828"/>
                    <a:pt y="1861" x="74014"/>
                    <a:pt y="1861" x="74250"/>
                  </a:cubicBezTo>
                  <a:close/>
                  <a:moveTo>
                    <a:pt y="1854" x="1192"/>
                  </a:moveTo>
                  <a:cubicBezTo>
                    <a:pt y="1854" x="1425"/>
                    <a:pt y="1981" x="1607"/>
                    <a:pt y="2235" x="1741"/>
                  </a:cubicBezTo>
                  <a:cubicBezTo>
                    <a:pt y="2488" x="1874"/>
                    <a:pt y="2838" x="1940"/>
                    <a:pt y="3284" x="1940"/>
                  </a:cubicBezTo>
                  <a:cubicBezTo>
                    <a:pt y="3729" x="1940"/>
                    <a:pt y="4079" x="1874"/>
                    <a:pt y="4333" x="1741"/>
                  </a:cubicBezTo>
                  <a:cubicBezTo>
                    <a:pt y="4586" x="1607"/>
                    <a:pt y="4713" x="1425"/>
                    <a:pt y="4713" x="1192"/>
                  </a:cubicBezTo>
                  <a:cubicBezTo>
                    <a:pt y="4713" x="959"/>
                    <a:pt y="4586" x="776"/>
                    <a:pt y="4333" x="643"/>
                  </a:cubicBezTo>
                  <a:cubicBezTo>
                    <a:pt y="4079" x="510"/>
                    <a:pt y="3729" x="443"/>
                    <a:pt y="3284" x="443"/>
                  </a:cubicBezTo>
                  <a:cubicBezTo>
                    <a:pt y="2838" x="443"/>
                    <a:pt y="2488" x="510"/>
                    <a:pt y="2235" x="643"/>
                  </a:cubicBezTo>
                  <a:cubicBezTo>
                    <a:pt y="1981" x="776"/>
                    <a:pt y="1854" x="959"/>
                    <a:pt y="1854" x="1192"/>
                  </a:cubicBezTo>
                  <a:close/>
                  <a:moveTo>
                    <a:pt y="1854" x="39049"/>
                  </a:moveTo>
                  <a:cubicBezTo>
                    <a:pt y="1854" x="39282"/>
                    <a:pt y="1981" x="39465"/>
                    <a:pt y="2235" x="39599"/>
                  </a:cubicBezTo>
                  <a:cubicBezTo>
                    <a:pt y="2488" x="39733"/>
                    <a:pt y="2838" x="39800"/>
                    <a:pt y="3284" x="39800"/>
                  </a:cubicBezTo>
                  <a:cubicBezTo>
                    <a:pt y="3729" x="39800"/>
                    <a:pt y="4079" x="39733"/>
                    <a:pt y="4333" x="39599"/>
                  </a:cubicBezTo>
                  <a:cubicBezTo>
                    <a:pt y="4586" x="39465"/>
                    <a:pt y="4713" x="39282"/>
                    <a:pt y="4713" x="39049"/>
                  </a:cubicBezTo>
                  <a:cubicBezTo>
                    <a:pt y="4713" x="38816"/>
                    <a:pt y="4586" x="38633"/>
                    <a:pt y="4333" x="38500"/>
                  </a:cubicBezTo>
                  <a:cubicBezTo>
                    <a:pt y="4079" x="38367"/>
                    <a:pt y="3729" x="38301"/>
                    <a:pt y="3284" x="38301"/>
                  </a:cubicBezTo>
                  <a:cubicBezTo>
                    <a:pt y="2838" x="38301"/>
                    <a:pt y="2488" x="38367"/>
                    <a:pt y="2235" x="38500"/>
                  </a:cubicBezTo>
                  <a:cubicBezTo>
                    <a:pt y="1981" x="38633"/>
                    <a:pt y="1854" x="38816"/>
                    <a:pt y="1854" x="39049"/>
                  </a:cubicBezTo>
                  <a:close/>
                  <a:moveTo>
                    <a:pt y="3271" x="47373"/>
                  </a:moveTo>
                  <a:lnTo>
                    <a:pt y="3406" x="47373"/>
                  </a:lnTo>
                  <a:cubicBezTo>
                    <a:pt y="3801" x="47373"/>
                    <a:pt y="4117" x="47300"/>
                    <a:pt y="4356" x="47152"/>
                  </a:cubicBezTo>
                  <a:cubicBezTo>
                    <a:pt y="4594" x="47005"/>
                    <a:pt y="4713" x="46809"/>
                    <a:pt y="4713" x="46565"/>
                  </a:cubicBezTo>
                  <a:cubicBezTo>
                    <a:pt y="4713" x="46388"/>
                    <a:pt y="4650" x="46248"/>
                    <a:pt y="4524" x="46145"/>
                  </a:cubicBezTo>
                  <a:cubicBezTo>
                    <a:pt y="4397" x="46043"/>
                    <a:pt y="4227" x="45991"/>
                    <a:pt y="4012" x="45991"/>
                  </a:cubicBezTo>
                  <a:cubicBezTo>
                    <a:pt y="3741" x="45991"/>
                    <a:pt y="3550" x="46060"/>
                    <a:pt y="3439" x="46197"/>
                  </a:cubicBezTo>
                  <a:cubicBezTo>
                    <a:pt y="3327" x="46334"/>
                    <a:pt y="3271" x="46580"/>
                    <a:pt y="3271" x="46936"/>
                  </a:cubicBezTo>
                  <a:close/>
                  <a:moveTo>
                    <a:pt y="3271" x="53852"/>
                  </a:moveTo>
                  <a:lnTo>
                    <a:pt y="3406" x="53852"/>
                  </a:lnTo>
                  <a:cubicBezTo>
                    <a:pt y="3801" x="53852"/>
                    <a:pt y="4117" x="53779"/>
                    <a:pt y="4356" x="53631"/>
                  </a:cubicBezTo>
                  <a:cubicBezTo>
                    <a:pt y="4594" x="53484"/>
                    <a:pt y="4713" x="53288"/>
                    <a:pt y="4713" x="53044"/>
                  </a:cubicBezTo>
                  <a:cubicBezTo>
                    <a:pt y="4713" x="52867"/>
                    <a:pt y="4650" x="52727"/>
                    <a:pt y="4524" x="52624"/>
                  </a:cubicBezTo>
                  <a:cubicBezTo>
                    <a:pt y="4397" x="52522"/>
                    <a:pt y="4227" x="52470"/>
                    <a:pt y="4012" x="52470"/>
                  </a:cubicBezTo>
                  <a:cubicBezTo>
                    <a:pt y="3741" x="52470"/>
                    <a:pt y="3550" x="52539"/>
                    <a:pt y="3439" x="52676"/>
                  </a:cubicBezTo>
                  <a:cubicBezTo>
                    <a:pt y="3327" x="52813"/>
                    <a:pt y="3271" x="53059"/>
                    <a:pt y="3271" x="53415"/>
                  </a:cubicBezTo>
                  <a:close/>
                  <a:moveTo>
                    <a:pt y="1854" x="56373"/>
                  </a:moveTo>
                  <a:cubicBezTo>
                    <a:pt y="1854" x="56606"/>
                    <a:pt y="1981" x="56788"/>
                    <a:pt y="2235" x="56922"/>
                  </a:cubicBezTo>
                  <a:cubicBezTo>
                    <a:pt y="2488" x="57055"/>
                    <a:pt y="2838" x="57121"/>
                    <a:pt y="3284" x="57121"/>
                  </a:cubicBezTo>
                  <a:cubicBezTo>
                    <a:pt y="3729" x="57121"/>
                    <a:pt y="4079" x="57055"/>
                    <a:pt y="4333" x="56922"/>
                  </a:cubicBezTo>
                  <a:cubicBezTo>
                    <a:pt y="4586" x="56788"/>
                    <a:pt y="4713" x="56606"/>
                    <a:pt y="4713" x="56373"/>
                  </a:cubicBezTo>
                  <a:cubicBezTo>
                    <a:pt y="4713" x="56140"/>
                    <a:pt y="4586" x="55957"/>
                    <a:pt y="4333" x="55824"/>
                  </a:cubicBezTo>
                  <a:cubicBezTo>
                    <a:pt y="4079" x="55691"/>
                    <a:pt y="3729" x="55624"/>
                    <a:pt y="3284" x="55624"/>
                  </a:cubicBezTo>
                  <a:cubicBezTo>
                    <a:pt y="2838" x="55624"/>
                    <a:pt y="2488" x="55691"/>
                    <a:pt y="2235" x="55824"/>
                  </a:cubicBezTo>
                  <a:cubicBezTo>
                    <a:pt y="1981" x="55957"/>
                    <a:pt y="1854" x="56140"/>
                    <a:pt y="1854" x="56373"/>
                  </a:cubicBezTo>
                  <a:close/>
                  <a:moveTo>
                    <a:pt y="1854" x="97405"/>
                  </a:moveTo>
                  <a:cubicBezTo>
                    <a:pt y="1854" x="97638"/>
                    <a:pt y="1981" x="97821"/>
                    <a:pt y="2235" x="97955"/>
                  </a:cubicBezTo>
                  <a:cubicBezTo>
                    <a:pt y="2488" x="98089"/>
                    <a:pt y="2838" x="98156"/>
                    <a:pt y="3284" x="98156"/>
                  </a:cubicBezTo>
                  <a:cubicBezTo>
                    <a:pt y="3729" x="98156"/>
                    <a:pt y="4079" x="98089"/>
                    <a:pt y="4333" x="97955"/>
                  </a:cubicBezTo>
                  <a:cubicBezTo>
                    <a:pt y="4586" x="97821"/>
                    <a:pt y="4713" x="97638"/>
                    <a:pt y="4713" x="97405"/>
                  </a:cubicBezTo>
                  <a:cubicBezTo>
                    <a:pt y="4713" x="97172"/>
                    <a:pt y="4586" x="96989"/>
                    <a:pt y="4333" x="96856"/>
                  </a:cubicBezTo>
                  <a:cubicBezTo>
                    <a:pt y="4079" x="96723"/>
                    <a:pt y="3729" x="96657"/>
                    <a:pt y="3284" x="96657"/>
                  </a:cubicBezTo>
                  <a:cubicBezTo>
                    <a:pt y="2838" x="96657"/>
                    <a:pt y="2488" x="96723"/>
                    <a:pt y="2235" x="96856"/>
                  </a:cubicBezTo>
                  <a:cubicBezTo>
                    <a:pt y="1981" x="96989"/>
                    <a:pt y="1854" x="97172"/>
                    <a:pt y="1854" x="97405"/>
                  </a:cubicBezTo>
                  <a:close/>
                  <a:moveTo>
                    <a:pt y="3271" x="104172"/>
                  </a:moveTo>
                  <a:lnTo>
                    <a:pt y="3406" x="104172"/>
                  </a:lnTo>
                  <a:cubicBezTo>
                    <a:pt y="3801" x="104172"/>
                    <a:pt y="4117" x="104099"/>
                    <a:pt y="4356" x="103951"/>
                  </a:cubicBezTo>
                  <a:cubicBezTo>
                    <a:pt y="4594" x="103804"/>
                    <a:pt y="4713" x="103608"/>
                    <a:pt y="4713" x="103364"/>
                  </a:cubicBezTo>
                  <a:cubicBezTo>
                    <a:pt y="4713" x="103187"/>
                    <a:pt y="4650" x="103047"/>
                    <a:pt y="4524" x="102944"/>
                  </a:cubicBezTo>
                  <a:cubicBezTo>
                    <a:pt y="4397" x="102842"/>
                    <a:pt y="4227" x="102790"/>
                    <a:pt y="4012" x="102790"/>
                  </a:cubicBezTo>
                  <a:cubicBezTo>
                    <a:pt y="3741" x="102790"/>
                    <a:pt y="3550" x="102859"/>
                    <a:pt y="3439" x="102996"/>
                  </a:cubicBezTo>
                  <a:cubicBezTo>
                    <a:pt y="3327" x="103133"/>
                    <a:pt y="3271" x="103379"/>
                    <a:pt y="3271" x="103735"/>
                  </a:cubicBezTo>
                  <a:close/>
                  <a:moveTo>
                    <a:pt y="1347" x="14682"/>
                  </a:moveTo>
                  <a:cubicBezTo>
                    <a:pt y="1347" x="14470"/>
                    <a:pt y="1402" x="14290"/>
                    <a:pt y="1510" x="14141"/>
                  </a:cubicBezTo>
                  <a:cubicBezTo>
                    <a:pt y="1619" x="13993"/>
                    <a:pt y="1785" x="13873"/>
                    <a:pt y="2009" x="13780"/>
                  </a:cubicBezTo>
                  <a:lnTo>
                    <a:pt y="1436" x="13780"/>
                  </a:lnTo>
                  <a:lnTo>
                    <a:pt y="1436" x="13338"/>
                  </a:lnTo>
                  <a:lnTo>
                    <a:pt y="5125" x="13338"/>
                  </a:lnTo>
                  <a:lnTo>
                    <a:pt y="5125" x="13780"/>
                  </a:lnTo>
                  <a:lnTo>
                    <a:pt y="3182" x="13780"/>
                  </a:lnTo>
                  <a:cubicBezTo>
                    <a:pt y="2764" x="13780"/>
                    <a:pt y="2444" x="13847"/>
                    <a:pt y="2222" x="13980"/>
                  </a:cubicBezTo>
                  <a:cubicBezTo>
                    <a:pt y="1999" x="14113"/>
                    <a:pt y="1887" x="14304"/>
                    <a:pt y="1887" x="14553"/>
                  </a:cubicBezTo>
                  <a:cubicBezTo>
                    <a:pt y="1887" x="14623"/>
                    <a:pt y="1897" x="14687"/>
                    <a:pt y="1915" x="14745"/>
                  </a:cubicBezTo>
                  <a:cubicBezTo>
                    <a:pt y="1934" x="14803"/>
                    <a:pt y="1963" x="14857"/>
                    <a:pt y="2003" x="14907"/>
                  </a:cubicBezTo>
                  <a:lnTo>
                    <a:pt y="1380" x="14904"/>
                  </a:lnTo>
                  <a:cubicBezTo>
                    <a:pt y="1369" x="14860"/>
                    <a:pt y="1361" x="14819"/>
                    <a:pt y="1355" x="14782"/>
                  </a:cubicBezTo>
                  <a:cubicBezTo>
                    <a:pt y="1350" x="14746"/>
                    <a:pt y="1347" x="14712"/>
                    <a:pt y="1347" x="14682"/>
                  </a:cubicBezTo>
                  <a:close/>
                  <a:moveTo>
                    <a:pt y="389" x="19932"/>
                  </a:moveTo>
                  <a:lnTo>
                    <a:pt y="1436" x="19932"/>
                  </a:lnTo>
                  <a:lnTo>
                    <a:pt y="1436" x="19609"/>
                  </a:lnTo>
                  <a:lnTo>
                    <a:pt y="1907" x="19609"/>
                  </a:lnTo>
                  <a:lnTo>
                    <a:pt y="1907" x="19932"/>
                  </a:lnTo>
                  <a:lnTo>
                    <a:pt y="3909" x="19932"/>
                  </a:lnTo>
                  <a:cubicBezTo>
                    <a:pt y="4371" x="19932"/>
                    <a:pt y="4688" x="19997"/>
                    <a:pt y="4863" x="20126"/>
                  </a:cubicBezTo>
                  <a:cubicBezTo>
                    <a:pt y="5037" x="20255"/>
                    <a:pt y="5125" x="20490"/>
                    <a:pt y="5125" x="20829"/>
                  </a:cubicBezTo>
                  <a:lnTo>
                    <a:pt y="5125" x="21281"/>
                  </a:lnTo>
                  <a:lnTo>
                    <a:pt y="4618" x="21281"/>
                  </a:lnTo>
                  <a:lnTo>
                    <a:pt y="4618" x="20829"/>
                  </a:lnTo>
                  <a:cubicBezTo>
                    <a:pt y="4618" x="20646"/>
                    <a:pt y="4575" x="20524"/>
                    <a:pt y="4489" x="20464"/>
                  </a:cubicBezTo>
                  <a:cubicBezTo>
                    <a:pt y="4403" x="20405"/>
                    <a:pt y="4210" x="20375"/>
                    <a:pt y="3909" x="20375"/>
                  </a:cubicBezTo>
                  <a:lnTo>
                    <a:pt y="1907" x="20375"/>
                  </a:lnTo>
                  <a:lnTo>
                    <a:pt y="1907" x="21281"/>
                  </a:lnTo>
                  <a:lnTo>
                    <a:pt y="1436" x="21281"/>
                  </a:lnTo>
                  <a:lnTo>
                    <a:pt y="1436" x="20375"/>
                  </a:lnTo>
                  <a:lnTo>
                    <a:pt y="389" x="20375"/>
                  </a:lnTo>
                  <a:close/>
                  <a:moveTo>
                    <a:pt y="1436" x="26414"/>
                  </a:moveTo>
                  <a:lnTo>
                    <a:pt y="5125" x="26414"/>
                  </a:lnTo>
                  <a:lnTo>
                    <a:pt y="5125" x="26855"/>
                  </a:lnTo>
                  <a:lnTo>
                    <a:pt y="1436" x="26855"/>
                  </a:lnTo>
                  <a:close/>
                  <a:moveTo>
                    <a:pt y="1347" x="29067"/>
                  </a:moveTo>
                  <a:cubicBezTo>
                    <a:pt y="1347" x="28880"/>
                    <a:pt y="1402" x="28716"/>
                    <a:pt y="1512" x="28573"/>
                  </a:cubicBezTo>
                  <a:cubicBezTo>
                    <a:pt y="1622" x="28430"/>
                    <a:pt y="1787" x="28306"/>
                    <a:pt y="2009" x="28201"/>
                  </a:cubicBezTo>
                  <a:lnTo>
                    <a:pt y="1436" x="28201"/>
                  </a:lnTo>
                  <a:lnTo>
                    <a:pt y="1436" x="27759"/>
                  </a:lnTo>
                  <a:lnTo>
                    <a:pt y="5125" x="27759"/>
                  </a:lnTo>
                  <a:lnTo>
                    <a:pt y="5125" x="28201"/>
                  </a:lnTo>
                  <a:lnTo>
                    <a:pt y="3040" x="28201"/>
                  </a:lnTo>
                  <a:cubicBezTo>
                    <a:pt y="2680" x="28201"/>
                    <a:pt y="2396" x="28270"/>
                    <a:pt y="2187" x="28407"/>
                  </a:cubicBezTo>
                  <a:cubicBezTo>
                    <a:pt y="1978" x="28544"/>
                    <a:pt y="1874" x="28731"/>
                    <a:pt y="1874" x="28969"/>
                  </a:cubicBezTo>
                  <a:cubicBezTo>
                    <a:pt y="1874" x="29167"/>
                    <a:pt y="1961" x="29315"/>
                    <a:pt y="2134" x="29414"/>
                  </a:cubicBezTo>
                  <a:cubicBezTo>
                    <a:pt y="2308" x="29513"/>
                    <a:pt y="2569" x="29562"/>
                    <a:pt y="2918" x="29562"/>
                  </a:cubicBezTo>
                  <a:lnTo>
                    <a:pt y="5125" x="29562"/>
                  </a:lnTo>
                  <a:lnTo>
                    <a:pt y="5125" x="30002"/>
                  </a:lnTo>
                  <a:lnTo>
                    <a:pt y="2898" x="30002"/>
                  </a:lnTo>
                  <a:cubicBezTo>
                    <a:pt y="2389" x="30002"/>
                    <a:pt y="2003" x="29923"/>
                    <a:pt y="1741" x="29765"/>
                  </a:cubicBezTo>
                  <a:cubicBezTo>
                    <a:pt y="1478" x="29607"/>
                    <a:pt y="1347" x="29375"/>
                    <a:pt y="1347" x="29067"/>
                  </a:cubicBezTo>
                  <a:close/>
                  <a:moveTo>
                    <a:pt y="0" x="33572"/>
                  </a:moveTo>
                  <a:lnTo>
                    <a:pt y="5125" x="33572"/>
                  </a:lnTo>
                  <a:lnTo>
                    <a:pt y="5125" x="34013"/>
                  </a:lnTo>
                  <a:lnTo>
                    <a:pt y="0" x="34013"/>
                  </a:lnTo>
                  <a:close/>
                  <a:moveTo>
                    <a:pt y="389" x="50269"/>
                  </a:moveTo>
                  <a:lnTo>
                    <a:pt y="1436" x="50269"/>
                  </a:lnTo>
                  <a:lnTo>
                    <a:pt y="1436" x="49946"/>
                  </a:lnTo>
                  <a:lnTo>
                    <a:pt y="1907" x="49946"/>
                  </a:lnTo>
                  <a:lnTo>
                    <a:pt y="1907" x="50269"/>
                  </a:lnTo>
                  <a:lnTo>
                    <a:pt y="3909" x="50269"/>
                  </a:lnTo>
                  <a:cubicBezTo>
                    <a:pt y="4371" x="50269"/>
                    <a:pt y="4688" x="50334"/>
                    <a:pt y="4863" x="50463"/>
                  </a:cubicBezTo>
                  <a:cubicBezTo>
                    <a:pt y="5037" x="50592"/>
                    <a:pt y="5125" x="50827"/>
                    <a:pt y="5125" x="51166"/>
                  </a:cubicBezTo>
                  <a:lnTo>
                    <a:pt y="5125" x="51618"/>
                  </a:lnTo>
                  <a:lnTo>
                    <a:pt y="4618" x="51618"/>
                  </a:lnTo>
                  <a:lnTo>
                    <a:pt y="4618" x="51166"/>
                  </a:lnTo>
                  <a:cubicBezTo>
                    <a:pt y="4618" x="50983"/>
                    <a:pt y="4575" x="50861"/>
                    <a:pt y="4489" x="50801"/>
                  </a:cubicBezTo>
                  <a:cubicBezTo>
                    <a:pt y="4403" x="50742"/>
                    <a:pt y="4210" x="50712"/>
                    <a:pt y="3909" x="50712"/>
                  </a:cubicBezTo>
                  <a:lnTo>
                    <a:pt y="1907" x="50712"/>
                  </a:lnTo>
                  <a:lnTo>
                    <a:pt y="1907" x="51618"/>
                  </a:lnTo>
                  <a:lnTo>
                    <a:pt y="1436" x="51618"/>
                  </a:lnTo>
                  <a:lnTo>
                    <a:pt y="1436" x="50712"/>
                  </a:lnTo>
                  <a:lnTo>
                    <a:pt y="389" x="50712"/>
                  </a:lnTo>
                  <a:close/>
                  <a:moveTo>
                    <a:pt y="0" x="58308"/>
                  </a:moveTo>
                  <a:lnTo>
                    <a:pt y="5125" x="58308"/>
                  </a:lnTo>
                  <a:lnTo>
                    <a:pt y="5125" x="58749"/>
                  </a:lnTo>
                  <a:lnTo>
                    <a:pt y="0" x="58749"/>
                  </a:lnTo>
                  <a:close/>
                  <a:moveTo>
                    <a:pt y="0" x="68177"/>
                  </a:moveTo>
                  <a:cubicBezTo>
                    <a:pt y="0" x="67876"/>
                    <a:pt y="94" x="67656"/>
                    <a:pt y="282" x="67517"/>
                  </a:cubicBezTo>
                  <a:cubicBezTo>
                    <a:pt y="469" x="67379"/>
                    <a:pt y="769" x="67309"/>
                    <a:pt y="1179" x="67309"/>
                  </a:cubicBezTo>
                  <a:lnTo>
                    <a:pt y="1436" x="67309"/>
                  </a:lnTo>
                  <a:lnTo>
                    <a:pt y="1436" x="66888"/>
                  </a:lnTo>
                  <a:lnTo>
                    <a:pt y="1907" x="66888"/>
                  </a:lnTo>
                  <a:lnTo>
                    <a:pt y="1907" x="67309"/>
                  </a:lnTo>
                  <a:lnTo>
                    <a:pt y="5125" x="67309"/>
                  </a:lnTo>
                  <a:lnTo>
                    <a:pt y="5125" x="67752"/>
                  </a:lnTo>
                  <a:lnTo>
                    <a:pt y="1907" x="67752"/>
                  </a:lnTo>
                  <a:lnTo>
                    <a:pt y="1907" x="68476"/>
                  </a:lnTo>
                  <a:lnTo>
                    <a:pt y="1436" x="68476"/>
                  </a:lnTo>
                  <a:lnTo>
                    <a:pt y="1436" x="67752"/>
                  </a:lnTo>
                  <a:lnTo>
                    <a:pt y="1110" x="67752"/>
                  </a:lnTo>
                  <a:cubicBezTo>
                    <a:pt y="882" x="67752"/>
                    <a:pt y="724" x="67782"/>
                    <a:pt y="636" x="67844"/>
                  </a:cubicBezTo>
                  <a:cubicBezTo>
                    <a:pt y="548" x="67905"/>
                    <a:pt y="504" x="68015"/>
                    <a:pt y="504" x="68173"/>
                  </a:cubicBezTo>
                  <a:lnTo>
                    <a:pt y="504" x="68594"/>
                  </a:lnTo>
                  <a:lnTo>
                    <a:pt y="0" x="68594"/>
                  </a:lnTo>
                  <a:close/>
                  <a:moveTo>
                    <a:pt y="1347" x="77501"/>
                  </a:moveTo>
                  <a:cubicBezTo>
                    <a:pt y="1347" x="77314"/>
                    <a:pt y="1402" x="77150"/>
                    <a:pt y="1512" x="77007"/>
                  </a:cubicBezTo>
                  <a:cubicBezTo>
                    <a:pt y="1622" x="76864"/>
                    <a:pt y="1787" x="76740"/>
                    <a:pt y="2009" x="76635"/>
                  </a:cubicBezTo>
                  <a:lnTo>
                    <a:pt y="1436" x="76635"/>
                  </a:lnTo>
                  <a:lnTo>
                    <a:pt y="1436" x="76193"/>
                  </a:lnTo>
                  <a:lnTo>
                    <a:pt y="5125" x="76193"/>
                  </a:lnTo>
                  <a:lnTo>
                    <a:pt y="5125" x="76635"/>
                  </a:lnTo>
                  <a:lnTo>
                    <a:pt y="3040" x="76635"/>
                  </a:lnTo>
                  <a:cubicBezTo>
                    <a:pt y="2680" x="76635"/>
                    <a:pt y="2396" x="76704"/>
                    <a:pt y="2187" x="76841"/>
                  </a:cubicBezTo>
                  <a:cubicBezTo>
                    <a:pt y="1978" x="76978"/>
                    <a:pt y="1874" x="77165"/>
                    <a:pt y="1874" x="77403"/>
                  </a:cubicBezTo>
                  <a:cubicBezTo>
                    <a:pt y="1874" x="77601"/>
                    <a:pt y="1961" x="77749"/>
                    <a:pt y="2134" x="77848"/>
                  </a:cubicBezTo>
                  <a:cubicBezTo>
                    <a:pt y="2308" x="77947"/>
                    <a:pt y="2569" x="77996"/>
                    <a:pt y="2918" x="77996"/>
                  </a:cubicBezTo>
                  <a:lnTo>
                    <a:pt y="5125" x="77996"/>
                  </a:lnTo>
                  <a:lnTo>
                    <a:pt y="5125" x="78436"/>
                  </a:lnTo>
                  <a:lnTo>
                    <a:pt y="2898" x="78436"/>
                  </a:lnTo>
                  <a:cubicBezTo>
                    <a:pt y="2389" x="78436"/>
                    <a:pt y="2003" x="78357"/>
                    <a:pt y="1741" x="78199"/>
                  </a:cubicBezTo>
                  <a:cubicBezTo>
                    <a:pt y="1478" x="78041"/>
                    <a:pt y="1347" x="77809"/>
                    <a:pt y="1347" x="77501"/>
                  </a:cubicBezTo>
                  <a:close/>
                  <a:moveTo>
                    <a:pt y="389" x="79306"/>
                  </a:moveTo>
                  <a:lnTo>
                    <a:pt y="1436" x="79306"/>
                  </a:lnTo>
                  <a:lnTo>
                    <a:pt y="1436" x="78983"/>
                  </a:lnTo>
                  <a:lnTo>
                    <a:pt y="1907" x="78983"/>
                  </a:lnTo>
                  <a:lnTo>
                    <a:pt y="1907" x="79306"/>
                  </a:lnTo>
                  <a:lnTo>
                    <a:pt y="3909" x="79306"/>
                  </a:lnTo>
                  <a:cubicBezTo>
                    <a:pt y="4371" x="79306"/>
                    <a:pt y="4688" x="79371"/>
                    <a:pt y="4863" x="79500"/>
                  </a:cubicBezTo>
                  <a:cubicBezTo>
                    <a:pt y="5037" x="79629"/>
                    <a:pt y="5125" x="79864"/>
                    <a:pt y="5125" x="80203"/>
                  </a:cubicBezTo>
                  <a:lnTo>
                    <a:pt y="5125" x="80655"/>
                  </a:lnTo>
                  <a:lnTo>
                    <a:pt y="4618" x="80655"/>
                  </a:lnTo>
                  <a:lnTo>
                    <a:pt y="4618" x="80203"/>
                  </a:lnTo>
                  <a:cubicBezTo>
                    <a:pt y="4618" x="80020"/>
                    <a:pt y="4575" x="79898"/>
                    <a:pt y="4489" x="79838"/>
                  </a:cubicBezTo>
                  <a:cubicBezTo>
                    <a:pt y="4403" x="79779"/>
                    <a:pt y="4210" x="79749"/>
                    <a:pt y="3909" x="79749"/>
                  </a:cubicBezTo>
                  <a:lnTo>
                    <a:pt y="1907" x="79749"/>
                  </a:lnTo>
                  <a:lnTo>
                    <a:pt y="1907" x="80655"/>
                  </a:lnTo>
                  <a:lnTo>
                    <a:pt y="1436" x="80655"/>
                  </a:lnTo>
                  <a:lnTo>
                    <a:pt y="1436" x="79749"/>
                  </a:lnTo>
                  <a:lnTo>
                    <a:pt y="389" x="79749"/>
                  </a:lnTo>
                  <a:close/>
                  <a:moveTo>
                    <a:pt y="1347" x="85540"/>
                  </a:moveTo>
                  <a:cubicBezTo>
                    <a:pt y="1347" x="85353"/>
                    <a:pt y="1402" x="85189"/>
                    <a:pt y="1512" x="85046"/>
                  </a:cubicBezTo>
                  <a:cubicBezTo>
                    <a:pt y="1622" x="84903"/>
                    <a:pt y="1787" x="84779"/>
                    <a:pt y="2009" x="84674"/>
                  </a:cubicBezTo>
                  <a:lnTo>
                    <a:pt y="1436" x="84674"/>
                  </a:lnTo>
                  <a:lnTo>
                    <a:pt y="1436" x="84232"/>
                  </a:lnTo>
                  <a:lnTo>
                    <a:pt y="5125" x="84232"/>
                  </a:lnTo>
                  <a:lnTo>
                    <a:pt y="5125" x="84674"/>
                  </a:lnTo>
                  <a:lnTo>
                    <a:pt y="3040" x="84674"/>
                  </a:lnTo>
                  <a:cubicBezTo>
                    <a:pt y="2680" x="84674"/>
                    <a:pt y="2396" x="84743"/>
                    <a:pt y="2187" x="84880"/>
                  </a:cubicBezTo>
                  <a:cubicBezTo>
                    <a:pt y="1978" x="85017"/>
                    <a:pt y="1874" x="85204"/>
                    <a:pt y="1874" x="85442"/>
                  </a:cubicBezTo>
                  <a:cubicBezTo>
                    <a:pt y="1874" x="85640"/>
                    <a:pt y="1961" x="85788"/>
                    <a:pt y="2134" x="85887"/>
                  </a:cubicBezTo>
                  <a:cubicBezTo>
                    <a:pt y="2308" x="85986"/>
                    <a:pt y="2569" x="86035"/>
                    <a:pt y="2918" x="86035"/>
                  </a:cubicBezTo>
                  <a:lnTo>
                    <a:pt y="5125" x="86035"/>
                  </a:lnTo>
                  <a:lnTo>
                    <a:pt y="5125" x="86475"/>
                  </a:lnTo>
                  <a:lnTo>
                    <a:pt y="2898" x="86475"/>
                  </a:lnTo>
                  <a:cubicBezTo>
                    <a:pt y="2389" x="86475"/>
                    <a:pt y="2003" x="86396"/>
                    <a:pt y="1741" x="86238"/>
                  </a:cubicBezTo>
                  <a:cubicBezTo>
                    <a:pt y="1478" x="86080"/>
                    <a:pt y="1347" x="85848"/>
                    <a:pt y="1347" x="85540"/>
                  </a:cubicBezTo>
                  <a:close/>
                  <a:moveTo>
                    <a:pt y="389" x="87345"/>
                  </a:moveTo>
                  <a:lnTo>
                    <a:pt y="1436" x="87345"/>
                  </a:lnTo>
                  <a:lnTo>
                    <a:pt y="1436" x="87022"/>
                  </a:lnTo>
                  <a:lnTo>
                    <a:pt y="1907" x="87022"/>
                  </a:lnTo>
                  <a:lnTo>
                    <a:pt y="1907" x="87345"/>
                  </a:lnTo>
                  <a:lnTo>
                    <a:pt y="3909" x="87345"/>
                  </a:lnTo>
                  <a:cubicBezTo>
                    <a:pt y="4371" x="87345"/>
                    <a:pt y="4688" x="87410"/>
                    <a:pt y="4863" x="87539"/>
                  </a:cubicBezTo>
                  <a:cubicBezTo>
                    <a:pt y="5037" x="87668"/>
                    <a:pt y="5125" x="87903"/>
                    <a:pt y="5125" x="88242"/>
                  </a:cubicBezTo>
                  <a:lnTo>
                    <a:pt y="5125" x="88694"/>
                  </a:lnTo>
                  <a:lnTo>
                    <a:pt y="4618" x="88694"/>
                  </a:lnTo>
                  <a:lnTo>
                    <a:pt y="4618" x="88242"/>
                  </a:lnTo>
                  <a:cubicBezTo>
                    <a:pt y="4618" x="88059"/>
                    <a:pt y="4575" x="87937"/>
                    <a:pt y="4489" x="87877"/>
                  </a:cubicBezTo>
                  <a:cubicBezTo>
                    <a:pt y="4403" x="87818"/>
                    <a:pt y="4210" x="87788"/>
                    <a:pt y="3909" x="87788"/>
                  </a:cubicBezTo>
                  <a:lnTo>
                    <a:pt y="1907" x="87788"/>
                  </a:lnTo>
                  <a:lnTo>
                    <a:pt y="1907" x="88694"/>
                  </a:lnTo>
                  <a:lnTo>
                    <a:pt y="1436" x="88694"/>
                  </a:lnTo>
                  <a:lnTo>
                    <a:pt y="1436" x="87788"/>
                  </a:lnTo>
                  <a:lnTo>
                    <a:pt y="389" x="87788"/>
                  </a:lnTo>
                  <a:close/>
                  <a:moveTo>
                    <a:pt y="1436" x="95032"/>
                  </a:moveTo>
                  <a:lnTo>
                    <a:pt y="5125" x="95032"/>
                  </a:lnTo>
                  <a:lnTo>
                    <a:pt y="5125" x="95473"/>
                  </a:lnTo>
                  <a:lnTo>
                    <a:pt y="1436" x="95473"/>
                  </a:lnTo>
                  <a:close/>
                  <a:moveTo>
                    <a:pt y="0" x="105518"/>
                  </a:moveTo>
                  <a:lnTo>
                    <a:pt y="5125" x="105518"/>
                  </a:lnTo>
                  <a:lnTo>
                    <a:pt y="5125" x="105959"/>
                  </a:lnTo>
                  <a:lnTo>
                    <a:pt y="0" x="105959"/>
                  </a:lnTo>
                  <a:close/>
                  <a:moveTo>
                    <a:pt y="0" x="106879"/>
                  </a:moveTo>
                  <a:lnTo>
                    <a:pt y="5125" x="106879"/>
                  </a:lnTo>
                  <a:lnTo>
                    <a:pt y="5125" x="107320"/>
                  </a:lnTo>
                  <a:lnTo>
                    <a:pt y="0" x="107320"/>
                  </a:lnTo>
                  <a:close/>
                  <a:moveTo>
                    <a:pt y="0" x="1"/>
                  </a:moveTo>
                  <a:lnTo>
                    <a:pt y="5125" x="1"/>
                  </a:lnTo>
                  <a:lnTo>
                    <a:pt y="5125" x="443"/>
                  </a:lnTo>
                  <a:lnTo>
                    <a:pt y="4571" x="443"/>
                  </a:lnTo>
                  <a:cubicBezTo>
                    <a:pt y="4791" x="536"/>
                    <a:pt y="4954" x="652"/>
                    <a:pt y="5061" x="794"/>
                  </a:cubicBezTo>
                  <a:cubicBezTo>
                    <a:pt y="5167" x="935"/>
                    <a:pt y="5220" x="1103"/>
                    <a:pt y="5220" x="1299"/>
                  </a:cubicBezTo>
                  <a:cubicBezTo>
                    <a:pt y="5220" x="1625"/>
                    <a:pt y="5042" x="1889"/>
                    <a:pt y="4687" x="2092"/>
                  </a:cubicBezTo>
                  <a:cubicBezTo>
                    <a:pt y="4331" x="2295"/>
                    <a:pt y="3863" x="2397"/>
                    <a:pt y="3284" x="2397"/>
                  </a:cubicBezTo>
                  <a:cubicBezTo>
                    <a:pt y="2704" x="2397"/>
                    <a:pt y="2236" x="2295"/>
                    <a:pt y="1881" x="2092"/>
                  </a:cubicBezTo>
                  <a:cubicBezTo>
                    <a:pt y="1525" x="1889"/>
                    <a:pt y="1347" x="1625"/>
                    <a:pt y="1347" x="1299"/>
                  </a:cubicBezTo>
                  <a:cubicBezTo>
                    <a:pt y="1347" x="1103"/>
                    <a:pt y="1400" x="935"/>
                    <a:pt y="1507" x="794"/>
                  </a:cubicBezTo>
                  <a:cubicBezTo>
                    <a:pt y="1613" x="652"/>
                    <a:pt y="1776" x="536"/>
                    <a:pt y="1996" x="443"/>
                  </a:cubicBezTo>
                  <a:lnTo>
                    <a:pt y="0" x="443"/>
                  </a:lnTo>
                  <a:close/>
                  <a:moveTo>
                    <a:pt y="1347" x="4249"/>
                  </a:moveTo>
                  <a:cubicBezTo>
                    <a:pt y="1347" x="3847"/>
                    <a:pt y="1524" x="3528"/>
                    <a:pt y="1879" x="3291"/>
                  </a:cubicBezTo>
                  <a:cubicBezTo>
                    <a:pt y="2234" x="3054"/>
                    <a:pt y="2713" x="2936"/>
                    <a:pt y="3317" x="2936"/>
                  </a:cubicBezTo>
                  <a:cubicBezTo>
                    <a:pt y="3901" x="2936"/>
                    <a:pt y="4364" x="3061"/>
                    <a:pt y="4706" x="3310"/>
                  </a:cubicBezTo>
                  <a:cubicBezTo>
                    <a:pt y="5049" x="3560"/>
                    <a:pt y="5220" x="3898"/>
                    <a:pt y="5220" x="4326"/>
                  </a:cubicBezTo>
                  <a:cubicBezTo>
                    <a:pt y="5220" x="4496"/>
                    <a:pt y="5196" x="4664"/>
                    <a:pt y="5148" x="4830"/>
                  </a:cubicBezTo>
                  <a:cubicBezTo>
                    <a:pt y="5099" x="4996"/>
                    <a:pt y="5029" x="5158"/>
                    <a:pt y="4937" x="5316"/>
                  </a:cubicBezTo>
                  <a:lnTo>
                    <a:pt y="4364" x="5316"/>
                  </a:lnTo>
                  <a:cubicBezTo>
                    <a:pt y="4478" x="5160"/>
                    <a:pt y="4564" x="5002"/>
                    <a:pt y="4621" x="4843"/>
                  </a:cubicBezTo>
                  <a:cubicBezTo>
                    <a:pt y="4678" x="4685"/>
                    <a:pt y="4706" x="4521"/>
                    <a:pt y="4706" x="4352"/>
                  </a:cubicBezTo>
                  <a:cubicBezTo>
                    <a:pt y="4706" x="4060"/>
                    <a:pt y="4597" x="3833"/>
                    <a:pt y="4379" x="3669"/>
                  </a:cubicBezTo>
                  <a:cubicBezTo>
                    <a:pt y="4160" x="3506"/>
                    <a:pt y="3842" x="3414"/>
                    <a:pt y="3425" x="3395"/>
                  </a:cubicBezTo>
                  <a:lnTo>
                    <a:pt y="3425" x="5419"/>
                  </a:lnTo>
                  <a:lnTo>
                    <a:pt y="3129" x="5419"/>
                  </a:lnTo>
                  <a:cubicBezTo>
                    <a:pt y="2580" x="5419"/>
                    <a:pt y="2146" x="5314"/>
                    <a:pt y="1826" x="5104"/>
                  </a:cubicBezTo>
                  <a:cubicBezTo>
                    <a:pt y="1507" x="4894"/>
                    <a:pt y="1347" x="4609"/>
                    <a:pt y="1347" x="4249"/>
                  </a:cubicBezTo>
                  <a:close/>
                  <a:moveTo>
                    <a:pt y="1347" x="8550"/>
                  </a:moveTo>
                  <a:cubicBezTo>
                    <a:pt y="1347" x="8221"/>
                    <a:pt y="1442" x="7968"/>
                    <a:pt y="1630" x="7789"/>
                  </a:cubicBezTo>
                  <a:cubicBezTo>
                    <a:pt y="1819" x="7611"/>
                    <a:pt y="2087" x="7521"/>
                    <a:pt y="2434" x="7521"/>
                  </a:cubicBezTo>
                  <a:cubicBezTo>
                    <a:pt y="2719" x="7521"/>
                    <a:pt y="2944" x="7582"/>
                    <a:pt y="3108" x="7703"/>
                  </a:cubicBezTo>
                  <a:cubicBezTo>
                    <a:pt y="3271" x="7824"/>
                    <a:pt y="3392" x="8021"/>
                    <a:pt y="3471" x="8294"/>
                  </a:cubicBezTo>
                  <a:lnTo>
                    <a:pt y="3521" x="8447"/>
                  </a:lnTo>
                  <a:cubicBezTo>
                    <a:pt y="3602" x="8720"/>
                    <a:pt y="3687" x="8896"/>
                    <a:pt y="3774" x="8977"/>
                  </a:cubicBezTo>
                  <a:cubicBezTo>
                    <a:pt y="3862" x="9057"/>
                    <a:pt y="3989" x="9098"/>
                    <a:pt y="4153" x="9098"/>
                  </a:cubicBezTo>
                  <a:cubicBezTo>
                    <a:pt y="4331" x="9098"/>
                    <a:pt y="4469" x="9042"/>
                    <a:pt y="4566" x="8930"/>
                  </a:cubicBezTo>
                  <a:cubicBezTo>
                    <a:pt y="4664" x="8819"/>
                    <a:pt y="4713" x="8659"/>
                    <a:pt y="4713" x="8452"/>
                  </a:cubicBezTo>
                  <a:cubicBezTo>
                    <a:pt y="4713" x="8297"/>
                    <a:pt y="4684" x="8141"/>
                    <a:pt y="4626" x="7983"/>
                  </a:cubicBezTo>
                  <a:cubicBezTo>
                    <a:pt y="4568" x="7825"/>
                    <a:pt y="4480" x="7665"/>
                    <a:pt y="4364" x="7502"/>
                  </a:cubicBezTo>
                  <a:lnTo>
                    <a:pt y="4990" x="7502"/>
                  </a:lnTo>
                  <a:cubicBezTo>
                    <a:pt y="5067" x="7675"/>
                    <a:pt y="5124" x="7838"/>
                    <a:pt y="5163" x="7994"/>
                  </a:cubicBezTo>
                  <a:cubicBezTo>
                    <a:pt y="5201" x="8149"/>
                    <a:pt y="5220" x="8299"/>
                    <a:pt y="5220" x="8442"/>
                  </a:cubicBezTo>
                  <a:cubicBezTo>
                    <a:pt y="5220" x="8787"/>
                    <a:pt y="5120" x="9057"/>
                    <a:pt y="4921" x="9254"/>
                  </a:cubicBezTo>
                  <a:cubicBezTo>
                    <a:pt y="4721" x="9451"/>
                    <a:pt y="4450" x="9550"/>
                    <a:pt y="4107" x="9550"/>
                  </a:cubicBezTo>
                  <a:cubicBezTo>
                    <a:pt y="3806" x="9550"/>
                    <a:pt y="3572" x="9484"/>
                    <a:pt y="3404" x="9352"/>
                  </a:cubicBezTo>
                  <a:cubicBezTo>
                    <a:pt y="3236" x="9221"/>
                    <a:pt y="3106" x="8999"/>
                    <a:pt y="3014" x="8686"/>
                  </a:cubicBezTo>
                  <a:lnTo>
                    <a:pt y="2968" x="8536"/>
                  </a:lnTo>
                  <a:cubicBezTo>
                    <a:pt y="2895" x="8300"/>
                    <a:pt y="2819" x="8142"/>
                    <a:pt y="2739" x="8064"/>
                  </a:cubicBezTo>
                  <a:cubicBezTo>
                    <a:pt y="2659" x="7986"/>
                    <a:pt y="2548" x="7947"/>
                    <a:pt y="2408" x="7947"/>
                  </a:cubicBezTo>
                  <a:cubicBezTo>
                    <a:pt y="2223" x="7947"/>
                    <a:pt y="2085" x="8002"/>
                    <a:pt y="1993" x="8111"/>
                  </a:cubicBezTo>
                  <a:cubicBezTo>
                    <a:pt y="1900" x="8220"/>
                    <a:pt y="1854" x="8384"/>
                    <a:pt y="1854" x="8602"/>
                  </a:cubicBezTo>
                  <a:cubicBezTo>
                    <a:pt y="1854" x="8746"/>
                    <a:pt y="1876" x="8885"/>
                    <a:pt y="1920" x="9019"/>
                  </a:cubicBezTo>
                  <a:cubicBezTo>
                    <a:pt y="1964" x="9153"/>
                    <a:pt y="2030" x="9282"/>
                    <a:pt y="2118" x="9406"/>
                  </a:cubicBezTo>
                  <a:lnTo>
                    <a:pt y="1545" x="9406"/>
                  </a:lnTo>
                  <a:cubicBezTo>
                    <a:pt y="1479" x="9285"/>
                    <a:pt y="1430" x="9153"/>
                    <a:pt y="1397" x="9009"/>
                  </a:cubicBezTo>
                  <a:cubicBezTo>
                    <a:pt y="1364" x="8866"/>
                    <a:pt y="1347" x="8713"/>
                    <a:pt y="1347" x="8550"/>
                  </a:cubicBezTo>
                  <a:close/>
                  <a:moveTo>
                    <a:pt y="1436" x="10205"/>
                  </a:moveTo>
                  <a:lnTo>
                    <a:pt y="3669" x="10205"/>
                  </a:lnTo>
                  <a:cubicBezTo>
                    <a:pt y="4176" x="10205"/>
                    <a:pt y="4562" x="10285"/>
                    <a:pt y="4825" x="10444"/>
                  </a:cubicBezTo>
                  <a:cubicBezTo>
                    <a:pt y="5089" x="10604"/>
                    <a:pt y="5220" x="10837"/>
                    <a:pt y="5220" x="11145"/>
                  </a:cubicBezTo>
                  <a:cubicBezTo>
                    <a:pt y="5220" x="11331"/>
                    <a:pt y="5166" x="11495"/>
                    <a:pt y="5057" x="11636"/>
                  </a:cubicBezTo>
                  <a:cubicBezTo>
                    <a:pt y="4949" x="11778"/>
                    <a:pt y="4782" x="11901"/>
                    <a:pt y="4558" x="12008"/>
                  </a:cubicBezTo>
                  <a:lnTo>
                    <a:pt y="5125" x="12008"/>
                  </a:lnTo>
                  <a:lnTo>
                    <a:pt y="5125" x="12448"/>
                  </a:lnTo>
                  <a:lnTo>
                    <a:pt y="1436" x="12448"/>
                  </a:lnTo>
                  <a:lnTo>
                    <a:pt y="1436" x="12008"/>
                  </a:lnTo>
                  <a:lnTo>
                    <a:pt y="3527" x="12008"/>
                  </a:lnTo>
                  <a:cubicBezTo>
                    <a:pt y="3888" x="12008"/>
                    <a:pt y="4172" x="11939"/>
                    <a:pt y="4380" x="11801"/>
                  </a:cubicBezTo>
                  <a:cubicBezTo>
                    <a:pt y="4589" x="11664"/>
                    <a:pt y="4693" x="11476"/>
                    <a:pt y="4693" x="11238"/>
                  </a:cubicBezTo>
                  <a:cubicBezTo>
                    <a:pt y="4693" x="11040"/>
                    <a:pt y="4606" x="10892"/>
                    <a:pt y="4431" x="10793"/>
                  </a:cubicBezTo>
                  <a:cubicBezTo>
                    <a:pt y="4257" x="10695"/>
                    <a:pt y="3995" x="10645"/>
                    <a:pt y="3646" x="10645"/>
                  </a:cubicBezTo>
                  <a:lnTo>
                    <a:pt y="1436" x="10645"/>
                  </a:lnTo>
                  <a:close/>
                  <a:moveTo>
                    <a:pt y="1347" x="16490"/>
                  </a:moveTo>
                  <a:cubicBezTo>
                    <a:pt y="1347" x="16088"/>
                    <a:pt y="1524" x="15769"/>
                    <a:pt y="1879" x="15532"/>
                  </a:cubicBezTo>
                  <a:cubicBezTo>
                    <a:pt y="2234" x="15295"/>
                    <a:pt y="2713" x="15177"/>
                    <a:pt y="3317" x="15177"/>
                  </a:cubicBezTo>
                  <a:cubicBezTo>
                    <a:pt y="3901" x="15177"/>
                    <a:pt y="4364" x="15302"/>
                    <a:pt y="4706" x="15551"/>
                  </a:cubicBezTo>
                  <a:cubicBezTo>
                    <a:pt y="5049" x="15801"/>
                    <a:pt y="5220" x="16139"/>
                    <a:pt y="5220" x="16567"/>
                  </a:cubicBezTo>
                  <a:cubicBezTo>
                    <a:pt y="5220" x="16737"/>
                    <a:pt y="5196" x="16905"/>
                    <a:pt y="5148" x="17071"/>
                  </a:cubicBezTo>
                  <a:cubicBezTo>
                    <a:pt y="5099" x="17237"/>
                    <a:pt y="5029" x="17399"/>
                    <a:pt y="4937" x="17557"/>
                  </a:cubicBezTo>
                  <a:lnTo>
                    <a:pt y="4364" x="17557"/>
                  </a:lnTo>
                  <a:cubicBezTo>
                    <a:pt y="4478" x="17401"/>
                    <a:pt y="4564" x="17243"/>
                    <a:pt y="4621" x="17084"/>
                  </a:cubicBezTo>
                  <a:cubicBezTo>
                    <a:pt y="4678" x="16926"/>
                    <a:pt y="4706" x="16762"/>
                    <a:pt y="4706" x="16593"/>
                  </a:cubicBezTo>
                  <a:cubicBezTo>
                    <a:pt y="4706" x="16301"/>
                    <a:pt y="4597" x="16074"/>
                    <a:pt y="4379" x="15910"/>
                  </a:cubicBezTo>
                  <a:cubicBezTo>
                    <a:pt y="4160" x="15747"/>
                    <a:pt y="3842" x="15655"/>
                    <a:pt y="3425" x="15636"/>
                  </a:cubicBezTo>
                  <a:lnTo>
                    <a:pt y="3425" x="17660"/>
                  </a:lnTo>
                  <a:lnTo>
                    <a:pt y="3129" x="17660"/>
                  </a:lnTo>
                  <a:cubicBezTo>
                    <a:pt y="2580" x="17660"/>
                    <a:pt y="2146" x="17555"/>
                    <a:pt y="1826" x="17345"/>
                  </a:cubicBezTo>
                  <a:cubicBezTo>
                    <a:pt y="1507" x="17135"/>
                    <a:pt y="1347" x="16850"/>
                    <a:pt y="1347" x="16490"/>
                  </a:cubicBezTo>
                  <a:close/>
                  <a:moveTo>
                    <a:pt y="1347" x="22898"/>
                  </a:moveTo>
                  <a:cubicBezTo>
                    <a:pt y="1347" x="22514"/>
                    <a:pt y="1518" x="22213"/>
                    <a:pt y="1861" x="21996"/>
                  </a:cubicBezTo>
                  <a:cubicBezTo>
                    <a:pt y="2203" x="21778"/>
                    <a:pt y="2678" x="21669"/>
                    <a:pt y="3284" x="21669"/>
                  </a:cubicBezTo>
                  <a:cubicBezTo>
                    <a:pt y="3888" x="21669"/>
                    <a:pt y="4361" x="21778"/>
                    <a:pt y="4705" x="21996"/>
                  </a:cubicBezTo>
                  <a:cubicBezTo>
                    <a:pt y="5048" x="22213"/>
                    <a:pt y="5220" x="22514"/>
                    <a:pt y="5220" x="22898"/>
                  </a:cubicBezTo>
                  <a:cubicBezTo>
                    <a:pt y="5220" x="23281"/>
                    <a:pt y="5048" x="23582"/>
                    <a:pt y="4705" x="23800"/>
                  </a:cubicBezTo>
                  <a:cubicBezTo>
                    <a:pt y="4361" x="24018"/>
                    <a:pt y="3888" x="24128"/>
                    <a:pt y="3284" x="24128"/>
                  </a:cubicBezTo>
                  <a:cubicBezTo>
                    <a:pt y="2678" x="24128"/>
                    <a:pt y="2203" x="24018"/>
                    <a:pt y="1861" x="23800"/>
                  </a:cubicBezTo>
                  <a:cubicBezTo>
                    <a:pt y="1518" x="23582"/>
                    <a:pt y="1347" x="23281"/>
                    <a:pt y="1347" x="22898"/>
                  </a:cubicBezTo>
                  <a:close/>
                  <a:moveTo>
                    <a:pt y="1347" x="32035"/>
                  </a:moveTo>
                  <a:cubicBezTo>
                    <a:pt y="1347" x="31617"/>
                    <a:pt y="1520" x="31288"/>
                    <a:pt y="1864" x="31048"/>
                  </a:cubicBezTo>
                  <a:cubicBezTo>
                    <a:pt y="2209" x="30808"/>
                    <a:pt y="2682" x="30688"/>
                    <a:pt y="3284" x="30688"/>
                  </a:cubicBezTo>
                  <a:cubicBezTo>
                    <a:pt y="3877" x="30688"/>
                    <a:pt y="4347" x="30807"/>
                    <a:pt y="4697" x="31044"/>
                  </a:cubicBezTo>
                  <a:cubicBezTo>
                    <a:pt y="5046" x="31282"/>
                    <a:pt y="5220" x="31603"/>
                    <a:pt y="5220" x="32006"/>
                  </a:cubicBezTo>
                  <a:cubicBezTo>
                    <a:pt y="5220" x="32154"/>
                    <a:pt y="5200" x="32294"/>
                    <a:pt y="5161" x="32426"/>
                  </a:cubicBezTo>
                  <a:cubicBezTo>
                    <a:pt y="5121" x="32557"/>
                    <a:pt y="5062" x="32684"/>
                    <a:pt y="4983" x="32807"/>
                  </a:cubicBezTo>
                  <a:lnTo>
                    <a:pt y="4423" x="32807"/>
                  </a:lnTo>
                  <a:cubicBezTo>
                    <a:pt y="4518" x="32683"/>
                    <a:pt y="4588" x="32558"/>
                    <a:pt y="4636" x="32433"/>
                  </a:cubicBezTo>
                  <a:cubicBezTo>
                    <a:pt y="4683" x="32308"/>
                    <a:pt y="4706" x="32181"/>
                    <a:pt y="4706" x="32054"/>
                  </a:cubicBezTo>
                  <a:cubicBezTo>
                    <a:pt y="4706" x="31768"/>
                    <a:pt y="4582" x="31547"/>
                    <a:pt y="4333" x="31389"/>
                  </a:cubicBezTo>
                  <a:cubicBezTo>
                    <a:pt y="4083" x="31231"/>
                    <a:pt y="3734" x="31152"/>
                    <a:pt y="3284" x="31152"/>
                  </a:cubicBezTo>
                  <a:cubicBezTo>
                    <a:pt y="2834" x="31152"/>
                    <a:pt y="2484" x="31231"/>
                    <a:pt y="2235" x="31389"/>
                  </a:cubicBezTo>
                  <a:cubicBezTo>
                    <a:pt y="1986" x="31547"/>
                    <a:pt y="1861" x="31768"/>
                    <a:pt y="1861" x="32054"/>
                  </a:cubicBezTo>
                  <a:cubicBezTo>
                    <a:pt y="1861" x="32181"/>
                    <a:pt y="1885" x="32308"/>
                    <a:pt y="1932" x="32433"/>
                  </a:cubicBezTo>
                  <a:cubicBezTo>
                    <a:pt y="1979" x="32558"/>
                    <a:pt y="2050" x="32683"/>
                    <a:pt y="2144" x="32807"/>
                  </a:cubicBezTo>
                  <a:lnTo>
                    <a:pt y="1578" x="32807"/>
                  </a:lnTo>
                  <a:cubicBezTo>
                    <a:pt y="1501" x="32686"/>
                    <a:pt y="1443" x="32561"/>
                    <a:pt y="1405" x="32432"/>
                  </a:cubicBezTo>
                  <a:cubicBezTo>
                    <a:pt y="1366" x="32302"/>
                    <a:pt y="1347" x="32170"/>
                    <a:pt y="1347" x="32035"/>
                  </a:cubicBezTo>
                  <a:close/>
                  <a:moveTo>
                    <a:pt y="1436" x="34888"/>
                  </a:moveTo>
                  <a:lnTo>
                    <a:pt y="3669" x="34888"/>
                  </a:lnTo>
                  <a:cubicBezTo>
                    <a:pt y="4176" x="34888"/>
                    <a:pt y="4562" x="34968"/>
                    <a:pt y="4825" x="35127"/>
                  </a:cubicBezTo>
                  <a:cubicBezTo>
                    <a:pt y="5089" x="35287"/>
                    <a:pt y="5220" x="35520"/>
                    <a:pt y="5220" x="35828"/>
                  </a:cubicBezTo>
                  <a:cubicBezTo>
                    <a:pt y="5220" x="36014"/>
                    <a:pt y="5166" x="36178"/>
                    <a:pt y="5057" x="36319"/>
                  </a:cubicBezTo>
                  <a:cubicBezTo>
                    <a:pt y="4949" x="36461"/>
                    <a:pt y="4782" x="36584"/>
                    <a:pt y="4558" x="36691"/>
                  </a:cubicBezTo>
                  <a:lnTo>
                    <a:pt y="5125" x="36691"/>
                  </a:lnTo>
                  <a:lnTo>
                    <a:pt y="5125" x="37131"/>
                  </a:lnTo>
                  <a:lnTo>
                    <a:pt y="1436" x="37131"/>
                  </a:lnTo>
                  <a:lnTo>
                    <a:pt y="1436" x="36691"/>
                  </a:lnTo>
                  <a:lnTo>
                    <a:pt y="3527" x="36691"/>
                  </a:lnTo>
                  <a:cubicBezTo>
                    <a:pt y="3888" x="36691"/>
                    <a:pt y="4172" x="36622"/>
                    <a:pt y="4380" x="36484"/>
                  </a:cubicBezTo>
                  <a:cubicBezTo>
                    <a:pt y="4589" x="36347"/>
                    <a:pt y="4693" x="36159"/>
                    <a:pt y="4693" x="35921"/>
                  </a:cubicBezTo>
                  <a:cubicBezTo>
                    <a:pt y="4693" x="35723"/>
                    <a:pt y="4606" x="35575"/>
                    <a:pt y="4431" x="35476"/>
                  </a:cubicBezTo>
                  <a:cubicBezTo>
                    <a:pt y="4257" x="35378"/>
                    <a:pt y="3995" x="35328"/>
                    <a:pt y="3646" x="35328"/>
                  </a:cubicBezTo>
                  <a:lnTo>
                    <a:pt y="1436" x="35328"/>
                  </a:lnTo>
                  <a:close/>
                  <a:moveTo>
                    <a:pt y="0" x="39800"/>
                  </a:moveTo>
                  <a:lnTo>
                    <a:pt y="1996" x="39800"/>
                  </a:lnTo>
                  <a:cubicBezTo>
                    <a:pt y="1776" x="39708"/>
                    <a:pt y="1613" x="39591"/>
                    <a:pt y="1507" x="39450"/>
                  </a:cubicBezTo>
                  <a:cubicBezTo>
                    <a:pt y="1400" x="39309"/>
                    <a:pt y="1347" x="39139"/>
                    <a:pt y="1347" x="38941"/>
                  </a:cubicBezTo>
                  <a:cubicBezTo>
                    <a:pt y="1347" x="38618"/>
                    <a:pt y="1525" x="38354"/>
                    <a:pt y="1881" x="38151"/>
                  </a:cubicBezTo>
                  <a:cubicBezTo>
                    <a:pt y="2236" x="37948"/>
                    <a:pt y="2704" x="37846"/>
                    <a:pt y="3284" x="37846"/>
                  </a:cubicBezTo>
                  <a:cubicBezTo>
                    <a:pt y="3863" x="37846"/>
                    <a:pt y="4331" x="37948"/>
                    <a:pt y="4687" x="38151"/>
                  </a:cubicBezTo>
                  <a:cubicBezTo>
                    <a:pt y="5042" x="38354"/>
                    <a:pt y="5220" x="38618"/>
                    <a:pt y="5220" x="38941"/>
                  </a:cubicBezTo>
                  <a:cubicBezTo>
                    <a:pt y="5220" x="39139"/>
                    <a:pt y="5167" x="39309"/>
                    <a:pt y="5061" x="39450"/>
                  </a:cubicBezTo>
                  <a:cubicBezTo>
                    <a:pt y="4954" x="39591"/>
                    <a:pt y="4791" x="39708"/>
                    <a:pt y="4571" x="39800"/>
                  </a:cubicBezTo>
                  <a:lnTo>
                    <a:pt y="5125" x="39800"/>
                  </a:lnTo>
                  <a:lnTo>
                    <a:pt y="5125" x="40240"/>
                  </a:lnTo>
                  <a:lnTo>
                    <a:pt y="0" x="40240"/>
                  </a:lnTo>
                  <a:close/>
                  <a:moveTo>
                    <a:pt y="1347" x="42269"/>
                  </a:moveTo>
                  <a:cubicBezTo>
                    <a:pt y="1347" x="41867"/>
                    <a:pt y="1524" x="41548"/>
                    <a:pt y="1879" x="41311"/>
                  </a:cubicBezTo>
                  <a:cubicBezTo>
                    <a:pt y="2234" x="41074"/>
                    <a:pt y="2713" x="40956"/>
                    <a:pt y="3317" x="40956"/>
                  </a:cubicBezTo>
                  <a:cubicBezTo>
                    <a:pt y="3901" x="40956"/>
                    <a:pt y="4364" x="41081"/>
                    <a:pt y="4706" x="41330"/>
                  </a:cubicBezTo>
                  <a:cubicBezTo>
                    <a:pt y="5049" x="41580"/>
                    <a:pt y="5220" x="41918"/>
                    <a:pt y="5220" x="42346"/>
                  </a:cubicBezTo>
                  <a:cubicBezTo>
                    <a:pt y="5220" x="42516"/>
                    <a:pt y="5196" x="42684"/>
                    <a:pt y="5148" x="42850"/>
                  </a:cubicBezTo>
                  <a:cubicBezTo>
                    <a:pt y="5099" x="43016"/>
                    <a:pt y="5029" x="43178"/>
                    <a:pt y="4937" x="43336"/>
                  </a:cubicBezTo>
                  <a:lnTo>
                    <a:pt y="4364" x="43336"/>
                  </a:lnTo>
                  <a:cubicBezTo>
                    <a:pt y="4478" x="43180"/>
                    <a:pt y="4564" x="43022"/>
                    <a:pt y="4621" x="42863"/>
                  </a:cubicBezTo>
                  <a:cubicBezTo>
                    <a:pt y="4678" x="42705"/>
                    <a:pt y="4706" x="42541"/>
                    <a:pt y="4706" x="42372"/>
                  </a:cubicBezTo>
                  <a:cubicBezTo>
                    <a:pt y="4706" x="42080"/>
                    <a:pt y="4597" x="41853"/>
                    <a:pt y="4379" x="41689"/>
                  </a:cubicBezTo>
                  <a:cubicBezTo>
                    <a:pt y="4160" x="41526"/>
                    <a:pt y="3842" x="41434"/>
                    <a:pt y="3425" x="41415"/>
                  </a:cubicBezTo>
                  <a:lnTo>
                    <a:pt y="3425" x="43439"/>
                  </a:lnTo>
                  <a:lnTo>
                    <a:pt y="3129" x="43439"/>
                  </a:lnTo>
                  <a:cubicBezTo>
                    <a:pt y="2580" x="43439"/>
                    <a:pt y="2146" x="43334"/>
                    <a:pt y="1826" x="43124"/>
                  </a:cubicBezTo>
                  <a:cubicBezTo>
                    <a:pt y="1507" x="42914"/>
                    <a:pt y="1347" x="42629"/>
                    <a:pt y="1347" x="42269"/>
                  </a:cubicBezTo>
                  <a:close/>
                  <a:moveTo>
                    <a:pt y="1347" x="46658"/>
                  </a:moveTo>
                  <a:cubicBezTo>
                    <a:pt y="1347" x="46515"/>
                    <a:pt y="1369" x="46367"/>
                    <a:pt y="1411" x="46216"/>
                  </a:cubicBezTo>
                  <a:cubicBezTo>
                    <a:pt y="1454" x="46064"/>
                    <a:pt y="1518" x="45908"/>
                    <a:pt y="1604" x="45747"/>
                  </a:cubicBezTo>
                  <a:lnTo>
                    <a:pt y="2164" x="45747"/>
                  </a:lnTo>
                  <a:cubicBezTo>
                    <a:pt y="2063" x="45881"/>
                    <a:pt y="1987" x="46021"/>
                    <a:pt y="1937" x="46166"/>
                  </a:cubicBezTo>
                  <a:cubicBezTo>
                    <a:pt y="1886" x="46311"/>
                    <a:pt y="1861" x="46460"/>
                    <a:pt y="1861" x="46613"/>
                  </a:cubicBezTo>
                  <a:cubicBezTo>
                    <a:pt y="1861" x="46854"/>
                    <a:pt y="1937" x="47041"/>
                    <a:pt y="2090" x="47174"/>
                  </a:cubicBezTo>
                  <a:cubicBezTo>
                    <a:pt y="2242" x="47307"/>
                    <a:pt y="2458" x="47373"/>
                    <a:pt y="2737" x="47373"/>
                  </a:cubicBezTo>
                  <a:lnTo>
                    <a:pt y="2796" x="47373"/>
                  </a:lnTo>
                  <a:lnTo>
                    <a:pt y="2796" x="46756"/>
                  </a:lnTo>
                  <a:cubicBezTo>
                    <a:pt y="2796" x="46356"/>
                    <a:pt y="2902" x="46055"/>
                    <a:pt y="3112" x="45854"/>
                  </a:cubicBezTo>
                  <a:cubicBezTo>
                    <a:pt y="3323" x="45652"/>
                    <a:pt y="3636" x="45551"/>
                    <a:pt y="4051" x="45551"/>
                  </a:cubicBezTo>
                  <a:cubicBezTo>
                    <a:pt y="4407" x="45551"/>
                    <a:pt y="4691" x="45632"/>
                    <a:pt y="4902" x="45794"/>
                  </a:cubicBezTo>
                  <a:cubicBezTo>
                    <a:pt y="5114" x="45956"/>
                    <a:pt y="5220" x="46174"/>
                    <a:pt y="5220" x="46448"/>
                  </a:cubicBezTo>
                  <a:cubicBezTo>
                    <a:pt y="5220" x="46665"/>
                    <a:pt y="5167" x="46848"/>
                    <a:pt y="5061" x="46998"/>
                  </a:cubicBezTo>
                  <a:cubicBezTo>
                    <a:pt y="4954" x="47148"/>
                    <a:pt y="4789" x="47273"/>
                    <a:pt y="4565" x="47373"/>
                  </a:cubicBezTo>
                  <a:lnTo>
                    <a:pt y="5125" x="47373"/>
                  </a:lnTo>
                  <a:lnTo>
                    <a:pt y="5125" x="47814"/>
                  </a:lnTo>
                  <a:lnTo>
                    <a:pt y="3020" x="47814"/>
                  </a:lnTo>
                  <a:cubicBezTo>
                    <a:pt y="2458" x="47814"/>
                    <a:pt y="2039" x="47718"/>
                    <a:pt y="1762" x="47527"/>
                  </a:cubicBezTo>
                  <a:cubicBezTo>
                    <a:pt y="1486" x="47335"/>
                    <a:pt y="1347" x="47046"/>
                    <a:pt y="1347" x="46658"/>
                  </a:cubicBezTo>
                  <a:close/>
                  <a:moveTo>
                    <a:pt y="1347" x="53137"/>
                  </a:moveTo>
                  <a:cubicBezTo>
                    <a:pt y="1347" x="52994"/>
                    <a:pt y="1369" x="52846"/>
                    <a:pt y="1411" x="52695"/>
                  </a:cubicBezTo>
                  <a:cubicBezTo>
                    <a:pt y="1454" x="52543"/>
                    <a:pt y="1518" x="52387"/>
                    <a:pt y="1604" x="52226"/>
                  </a:cubicBezTo>
                  <a:lnTo>
                    <a:pt y="2164" x="52226"/>
                  </a:lnTo>
                  <a:cubicBezTo>
                    <a:pt y="2063" x="52360"/>
                    <a:pt y="1987" x="52500"/>
                    <a:pt y="1937" x="52645"/>
                  </a:cubicBezTo>
                  <a:cubicBezTo>
                    <a:pt y="1886" x="52790"/>
                    <a:pt y="1861" x="52939"/>
                    <a:pt y="1861" x="53092"/>
                  </a:cubicBezTo>
                  <a:cubicBezTo>
                    <a:pt y="1861" x="53333"/>
                    <a:pt y="1937" x="53520"/>
                    <a:pt y="2090" x="53653"/>
                  </a:cubicBezTo>
                  <a:cubicBezTo>
                    <a:pt y="2242" x="53786"/>
                    <a:pt y="2458" x="53852"/>
                    <a:pt y="2737" x="53852"/>
                  </a:cubicBezTo>
                  <a:lnTo>
                    <a:pt y="2796" x="53852"/>
                  </a:lnTo>
                  <a:lnTo>
                    <a:pt y="2796" x="53235"/>
                  </a:lnTo>
                  <a:cubicBezTo>
                    <a:pt y="2796" x="52835"/>
                    <a:pt y="2902" x="52534"/>
                    <a:pt y="3112" x="52333"/>
                  </a:cubicBezTo>
                  <a:cubicBezTo>
                    <a:pt y="3323" x="52131"/>
                    <a:pt y="3636" x="52030"/>
                    <a:pt y="4051" x="52030"/>
                  </a:cubicBezTo>
                  <a:cubicBezTo>
                    <a:pt y="4407" x="52030"/>
                    <a:pt y="4691" x="52111"/>
                    <a:pt y="4902" x="52273"/>
                  </a:cubicBezTo>
                  <a:cubicBezTo>
                    <a:pt y="5114" x="52435"/>
                    <a:pt y="5220" x="52653"/>
                    <a:pt y="5220" x="52927"/>
                  </a:cubicBezTo>
                  <a:cubicBezTo>
                    <a:pt y="5220" x="53144"/>
                    <a:pt y="5167" x="53327"/>
                    <a:pt y="5061" x="53477"/>
                  </a:cubicBezTo>
                  <a:cubicBezTo>
                    <a:pt y="4954" x="53627"/>
                    <a:pt y="4789" x="53752"/>
                    <a:pt y="4565" x="53852"/>
                  </a:cubicBezTo>
                  <a:lnTo>
                    <a:pt y="5125" x="53852"/>
                  </a:lnTo>
                  <a:lnTo>
                    <a:pt y="5125" x="54293"/>
                  </a:lnTo>
                  <a:lnTo>
                    <a:pt y="3020" x="54293"/>
                  </a:lnTo>
                  <a:cubicBezTo>
                    <a:pt y="2458" x="54293"/>
                    <a:pt y="2039" x="54197"/>
                    <a:pt y="1762" x="54006"/>
                  </a:cubicBezTo>
                  <a:cubicBezTo>
                    <a:pt y="1486" x="53814"/>
                    <a:pt y="1347" x="53525"/>
                    <a:pt y="1347" x="53137"/>
                  </a:cubicBezTo>
                  <a:close/>
                  <a:moveTo>
                    <a:pt y="0" x="55182"/>
                  </a:moveTo>
                  <a:lnTo>
                    <a:pt y="5125" x="55182"/>
                  </a:lnTo>
                  <a:lnTo>
                    <a:pt y="5125" x="55624"/>
                  </a:lnTo>
                  <a:lnTo>
                    <a:pt y="4571" x="55624"/>
                  </a:lnTo>
                  <a:cubicBezTo>
                    <a:pt y="4791" x="55717"/>
                    <a:pt y="4954" x="55833"/>
                    <a:pt y="5061" x="55975"/>
                  </a:cubicBezTo>
                  <a:cubicBezTo>
                    <a:pt y="5167" x="56116"/>
                    <a:pt y="5220" x="56284"/>
                    <a:pt y="5220" x="56480"/>
                  </a:cubicBezTo>
                  <a:cubicBezTo>
                    <a:pt y="5220" x="56806"/>
                    <a:pt y="5042" x="57070"/>
                    <a:pt y="4687" x="57273"/>
                  </a:cubicBezTo>
                  <a:cubicBezTo>
                    <a:pt y="4331" x="57476"/>
                    <a:pt y="3863" x="57578"/>
                    <a:pt y="3284" x="57578"/>
                  </a:cubicBezTo>
                  <a:cubicBezTo>
                    <a:pt y="2704" x="57578"/>
                    <a:pt y="2236" x="57476"/>
                    <a:pt y="1881" x="57273"/>
                  </a:cubicBezTo>
                  <a:cubicBezTo>
                    <a:pt y="1525" x="57070"/>
                    <a:pt y="1347" x="56806"/>
                    <a:pt y="1347" x="56480"/>
                  </a:cubicBezTo>
                  <a:cubicBezTo>
                    <a:pt y="1347" x="56284"/>
                    <a:pt y="1400" x="56116"/>
                    <a:pt y="1507" x="55975"/>
                  </a:cubicBezTo>
                  <a:cubicBezTo>
                    <a:pt y="1613" x="55833"/>
                    <a:pt y="1776" x="55717"/>
                    <a:pt y="1996" x="55624"/>
                  </a:cubicBezTo>
                  <a:lnTo>
                    <a:pt y="0" x="55624"/>
                  </a:lnTo>
                  <a:close/>
                  <a:moveTo>
                    <a:pt y="1347" x="60791"/>
                  </a:moveTo>
                  <a:cubicBezTo>
                    <a:pt y="1347" x="60389"/>
                    <a:pt y="1524" x="60070"/>
                    <a:pt y="1879" x="59833"/>
                  </a:cubicBezTo>
                  <a:cubicBezTo>
                    <a:pt y="2234" x="59596"/>
                    <a:pt y="2713" x="59478"/>
                    <a:pt y="3317" x="59478"/>
                  </a:cubicBezTo>
                  <a:cubicBezTo>
                    <a:pt y="3901" x="59478"/>
                    <a:pt y="4364" x="59603"/>
                    <a:pt y="4706" x="59852"/>
                  </a:cubicBezTo>
                  <a:cubicBezTo>
                    <a:pt y="5049" x="60102"/>
                    <a:pt y="5220" x="60440"/>
                    <a:pt y="5220" x="60868"/>
                  </a:cubicBezTo>
                  <a:cubicBezTo>
                    <a:pt y="5220" x="61038"/>
                    <a:pt y="5196" x="61206"/>
                    <a:pt y="5148" x="61372"/>
                  </a:cubicBezTo>
                  <a:cubicBezTo>
                    <a:pt y="5099" x="61538"/>
                    <a:pt y="5029" x="61700"/>
                    <a:pt y="4937" x="61858"/>
                  </a:cubicBezTo>
                  <a:lnTo>
                    <a:pt y="4364" x="61858"/>
                  </a:lnTo>
                  <a:cubicBezTo>
                    <a:pt y="4478" x="61702"/>
                    <a:pt y="4564" x="61544"/>
                    <a:pt y="4621" x="61385"/>
                  </a:cubicBezTo>
                  <a:cubicBezTo>
                    <a:pt y="4678" x="61227"/>
                    <a:pt y="4706" x="61063"/>
                    <a:pt y="4706" x="60894"/>
                  </a:cubicBezTo>
                  <a:cubicBezTo>
                    <a:pt y="4706" x="60602"/>
                    <a:pt y="4597" x="60375"/>
                    <a:pt y="4379" x="60211"/>
                  </a:cubicBezTo>
                  <a:cubicBezTo>
                    <a:pt y="4160" x="60048"/>
                    <a:pt y="3842" x="59956"/>
                    <a:pt y="3425" x="59937"/>
                  </a:cubicBezTo>
                  <a:lnTo>
                    <a:pt y="3425" x="61961"/>
                  </a:lnTo>
                  <a:lnTo>
                    <a:pt y="3129" x="61961"/>
                  </a:lnTo>
                  <a:cubicBezTo>
                    <a:pt y="2580" x="61961"/>
                    <a:pt y="2146" x="61856"/>
                    <a:pt y="1826" x="61646"/>
                  </a:cubicBezTo>
                  <a:cubicBezTo>
                    <a:pt y="1507" x="61436"/>
                    <a:pt y="1347" x="61151"/>
                    <a:pt y="1347" x="60791"/>
                  </a:cubicBezTo>
                  <a:close/>
                  <a:moveTo>
                    <a:pt y="1347" x="65278"/>
                  </a:moveTo>
                  <a:cubicBezTo>
                    <a:pt y="1347" x="64894"/>
                    <a:pt y="1518" x="64593"/>
                    <a:pt y="1861" x="64376"/>
                  </a:cubicBezTo>
                  <a:cubicBezTo>
                    <a:pt y="2203" x="64158"/>
                    <a:pt y="2678" x="64049"/>
                    <a:pt y="3284" x="64049"/>
                  </a:cubicBezTo>
                  <a:cubicBezTo>
                    <a:pt y="3888" x="64049"/>
                    <a:pt y="4361" x="64158"/>
                    <a:pt y="4705" x="64376"/>
                  </a:cubicBezTo>
                  <a:cubicBezTo>
                    <a:pt y="5048" x="64593"/>
                    <a:pt y="5220" x="64894"/>
                    <a:pt y="5220" x="65278"/>
                  </a:cubicBezTo>
                  <a:cubicBezTo>
                    <a:pt y="5220" x="65661"/>
                    <a:pt y="5048" x="65962"/>
                    <a:pt y="4705" x="66180"/>
                  </a:cubicBezTo>
                  <a:cubicBezTo>
                    <a:pt y="4361" x="66399"/>
                    <a:pt y="3888" x="66508"/>
                    <a:pt y="3284" x="66508"/>
                  </a:cubicBezTo>
                  <a:cubicBezTo>
                    <a:pt y="2678" x="66508"/>
                    <a:pt y="2203" x="66399"/>
                    <a:pt y="1861" x="66180"/>
                  </a:cubicBezTo>
                  <a:cubicBezTo>
                    <a:pt y="1518" x="65962"/>
                    <a:pt y="1347" x="65661"/>
                    <a:pt y="1347" x="65278"/>
                  </a:cubicBezTo>
                  <a:close/>
                  <a:moveTo>
                    <a:pt y="1347" x="71675"/>
                  </a:moveTo>
                  <a:cubicBezTo>
                    <a:pt y="1347" x="71257"/>
                    <a:pt y="1520" x="70928"/>
                    <a:pt y="1864" x="70688"/>
                  </a:cubicBezTo>
                  <a:cubicBezTo>
                    <a:pt y="2209" x="70448"/>
                    <a:pt y="2682" x="70328"/>
                    <a:pt y="3284" x="70328"/>
                  </a:cubicBezTo>
                  <a:cubicBezTo>
                    <a:pt y="3877" x="70328"/>
                    <a:pt y="4347" x="70447"/>
                    <a:pt y="4697" x="70684"/>
                  </a:cubicBezTo>
                  <a:cubicBezTo>
                    <a:pt y="5046" x="70922"/>
                    <a:pt y="5220" x="71243"/>
                    <a:pt y="5220" x="71646"/>
                  </a:cubicBezTo>
                  <a:cubicBezTo>
                    <a:pt y="5220" x="71794"/>
                    <a:pt y="5200" x="71934"/>
                    <a:pt y="5161" x="72066"/>
                  </a:cubicBezTo>
                  <a:cubicBezTo>
                    <a:pt y="5121" x="72197"/>
                    <a:pt y="5062" x="72324"/>
                    <a:pt y="4983" x="72447"/>
                  </a:cubicBezTo>
                  <a:lnTo>
                    <a:pt y="4423" x="72447"/>
                  </a:lnTo>
                  <a:cubicBezTo>
                    <a:pt y="4518" x="72323"/>
                    <a:pt y="4588" x="72198"/>
                    <a:pt y="4636" x="72073"/>
                  </a:cubicBezTo>
                  <a:cubicBezTo>
                    <a:pt y="4683" x="71948"/>
                    <a:pt y="4706" x="71821"/>
                    <a:pt y="4706" x="71694"/>
                  </a:cubicBezTo>
                  <a:cubicBezTo>
                    <a:pt y="4706" x="71408"/>
                    <a:pt y="4582" x="71187"/>
                    <a:pt y="4333" x="71029"/>
                  </a:cubicBezTo>
                  <a:cubicBezTo>
                    <a:pt y="4083" x="70871"/>
                    <a:pt y="3734" x="70792"/>
                    <a:pt y="3284" x="70792"/>
                  </a:cubicBezTo>
                  <a:cubicBezTo>
                    <a:pt y="2834" x="70792"/>
                    <a:pt y="2484" x="70871"/>
                    <a:pt y="2235" x="71029"/>
                  </a:cubicBezTo>
                  <a:cubicBezTo>
                    <a:pt y="1986" x="71187"/>
                    <a:pt y="1861" x="71408"/>
                    <a:pt y="1861" x="71694"/>
                  </a:cubicBezTo>
                  <a:cubicBezTo>
                    <a:pt y="1861" x="71821"/>
                    <a:pt y="1885" x="71948"/>
                    <a:pt y="1932" x="72073"/>
                  </a:cubicBezTo>
                  <a:cubicBezTo>
                    <a:pt y="1979" x="72198"/>
                    <a:pt y="2050" x="72323"/>
                    <a:pt y="2144" x="72447"/>
                  </a:cubicBezTo>
                  <a:lnTo>
                    <a:pt y="1578" x="72447"/>
                  </a:lnTo>
                  <a:cubicBezTo>
                    <a:pt y="1501" x="72326"/>
                    <a:pt y="1443" x="72201"/>
                    <a:pt y="1405" x="72072"/>
                  </a:cubicBezTo>
                  <a:cubicBezTo>
                    <a:pt y="1366" x="71942"/>
                    <a:pt y="1347" x="71810"/>
                    <a:pt y="1347" x="71675"/>
                  </a:cubicBezTo>
                  <a:close/>
                  <a:moveTo>
                    <a:pt y="1347" x="74250"/>
                  </a:moveTo>
                  <a:cubicBezTo>
                    <a:pt y="1347" x="73866"/>
                    <a:pt y="1518" x="73565"/>
                    <a:pt y="1861" x="73348"/>
                  </a:cubicBezTo>
                  <a:cubicBezTo>
                    <a:pt y="2203" x="73130"/>
                    <a:pt y="2678" x="73021"/>
                    <a:pt y="3284" x="73021"/>
                  </a:cubicBezTo>
                  <a:cubicBezTo>
                    <a:pt y="3888" x="73021"/>
                    <a:pt y="4361" x="73130"/>
                    <a:pt y="4705" x="73348"/>
                  </a:cubicBezTo>
                  <a:cubicBezTo>
                    <a:pt y="5048" x="73565"/>
                    <a:pt y="5220" x="73866"/>
                    <a:pt y="5220" x="74250"/>
                  </a:cubicBezTo>
                  <a:cubicBezTo>
                    <a:pt y="5220" x="74633"/>
                    <a:pt y="5048" x="74934"/>
                    <a:pt y="4705" x="75152"/>
                  </a:cubicBezTo>
                  <a:cubicBezTo>
                    <a:pt y="4361" x="75371"/>
                    <a:pt y="3888" x="75480"/>
                    <a:pt y="3284" x="75480"/>
                  </a:cubicBezTo>
                  <a:cubicBezTo>
                    <a:pt y="2678" x="75480"/>
                    <a:pt y="2203" x="75371"/>
                    <a:pt y="1861" x="75152"/>
                  </a:cubicBezTo>
                  <a:cubicBezTo>
                    <a:pt y="1518" x="74934"/>
                    <a:pt y="1347" x="74633"/>
                    <a:pt y="1347" x="74250"/>
                  </a:cubicBezTo>
                  <a:close/>
                  <a:moveTo>
                    <a:pt y="1347" x="82356"/>
                  </a:moveTo>
                  <a:cubicBezTo>
                    <a:pt y="1347" x="81954"/>
                    <a:pt y="1524" x="81635"/>
                    <a:pt y="1879" x="81398"/>
                  </a:cubicBezTo>
                  <a:cubicBezTo>
                    <a:pt y="2234" x="81162"/>
                    <a:pt y="2713" x="81043"/>
                    <a:pt y="3317" x="81043"/>
                  </a:cubicBezTo>
                  <a:cubicBezTo>
                    <a:pt y="3901" x="81043"/>
                    <a:pt y="4364" x="81168"/>
                    <a:pt y="4706" x="81417"/>
                  </a:cubicBezTo>
                  <a:cubicBezTo>
                    <a:pt y="5049" x="81667"/>
                    <a:pt y="5220" x="82005"/>
                    <a:pt y="5220" x="82433"/>
                  </a:cubicBezTo>
                  <a:cubicBezTo>
                    <a:pt y="5220" x="82603"/>
                    <a:pt y="5196" x="82771"/>
                    <a:pt y="5148" x="82937"/>
                  </a:cubicBezTo>
                  <a:cubicBezTo>
                    <a:pt y="5099" x="83103"/>
                    <a:pt y="5029" x="83265"/>
                    <a:pt y="4937" x="83423"/>
                  </a:cubicBezTo>
                  <a:lnTo>
                    <a:pt y="4364" x="83423"/>
                  </a:lnTo>
                  <a:cubicBezTo>
                    <a:pt y="4478" x="83267"/>
                    <a:pt y="4564" x="83109"/>
                    <a:pt y="4621" x="82950"/>
                  </a:cubicBezTo>
                  <a:cubicBezTo>
                    <a:pt y="4678" x="82792"/>
                    <a:pt y="4706" x="82628"/>
                    <a:pt y="4706" x="82459"/>
                  </a:cubicBezTo>
                  <a:cubicBezTo>
                    <a:pt y="4706" x="82167"/>
                    <a:pt y="4597" x="81940"/>
                    <a:pt y="4379" x="81776"/>
                  </a:cubicBezTo>
                  <a:cubicBezTo>
                    <a:pt y="4160" x="81613"/>
                    <a:pt y="3842" x="81521"/>
                    <a:pt y="3425" x="81502"/>
                  </a:cubicBezTo>
                  <a:lnTo>
                    <a:pt y="3425" x="83526"/>
                  </a:lnTo>
                  <a:lnTo>
                    <a:pt y="3129" x="83526"/>
                  </a:lnTo>
                  <a:cubicBezTo>
                    <a:pt y="2580" x="83526"/>
                    <a:pt y="2146" x="83421"/>
                    <a:pt y="1826" x="83211"/>
                  </a:cubicBezTo>
                  <a:cubicBezTo>
                    <a:pt y="1507" x="83001"/>
                    <a:pt y="1347" x="82716"/>
                    <a:pt y="1347" x="82356"/>
                  </a:cubicBezTo>
                  <a:close/>
                  <a:moveTo>
                    <a:pt y="1347" x="90125"/>
                  </a:moveTo>
                  <a:cubicBezTo>
                    <a:pt y="1347" x="89796"/>
                    <a:pt y="1442" x="89543"/>
                    <a:pt y="1630" x="89364"/>
                  </a:cubicBezTo>
                  <a:cubicBezTo>
                    <a:pt y="1819" x="89186"/>
                    <a:pt y="2087" x="89096"/>
                    <a:pt y="2434" x="89096"/>
                  </a:cubicBezTo>
                  <a:cubicBezTo>
                    <a:pt y="2719" x="89096"/>
                    <a:pt y="2944" x="89157"/>
                    <a:pt y="3108" x="89278"/>
                  </a:cubicBezTo>
                  <a:cubicBezTo>
                    <a:pt y="3271" x="89399"/>
                    <a:pt y="3392" x="89596"/>
                    <a:pt y="3471" x="89869"/>
                  </a:cubicBezTo>
                  <a:lnTo>
                    <a:pt y="3521" x="90022"/>
                  </a:lnTo>
                  <a:cubicBezTo>
                    <a:pt y="3602" x="90295"/>
                    <a:pt y="3687" x="90471"/>
                    <a:pt y="3774" x="90552"/>
                  </a:cubicBezTo>
                  <a:cubicBezTo>
                    <a:pt y="3862" x="90632"/>
                    <a:pt y="3989" x="90673"/>
                    <a:pt y="4153" x="90673"/>
                  </a:cubicBezTo>
                  <a:cubicBezTo>
                    <a:pt y="4331" x="90673"/>
                    <a:pt y="4469" x="90617"/>
                    <a:pt y="4566" x="90505"/>
                  </a:cubicBezTo>
                  <a:cubicBezTo>
                    <a:pt y="4664" x="90394"/>
                    <a:pt y="4713" x="90234"/>
                    <a:pt y="4713" x="90027"/>
                  </a:cubicBezTo>
                  <a:cubicBezTo>
                    <a:pt y="4713" x="89872"/>
                    <a:pt y="4684" x="89716"/>
                    <a:pt y="4626" x="89558"/>
                  </a:cubicBezTo>
                  <a:cubicBezTo>
                    <a:pt y="4568" x="89400"/>
                    <a:pt y="4480" x="89240"/>
                    <a:pt y="4364" x="89077"/>
                  </a:cubicBezTo>
                  <a:lnTo>
                    <a:pt y="4990" x="89077"/>
                  </a:lnTo>
                  <a:cubicBezTo>
                    <a:pt y="5067" x="89250"/>
                    <a:pt y="5124" x="89413"/>
                    <a:pt y="5163" x="89569"/>
                  </a:cubicBezTo>
                  <a:cubicBezTo>
                    <a:pt y="5201" x="89724"/>
                    <a:pt y="5220" x="89874"/>
                    <a:pt y="5220" x="90017"/>
                  </a:cubicBezTo>
                  <a:cubicBezTo>
                    <a:pt y="5220" x="90362"/>
                    <a:pt y="5120" x="90632"/>
                    <a:pt y="4921" x="90829"/>
                  </a:cubicBezTo>
                  <a:cubicBezTo>
                    <a:pt y="4721" x="91026"/>
                    <a:pt y="4450" x="91125"/>
                    <a:pt y="4107" x="91125"/>
                  </a:cubicBezTo>
                  <a:cubicBezTo>
                    <a:pt y="3806" x="91125"/>
                    <a:pt y="3572" x="91059"/>
                    <a:pt y="3404" x="90927"/>
                  </a:cubicBezTo>
                  <a:cubicBezTo>
                    <a:pt y="3236" x="90796"/>
                    <a:pt y="3106" x="90574"/>
                    <a:pt y="3014" x="90261"/>
                  </a:cubicBezTo>
                  <a:lnTo>
                    <a:pt y="2968" x="90111"/>
                  </a:lnTo>
                  <a:cubicBezTo>
                    <a:pt y="2895" x="89875"/>
                    <a:pt y="2819" x="89718"/>
                    <a:pt y="2739" x="89639"/>
                  </a:cubicBezTo>
                  <a:cubicBezTo>
                    <a:pt y="2659" x="89561"/>
                    <a:pt y="2548" x="89522"/>
                    <a:pt y="2408" x="89522"/>
                  </a:cubicBezTo>
                  <a:cubicBezTo>
                    <a:pt y="2223" x="89522"/>
                    <a:pt y="2085" x="89577"/>
                    <a:pt y="1993" x="89686"/>
                  </a:cubicBezTo>
                  <a:cubicBezTo>
                    <a:pt y="1900" x="89795"/>
                    <a:pt y="1854" x="89959"/>
                    <a:pt y="1854" x="90177"/>
                  </a:cubicBezTo>
                  <a:cubicBezTo>
                    <a:pt y="1854" x="90321"/>
                    <a:pt y="1876" x="90460"/>
                    <a:pt y="1920" x="90594"/>
                  </a:cubicBezTo>
                  <a:cubicBezTo>
                    <a:pt y="1964" x="90728"/>
                    <a:pt y="2030" x="90857"/>
                    <a:pt y="2118" x="90981"/>
                  </a:cubicBezTo>
                  <a:lnTo>
                    <a:pt y="1545" x="90981"/>
                  </a:lnTo>
                  <a:cubicBezTo>
                    <a:pt y="1479" x="90860"/>
                    <a:pt y="1430" x="90728"/>
                    <a:pt y="1397" x="90584"/>
                  </a:cubicBezTo>
                  <a:cubicBezTo>
                    <a:pt y="1364" x="90441"/>
                    <a:pt y="1347" x="90288"/>
                    <a:pt y="1347" x="90125"/>
                  </a:cubicBezTo>
                  <a:close/>
                  <a:moveTo>
                    <a:pt y="0" x="98156"/>
                  </a:moveTo>
                  <a:lnTo>
                    <a:pt y="1996" x="98156"/>
                  </a:lnTo>
                  <a:cubicBezTo>
                    <a:pt y="1776" x="98064"/>
                    <a:pt y="1613" x="97947"/>
                    <a:pt y="1507" x="97806"/>
                  </a:cubicBezTo>
                  <a:cubicBezTo>
                    <a:pt y="1400" x="97665"/>
                    <a:pt y="1347" x="97495"/>
                    <a:pt y="1347" x="97297"/>
                  </a:cubicBezTo>
                  <a:cubicBezTo>
                    <a:pt y="1347" x="96974"/>
                    <a:pt y="1525" x="96710"/>
                    <a:pt y="1881" x="96507"/>
                  </a:cubicBezTo>
                  <a:cubicBezTo>
                    <a:pt y="2236" x="96304"/>
                    <a:pt y="2704" x="96202"/>
                    <a:pt y="3284" x="96202"/>
                  </a:cubicBezTo>
                  <a:cubicBezTo>
                    <a:pt y="3863" x="96202"/>
                    <a:pt y="4331" x="96304"/>
                    <a:pt y="4687" x="96507"/>
                  </a:cubicBezTo>
                  <a:cubicBezTo>
                    <a:pt y="5042" x="96710"/>
                    <a:pt y="5220" x="96974"/>
                    <a:pt y="5220" x="97297"/>
                  </a:cubicBezTo>
                  <a:cubicBezTo>
                    <a:pt y="5220" x="97495"/>
                    <a:pt y="5167" x="97665"/>
                    <a:pt y="5061" x="97806"/>
                  </a:cubicBezTo>
                  <a:cubicBezTo>
                    <a:pt y="4954" x="97947"/>
                    <a:pt y="4791" x="98064"/>
                    <a:pt y="4571" x="98156"/>
                  </a:cubicBezTo>
                  <a:lnTo>
                    <a:pt y="5125" x="98156"/>
                  </a:lnTo>
                  <a:lnTo>
                    <a:pt y="5125" x="98596"/>
                  </a:lnTo>
                  <a:lnTo>
                    <a:pt y="0" x="98596"/>
                  </a:lnTo>
                  <a:close/>
                  <a:moveTo>
                    <a:pt y="1347" x="100625"/>
                  </a:moveTo>
                  <a:cubicBezTo>
                    <a:pt y="1347" x="100223"/>
                    <a:pt y="1524" x="99904"/>
                    <a:pt y="1879" x="99667"/>
                  </a:cubicBezTo>
                  <a:cubicBezTo>
                    <a:pt y="2234" x="99431"/>
                    <a:pt y="2713" x="99312"/>
                    <a:pt y="3317" x="99312"/>
                  </a:cubicBezTo>
                  <a:cubicBezTo>
                    <a:pt y="3901" x="99312"/>
                    <a:pt y="4364" x="99437"/>
                    <a:pt y="4706" x="99686"/>
                  </a:cubicBezTo>
                  <a:cubicBezTo>
                    <a:pt y="5049" x="99936"/>
                    <a:pt y="5220" x="100274"/>
                    <a:pt y="5220" x="100702"/>
                  </a:cubicBezTo>
                  <a:cubicBezTo>
                    <a:pt y="5220" x="100872"/>
                    <a:pt y="5196" x="101040"/>
                    <a:pt y="5148" x="101206"/>
                  </a:cubicBezTo>
                  <a:cubicBezTo>
                    <a:pt y="5099" x="101372"/>
                    <a:pt y="5029" x="101534"/>
                    <a:pt y="4937" x="101692"/>
                  </a:cubicBezTo>
                  <a:lnTo>
                    <a:pt y="4364" x="101692"/>
                  </a:lnTo>
                  <a:cubicBezTo>
                    <a:pt y="4478" x="101536"/>
                    <a:pt y="4564" x="101378"/>
                    <a:pt y="4621" x="101219"/>
                  </a:cubicBezTo>
                  <a:cubicBezTo>
                    <a:pt y="4678" x="101061"/>
                    <a:pt y="4706" x="100897"/>
                    <a:pt y="4706" x="100728"/>
                  </a:cubicBezTo>
                  <a:cubicBezTo>
                    <a:pt y="4706" x="100436"/>
                    <a:pt y="4597" x="100209"/>
                    <a:pt y="4379" x="100045"/>
                  </a:cubicBezTo>
                  <a:cubicBezTo>
                    <a:pt y="4160" x="99882"/>
                    <a:pt y="3842" x="99790"/>
                    <a:pt y="3425" x="99771"/>
                  </a:cubicBezTo>
                  <a:lnTo>
                    <a:pt y="3425" x="101795"/>
                  </a:lnTo>
                  <a:lnTo>
                    <a:pt y="3129" x="101795"/>
                  </a:lnTo>
                  <a:cubicBezTo>
                    <a:pt y="2580" x="101795"/>
                    <a:pt y="2146" x="101690"/>
                    <a:pt y="1826" x="101480"/>
                  </a:cubicBezTo>
                  <a:cubicBezTo>
                    <a:pt y="1507" x="101270"/>
                    <a:pt y="1347" x="100985"/>
                    <a:pt y="1347" x="100625"/>
                  </a:cubicBezTo>
                  <a:close/>
                  <a:moveTo>
                    <a:pt y="1347" x="103457"/>
                  </a:moveTo>
                  <a:cubicBezTo>
                    <a:pt y="1347" x="103314"/>
                    <a:pt y="1369" x="103166"/>
                    <a:pt y="1411" x="103015"/>
                  </a:cubicBezTo>
                  <a:cubicBezTo>
                    <a:pt y="1454" x="102863"/>
                    <a:pt y="1518" x="102707"/>
                    <a:pt y="1604" x="102546"/>
                  </a:cubicBezTo>
                  <a:lnTo>
                    <a:pt y="2164" x="102546"/>
                  </a:lnTo>
                  <a:cubicBezTo>
                    <a:pt y="2063" x="102680"/>
                    <a:pt y="1987" x="102820"/>
                    <a:pt y="1937" x="102965"/>
                  </a:cubicBezTo>
                  <a:cubicBezTo>
                    <a:pt y="1886" x="103110"/>
                    <a:pt y="1861" x="103259"/>
                    <a:pt y="1861" x="103412"/>
                  </a:cubicBezTo>
                  <a:cubicBezTo>
                    <a:pt y="1861" x="103653"/>
                    <a:pt y="1937" x="103840"/>
                    <a:pt y="2090" x="103973"/>
                  </a:cubicBezTo>
                  <a:cubicBezTo>
                    <a:pt y="2242" x="104106"/>
                    <a:pt y="2458" x="104172"/>
                    <a:pt y="2737" x="104172"/>
                  </a:cubicBezTo>
                  <a:lnTo>
                    <a:pt y="2796" x="104172"/>
                  </a:lnTo>
                  <a:lnTo>
                    <a:pt y="2796" x="103555"/>
                  </a:lnTo>
                  <a:cubicBezTo>
                    <a:pt y="2796" x="103155"/>
                    <a:pt y="2902" x="102854"/>
                    <a:pt y="3112" x="102653"/>
                  </a:cubicBezTo>
                  <a:cubicBezTo>
                    <a:pt y="3323" x="102451"/>
                    <a:pt y="3636" x="102350"/>
                    <a:pt y="4051" x="102350"/>
                  </a:cubicBezTo>
                  <a:cubicBezTo>
                    <a:pt y="4407" x="102350"/>
                    <a:pt y="4691" x="102431"/>
                    <a:pt y="4902" x="102593"/>
                  </a:cubicBezTo>
                  <a:cubicBezTo>
                    <a:pt y="5114" x="102755"/>
                    <a:pt y="5220" x="102973"/>
                    <a:pt y="5220" x="103247"/>
                  </a:cubicBezTo>
                  <a:cubicBezTo>
                    <a:pt y="5220" x="103464"/>
                    <a:pt y="5167" x="103647"/>
                    <a:pt y="5061" x="103797"/>
                  </a:cubicBezTo>
                  <a:cubicBezTo>
                    <a:pt y="4954" x="103947"/>
                    <a:pt y="4789" x="104072"/>
                    <a:pt y="4565" x="104172"/>
                  </a:cubicBezTo>
                  <a:lnTo>
                    <a:pt y="5125" x="104172"/>
                  </a:lnTo>
                  <a:lnTo>
                    <a:pt y="5125" x="104613"/>
                  </a:lnTo>
                  <a:lnTo>
                    <a:pt y="3020" x="104613"/>
                  </a:lnTo>
                  <a:cubicBezTo>
                    <a:pt y="2458" x="104613"/>
                    <a:pt y="2039" x="104517"/>
                    <a:pt y="1762" x="104326"/>
                  </a:cubicBezTo>
                  <a:cubicBezTo>
                    <a:pt y="1486" x="104134"/>
                    <a:pt y="1347" x="103845"/>
                    <a:pt y="1347" x="103457"/>
                  </a:cubicBezTo>
                  <a:close/>
                  <a:moveTo>
                    <a:pt y="4288" x="91938"/>
                  </a:moveTo>
                  <a:lnTo>
                    <a:pt y="4855" x="91938"/>
                  </a:lnTo>
                  <a:lnTo>
                    <a:pt y="5909" x="91742"/>
                  </a:lnTo>
                  <a:lnTo>
                    <a:pt y="5909" x="92050"/>
                  </a:lnTo>
                  <a:lnTo>
                    <a:pt y="4855" x="92442"/>
                  </a:lnTo>
                  <a:lnTo>
                    <a:pt y="4288" x="92442"/>
                  </a:lnTo>
                  <a:close/>
                  <a:moveTo>
                    <a:pt y="4288" x="111252"/>
                  </a:moveTo>
                  <a:lnTo>
                    <a:pt y="4855" x="111252"/>
                  </a:lnTo>
                  <a:lnTo>
                    <a:pt y="5909" x="111056"/>
                  </a:lnTo>
                  <a:lnTo>
                    <a:pt y="5909" x="111364"/>
                  </a:lnTo>
                  <a:lnTo>
                    <a:pt y="4855" x="111756"/>
                  </a:lnTo>
                  <a:lnTo>
                    <a:pt y="4288" x="111756"/>
                  </a:lnTo>
                  <a:close/>
                  <a:moveTo>
                    <a:pt y="1436" x="107925"/>
                  </a:moveTo>
                  <a:lnTo>
                    <a:pt y="5065" x="109008"/>
                  </a:lnTo>
                  <a:lnTo>
                    <a:pt y="5342" x="108929"/>
                  </a:lnTo>
                  <a:cubicBezTo>
                    <a:pt y="5636" x="108848"/>
                    <a:pt y="5823" x="108774"/>
                    <a:pt y="5902" x="108707"/>
                  </a:cubicBezTo>
                  <a:cubicBezTo>
                    <a:pt y="5981" x="108640"/>
                    <a:pt y="6021" x="108546"/>
                    <a:pt y="6021" x="108425"/>
                  </a:cubicBezTo>
                  <a:lnTo>
                    <a:pt y="6021" x="108166"/>
                  </a:lnTo>
                  <a:lnTo>
                    <a:pt y="6528" x="108166"/>
                  </a:lnTo>
                  <a:lnTo>
                    <a:pt y="6528" x="108518"/>
                  </a:lnTo>
                  <a:cubicBezTo>
                    <a:pt y="6528" x="108716"/>
                    <a:pt y="6461" x="108873"/>
                    <a:pt y="6327" x="108991"/>
                  </a:cubicBezTo>
                  <a:cubicBezTo>
                    <a:pt y="6193" x="109109"/>
                    <a:pt y="5906" x="109231"/>
                    <a:pt y="5467" x="109355"/>
                  </a:cubicBezTo>
                  <a:lnTo>
                    <a:pt y="1436" x="110532"/>
                  </a:lnTo>
                  <a:lnTo>
                    <a:pt y="1436" x="110065"/>
                  </a:lnTo>
                  <a:lnTo>
                    <a:pt y="4321" x="109228"/>
                  </a:lnTo>
                  <a:lnTo>
                    <a:pt y="1436" x="108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y="1600200" x="190100"/>
              <a:ext cy="163225" cx="2097025"/>
            </a:xfrm>
            <a:custGeom>
              <a:pathLst>
                <a:path w="83881" extrusionOk="0" h="6529">
                  <a:moveTo>
                    <a:pt y="1" x="0"/>
                  </a:moveTo>
                  <a:lnTo>
                    <a:pt y="768" x="0"/>
                  </a:lnTo>
                  <a:lnTo>
                    <a:pt y="768" x="441"/>
                  </a:lnTo>
                  <a:lnTo>
                    <a:pt y="1" x="441"/>
                  </a:lnTo>
                  <a:close/>
                  <a:moveTo>
                    <a:pt y="1" x="26966"/>
                  </a:moveTo>
                  <a:lnTo>
                    <a:pt y="768" x="26966"/>
                  </a:lnTo>
                  <a:lnTo>
                    <a:pt y="768" x="27407"/>
                  </a:lnTo>
                  <a:lnTo>
                    <a:pt y="1" x="27407"/>
                  </a:lnTo>
                  <a:close/>
                  <a:moveTo>
                    <a:pt y="1862" x="15860"/>
                  </a:moveTo>
                  <a:cubicBezTo>
                    <a:pt y="1862" x="16077"/>
                    <a:pt y="1961" x="16251"/>
                    <a:pt y="2158" x="16382"/>
                  </a:cubicBezTo>
                  <a:cubicBezTo>
                    <a:pt y="2356" x="16514"/>
                    <a:pt y="2620" x="16581"/>
                    <a:pt y="2952" x="16585"/>
                  </a:cubicBezTo>
                  <a:lnTo>
                    <a:pt y="2955" x="15016"/>
                  </a:lnTo>
                  <a:cubicBezTo>
                    <a:pt y="2608" x="15038"/>
                    <a:pt y="2339" x="15123"/>
                    <a:pt y="2148" x="15270"/>
                  </a:cubicBezTo>
                  <a:cubicBezTo>
                    <a:pt y="1957" x="15418"/>
                    <a:pt y="1862" x="15614"/>
                    <a:pt y="1862" x="15860"/>
                  </a:cubicBezTo>
                  <a:close/>
                  <a:moveTo>
                    <a:pt y="1862" x="35668"/>
                  </a:moveTo>
                  <a:cubicBezTo>
                    <a:pt y="1862" x="35885"/>
                    <a:pt y="1961" x="36059"/>
                    <a:pt y="2158" x="36190"/>
                  </a:cubicBezTo>
                  <a:cubicBezTo>
                    <a:pt y="2356" x="36322"/>
                    <a:pt y="2620" x="36389"/>
                    <a:pt y="2952" x="36393"/>
                  </a:cubicBezTo>
                  <a:lnTo>
                    <a:pt y="2955" x="34824"/>
                  </a:lnTo>
                  <a:cubicBezTo>
                    <a:pt y="2608" x="34846"/>
                    <a:pt y="2339" x="34931"/>
                    <a:pt y="2148" x="35078"/>
                  </a:cubicBezTo>
                  <a:cubicBezTo>
                    <a:pt y="1957" x="35226"/>
                    <a:pt y="1862" x="35422"/>
                    <a:pt y="1862" x="35668"/>
                  </a:cubicBezTo>
                  <a:close/>
                  <a:moveTo>
                    <a:pt y="1855" x="65014"/>
                  </a:moveTo>
                  <a:cubicBezTo>
                    <a:pt y="1855" x="65252"/>
                    <a:pt y="1976" x="65436"/>
                    <a:pt y="2217" x="65568"/>
                  </a:cubicBezTo>
                  <a:cubicBezTo>
                    <a:pt y="2459" x="65699"/>
                    <a:pt y="2799" x="65765"/>
                    <a:pt y="3238" x="65765"/>
                  </a:cubicBezTo>
                  <a:cubicBezTo>
                    <a:pt y="3675" x="65765"/>
                    <a:pt y="4015" x="65699"/>
                    <a:pt y="4256" x="65568"/>
                  </a:cubicBezTo>
                  <a:cubicBezTo>
                    <a:pt y="4498" x="65436"/>
                    <a:pt y="4618" x="65252"/>
                    <a:pt y="4618" x="65014"/>
                  </a:cubicBezTo>
                  <a:cubicBezTo>
                    <a:pt y="4618" x="64778"/>
                    <a:pt y="4498" x="64594"/>
                    <a:pt y="4256" x="64463"/>
                  </a:cubicBezTo>
                  <a:cubicBezTo>
                    <a:pt y="4015" x="64331"/>
                    <a:pt y="3675" x="64266"/>
                    <a:pt y="3238" x="64266"/>
                  </a:cubicBezTo>
                  <a:cubicBezTo>
                    <a:pt y="2799" x="64266"/>
                    <a:pt y="2459" x="64331"/>
                    <a:pt y="2217" x="64463"/>
                  </a:cubicBezTo>
                  <a:cubicBezTo>
                    <a:pt y="1976" x="64594"/>
                    <a:pt y="1855" x="64778"/>
                    <a:pt y="1855" x="65014"/>
                  </a:cubicBezTo>
                  <a:close/>
                  <a:moveTo>
                    <a:pt y="1862" x="53914"/>
                  </a:moveTo>
                  <a:cubicBezTo>
                    <a:pt y="1862" x="54149"/>
                    <a:pt y="1990" x="54335"/>
                    <a:pt y="2245" x="54472"/>
                  </a:cubicBezTo>
                  <a:cubicBezTo>
                    <a:pt y="2501" x="54609"/>
                    <a:pt y="2848" x="54677"/>
                    <a:pt y="3284" x="54677"/>
                  </a:cubicBezTo>
                  <a:cubicBezTo>
                    <a:pt y="3724" x="54677"/>
                    <a:pt y="4071" x="54609"/>
                    <a:pt y="4325" x="54472"/>
                  </a:cubicBezTo>
                  <a:cubicBezTo>
                    <a:pt y="4580" x="54335"/>
                    <a:pt y="4707" x="54149"/>
                    <a:pt y="4707" x="53914"/>
                  </a:cubicBezTo>
                  <a:cubicBezTo>
                    <a:pt y="4707" x="53677"/>
                    <a:pt y="4580" x="53490"/>
                    <a:pt y="4327" x="53354"/>
                  </a:cubicBezTo>
                  <a:cubicBezTo>
                    <a:pt y="4073" x="53217"/>
                    <a:pt y="3726" x="53149"/>
                    <a:pt y="3284" x="53149"/>
                  </a:cubicBezTo>
                  <a:cubicBezTo>
                    <a:pt y="2843" x="53149"/>
                    <a:pt y="2496" x="53218"/>
                    <a:pt y="2242" x="53355"/>
                  </a:cubicBezTo>
                  <a:cubicBezTo>
                    <a:pt y="1989" x="53492"/>
                    <a:pt y="1862" x="53678"/>
                    <a:pt y="1862" x="53914"/>
                  </a:cubicBezTo>
                  <a:close/>
                  <a:moveTo>
                    <a:pt y="1862" x="69511"/>
                  </a:moveTo>
                  <a:cubicBezTo>
                    <a:pt y="1862" x="69746"/>
                    <a:pt y="1990" x="69932"/>
                    <a:pt y="2245" x="70069"/>
                  </a:cubicBezTo>
                  <a:cubicBezTo>
                    <a:pt y="2501" x="70206"/>
                    <a:pt y="2848" x="70274"/>
                    <a:pt y="3284" x="70274"/>
                  </a:cubicBezTo>
                  <a:cubicBezTo>
                    <a:pt y="3724" x="70274"/>
                    <a:pt y="4071" x="70206"/>
                    <a:pt y="4325" x="70069"/>
                  </a:cubicBezTo>
                  <a:cubicBezTo>
                    <a:pt y="4580" x="69932"/>
                    <a:pt y="4707" x="69746"/>
                    <a:pt y="4707" x="69511"/>
                  </a:cubicBezTo>
                  <a:cubicBezTo>
                    <a:pt y="4707" x="69274"/>
                    <a:pt y="4580" x="69087"/>
                    <a:pt y="4327" x="68951"/>
                  </a:cubicBezTo>
                  <a:cubicBezTo>
                    <a:pt y="4073" x="68814"/>
                    <a:pt y="3726" x="68746"/>
                    <a:pt y="3284" x="68746"/>
                  </a:cubicBezTo>
                  <a:cubicBezTo>
                    <a:pt y="2843" x="68746"/>
                    <a:pt y="2496" x="68815"/>
                    <a:pt y="2242" x="68952"/>
                  </a:cubicBezTo>
                  <a:cubicBezTo>
                    <a:pt y="1989" x="69089"/>
                    <a:pt y="1862" x="69275"/>
                    <a:pt y="1862" x="69511"/>
                  </a:cubicBezTo>
                  <a:close/>
                  <a:moveTo>
                    <a:pt y="1855" x="12635"/>
                  </a:moveTo>
                  <a:cubicBezTo>
                    <a:pt y="1855" x="12868"/>
                    <a:pt y="1982" x="13051"/>
                    <a:pt y="2236" x="13185"/>
                  </a:cubicBezTo>
                  <a:cubicBezTo>
                    <a:pt y="2489" x="13319"/>
                    <a:pt y="2839" x="13386"/>
                    <a:pt y="3284" x="13386"/>
                  </a:cubicBezTo>
                  <a:cubicBezTo>
                    <a:pt y="3730" x="13386"/>
                    <a:pt y="4080" x="13319"/>
                    <a:pt y="4333" x="13185"/>
                  </a:cubicBezTo>
                  <a:cubicBezTo>
                    <a:pt y="4587" x="13051"/>
                    <a:pt y="4714" x="12868"/>
                    <a:pt y="4714" x="12635"/>
                  </a:cubicBezTo>
                  <a:cubicBezTo>
                    <a:pt y="4714" x="12402"/>
                    <a:pt y="4587" x="12219"/>
                    <a:pt y="4333" x="12086"/>
                  </a:cubicBezTo>
                  <a:cubicBezTo>
                    <a:pt y="4080" x="11953"/>
                    <a:pt y="3730" x="11887"/>
                    <a:pt y="3284" x="11887"/>
                  </a:cubicBezTo>
                  <a:cubicBezTo>
                    <a:pt y="2839" x="11887"/>
                    <a:pt y="2489" x="11953"/>
                    <a:pt y="2236" x="12086"/>
                  </a:cubicBezTo>
                  <a:cubicBezTo>
                    <a:pt y="1982" x="12219"/>
                    <a:pt y="1855" x="12402"/>
                    <a:pt y="1855" x="12635"/>
                  </a:cubicBezTo>
                  <a:close/>
                  <a:moveTo>
                    <a:pt y="3271" x="20959"/>
                  </a:moveTo>
                  <a:lnTo>
                    <a:pt y="3406" x="20959"/>
                  </a:lnTo>
                  <a:cubicBezTo>
                    <a:pt y="3802" x="20959"/>
                    <a:pt y="4118" x="20886"/>
                    <a:pt y="4356" x="20738"/>
                  </a:cubicBezTo>
                  <a:cubicBezTo>
                    <a:pt y="4595" x="20591"/>
                    <a:pt y="4714" x="20395"/>
                    <a:pt y="4714" x="20151"/>
                  </a:cubicBezTo>
                  <a:cubicBezTo>
                    <a:pt y="4714" x="19974"/>
                    <a:pt y="4651" x="19834"/>
                    <a:pt y="4524" x="19731"/>
                  </a:cubicBezTo>
                  <a:cubicBezTo>
                    <a:pt y="4398" x="19629"/>
                    <a:pt y="4227" x="19577"/>
                    <a:pt y="4012" x="19577"/>
                  </a:cubicBezTo>
                  <a:cubicBezTo>
                    <a:pt y="3742" x="19577"/>
                    <a:pt y="3551" x="19646"/>
                    <a:pt y="3439" x="19783"/>
                  </a:cubicBezTo>
                  <a:cubicBezTo>
                    <a:pt y="3327" x="19920"/>
                    <a:pt y="3271" x="20166"/>
                    <a:pt y="3271" x="20522"/>
                  </a:cubicBezTo>
                  <a:close/>
                  <a:moveTo>
                    <a:pt y="1855" x="32443"/>
                  </a:moveTo>
                  <a:cubicBezTo>
                    <a:pt y="1855" x="32676"/>
                    <a:pt y="1982" x="32859"/>
                    <a:pt y="2236" x="32993"/>
                  </a:cubicBezTo>
                  <a:cubicBezTo>
                    <a:pt y="2489" x="33127"/>
                    <a:pt y="2839" x="33194"/>
                    <a:pt y="3284" x="33194"/>
                  </a:cubicBezTo>
                  <a:cubicBezTo>
                    <a:pt y="3730" x="33194"/>
                    <a:pt y="4080" x="33127"/>
                    <a:pt y="4333" x="32993"/>
                  </a:cubicBezTo>
                  <a:cubicBezTo>
                    <a:pt y="4587" x="32859"/>
                    <a:pt y="4714" x="32676"/>
                    <a:pt y="4714" x="32443"/>
                  </a:cubicBezTo>
                  <a:cubicBezTo>
                    <a:pt y="4714" x="32210"/>
                    <a:pt y="4587" x="32027"/>
                    <a:pt y="4333" x="31894"/>
                  </a:cubicBezTo>
                  <a:cubicBezTo>
                    <a:pt y="4080" x="31761"/>
                    <a:pt y="3730" x="31695"/>
                    <a:pt y="3284" x="31695"/>
                  </a:cubicBezTo>
                  <a:cubicBezTo>
                    <a:pt y="2839" x="31695"/>
                    <a:pt y="2489" x="31761"/>
                    <a:pt y="2236" x="31894"/>
                  </a:cubicBezTo>
                  <a:cubicBezTo>
                    <a:pt y="1982" x="32027"/>
                    <a:pt y="1855" x="32210"/>
                    <a:pt y="1855" x="32443"/>
                  </a:cubicBezTo>
                  <a:close/>
                  <a:moveTo>
                    <a:pt y="3271" x="43666"/>
                  </a:moveTo>
                  <a:lnTo>
                    <a:pt y="3406" x="43666"/>
                  </a:lnTo>
                  <a:cubicBezTo>
                    <a:pt y="3802" x="43666"/>
                    <a:pt y="4118" x="43593"/>
                    <a:pt y="4356" x="43445"/>
                  </a:cubicBezTo>
                  <a:cubicBezTo>
                    <a:pt y="4595" x="43298"/>
                    <a:pt y="4714" x="43102"/>
                    <a:pt y="4714" x="42858"/>
                  </a:cubicBezTo>
                  <a:cubicBezTo>
                    <a:pt y="4714" x="42681"/>
                    <a:pt y="4651" x="42541"/>
                    <a:pt y="4524" x="42438"/>
                  </a:cubicBezTo>
                  <a:cubicBezTo>
                    <a:pt y="4398" x="42336"/>
                    <a:pt y="4227" x="42284"/>
                    <a:pt y="4012" x="42284"/>
                  </a:cubicBezTo>
                  <a:cubicBezTo>
                    <a:pt y="3742" x="42284"/>
                    <a:pt y="3551" x="42353"/>
                    <a:pt y="3439" x="42490"/>
                  </a:cubicBezTo>
                  <a:cubicBezTo>
                    <a:pt y="3327" x="42627"/>
                    <a:pt y="3271" x="42873"/>
                    <a:pt y="3271" x="43229"/>
                  </a:cubicBezTo>
                  <a:close/>
                  <a:moveTo>
                    <a:pt y="1855" x="49128"/>
                  </a:moveTo>
                  <a:cubicBezTo>
                    <a:pt y="1855" x="49361"/>
                    <a:pt y="1982" x="49544"/>
                    <a:pt y="2236" x="49678"/>
                  </a:cubicBezTo>
                  <a:cubicBezTo>
                    <a:pt y="2489" x="49812"/>
                    <a:pt y="2839" x="49879"/>
                    <a:pt y="3284" x="49879"/>
                  </a:cubicBezTo>
                  <a:cubicBezTo>
                    <a:pt y="3730" x="49879"/>
                    <a:pt y="4080" x="49812"/>
                    <a:pt y="4333" x="49678"/>
                  </a:cubicBezTo>
                  <a:cubicBezTo>
                    <a:pt y="4587" x="49544"/>
                    <a:pt y="4714" x="49361"/>
                    <a:pt y="4714" x="49128"/>
                  </a:cubicBezTo>
                  <a:cubicBezTo>
                    <a:pt y="4714" x="48895"/>
                    <a:pt y="4587" x="48712"/>
                    <a:pt y="4333" x="48579"/>
                  </a:cubicBezTo>
                  <a:cubicBezTo>
                    <a:pt y="4080" x="48446"/>
                    <a:pt y="3730" x="48380"/>
                    <a:pt y="3284" x="48380"/>
                  </a:cubicBezTo>
                  <a:cubicBezTo>
                    <a:pt y="2839" x="48380"/>
                    <a:pt y="2489" x="48446"/>
                    <a:pt y="2236" x="48579"/>
                  </a:cubicBezTo>
                  <a:cubicBezTo>
                    <a:pt y="1982" x="48712"/>
                    <a:pt y="1855" x="48895"/>
                    <a:pt y="1855" x="49128"/>
                  </a:cubicBezTo>
                  <a:close/>
                  <a:moveTo>
                    <a:pt y="3271" x="61099"/>
                  </a:moveTo>
                  <a:lnTo>
                    <a:pt y="3406" x="61099"/>
                  </a:lnTo>
                  <a:cubicBezTo>
                    <a:pt y="3802" x="61099"/>
                    <a:pt y="4118" x="61026"/>
                    <a:pt y="4356" x="60878"/>
                  </a:cubicBezTo>
                  <a:cubicBezTo>
                    <a:pt y="4595" x="60731"/>
                    <a:pt y="4714" x="60535"/>
                    <a:pt y="4714" x="60291"/>
                  </a:cubicBezTo>
                  <a:cubicBezTo>
                    <a:pt y="4714" x="60114"/>
                    <a:pt y="4651" x="59974"/>
                    <a:pt y="4524" x="59871"/>
                  </a:cubicBezTo>
                  <a:cubicBezTo>
                    <a:pt y="4398" x="59769"/>
                    <a:pt y="4227" x="59717"/>
                    <a:pt y="4012" x="59717"/>
                  </a:cubicBezTo>
                  <a:cubicBezTo>
                    <a:pt y="3742" x="59717"/>
                    <a:pt y="3551" x="59786"/>
                    <a:pt y="3439" x="59923"/>
                  </a:cubicBezTo>
                  <a:cubicBezTo>
                    <a:pt y="3327" x="60060"/>
                    <a:pt y="3271" x="60306"/>
                    <a:pt y="3271" x="60662"/>
                  </a:cubicBezTo>
                  <a:close/>
                  <a:moveTo>
                    <a:pt y="3271" x="78229"/>
                  </a:moveTo>
                  <a:lnTo>
                    <a:pt y="3406" x="78229"/>
                  </a:lnTo>
                  <a:cubicBezTo>
                    <a:pt y="3802" x="78229"/>
                    <a:pt y="4118" x="78156"/>
                    <a:pt y="4356" x="78008"/>
                  </a:cubicBezTo>
                  <a:cubicBezTo>
                    <a:pt y="4595" x="77861"/>
                    <a:pt y="4714" x="77665"/>
                    <a:pt y="4714" x="77421"/>
                  </a:cubicBezTo>
                  <a:cubicBezTo>
                    <a:pt y="4714" x="77244"/>
                    <a:pt y="4651" x="77104"/>
                    <a:pt y="4524" x="77001"/>
                  </a:cubicBezTo>
                  <a:cubicBezTo>
                    <a:pt y="4398" x="76899"/>
                    <a:pt y="4227" x="76847"/>
                    <a:pt y="4012" x="76847"/>
                  </a:cubicBezTo>
                  <a:cubicBezTo>
                    <a:pt y="3742" x="76847"/>
                    <a:pt y="3551" x="76916"/>
                    <a:pt y="3439" x="77053"/>
                  </a:cubicBezTo>
                  <a:cubicBezTo>
                    <a:pt y="3327" x="77190"/>
                    <a:pt y="3271" x="77436"/>
                    <a:pt y="3271" x="77792"/>
                  </a:cubicBezTo>
                  <a:close/>
                  <a:moveTo>
                    <a:pt y="1437" x="0"/>
                  </a:moveTo>
                  <a:lnTo>
                    <a:pt y="5125" x="0"/>
                  </a:lnTo>
                  <a:lnTo>
                    <a:pt y="5125" x="441"/>
                  </a:lnTo>
                  <a:lnTo>
                    <a:pt y="1437" x="441"/>
                  </a:lnTo>
                  <a:close/>
                  <a:moveTo>
                    <a:pt y="1348" x="2653"/>
                  </a:moveTo>
                  <a:cubicBezTo>
                    <a:pt y="1348" x="2466"/>
                    <a:pt y="1403" x="2302"/>
                    <a:pt y="1513" x="2159"/>
                  </a:cubicBezTo>
                  <a:cubicBezTo>
                    <a:pt y="1622" x="2016"/>
                    <a:pt y="1788" x="1892"/>
                    <a:pt y="2010" x="1787"/>
                  </a:cubicBezTo>
                  <a:lnTo>
                    <a:pt y="1437" x="1787"/>
                  </a:lnTo>
                  <a:lnTo>
                    <a:pt y="1437" x="1345"/>
                  </a:lnTo>
                  <a:lnTo>
                    <a:pt y="5125" x="1345"/>
                  </a:lnTo>
                  <a:lnTo>
                    <a:pt y="5125" x="1787"/>
                  </a:lnTo>
                  <a:lnTo>
                    <a:pt y="3041" x="1787"/>
                  </a:lnTo>
                  <a:cubicBezTo>
                    <a:pt y="2681" x="1787"/>
                    <a:pt y="2396" x="1856"/>
                    <a:pt y="2188" x="1993"/>
                  </a:cubicBezTo>
                  <a:cubicBezTo>
                    <a:pt y="1979" x="2130"/>
                    <a:pt y="1875" x="2317"/>
                    <a:pt y="1875" x="2555"/>
                  </a:cubicBezTo>
                  <a:cubicBezTo>
                    <a:pt y="1875" x="2753"/>
                    <a:pt y="1962" x="2901"/>
                    <a:pt y="2135" x="3000"/>
                  </a:cubicBezTo>
                  <a:cubicBezTo>
                    <a:pt y="2309" x="3099"/>
                    <a:pt y="2570" x="3148"/>
                    <a:pt y="2919" x="3148"/>
                  </a:cubicBezTo>
                  <a:lnTo>
                    <a:pt y="5125" x="3148"/>
                  </a:lnTo>
                  <a:lnTo>
                    <a:pt y="5125" x="3588"/>
                  </a:lnTo>
                  <a:lnTo>
                    <a:pt y="2899" x="3588"/>
                  </a:lnTo>
                  <a:cubicBezTo>
                    <a:pt y="2390" x="3588"/>
                    <a:pt y="2004" x="3509"/>
                    <a:pt y="1742" x="3351"/>
                  </a:cubicBezTo>
                  <a:cubicBezTo>
                    <a:pt y="1479" x="3193"/>
                    <a:pt y="1348" x="2961"/>
                    <a:pt y="1348" x="2653"/>
                  </a:cubicBezTo>
                  <a:close/>
                  <a:moveTo>
                    <a:pt y="1" x="7158"/>
                  </a:moveTo>
                  <a:lnTo>
                    <a:pt y="5125" x="7158"/>
                  </a:lnTo>
                  <a:lnTo>
                    <a:pt y="5125" x="7599"/>
                  </a:lnTo>
                  <a:lnTo>
                    <a:pt y="1" x="7599"/>
                  </a:lnTo>
                  <a:close/>
                  <a:moveTo>
                    <a:pt y="1348" x="23597"/>
                  </a:moveTo>
                  <a:cubicBezTo>
                    <a:pt y="1348" x="23410"/>
                    <a:pt y="1403" x="23246"/>
                    <a:pt y="1513" x="23103"/>
                  </a:cubicBezTo>
                  <a:cubicBezTo>
                    <a:pt y="1622" x="22960"/>
                    <a:pt y="1788" x="22836"/>
                    <a:pt y="2010" x="22731"/>
                  </a:cubicBezTo>
                  <a:lnTo>
                    <a:pt y="1437" x="22731"/>
                  </a:lnTo>
                  <a:lnTo>
                    <a:pt y="1437" x="22289"/>
                  </a:lnTo>
                  <a:lnTo>
                    <a:pt y="5125" x="22289"/>
                  </a:lnTo>
                  <a:lnTo>
                    <a:pt y="5125" x="22731"/>
                  </a:lnTo>
                  <a:lnTo>
                    <a:pt y="3041" x="22731"/>
                  </a:lnTo>
                  <a:cubicBezTo>
                    <a:pt y="2681" x="22731"/>
                    <a:pt y="2396" x="22800"/>
                    <a:pt y="2188" x="22937"/>
                  </a:cubicBezTo>
                  <a:cubicBezTo>
                    <a:pt y="1979" x="23074"/>
                    <a:pt y="1875" x="23261"/>
                    <a:pt y="1875" x="23499"/>
                  </a:cubicBezTo>
                  <a:cubicBezTo>
                    <a:pt y="1875" x="23697"/>
                    <a:pt y="1962" x="23845"/>
                    <a:pt y="2135" x="23944"/>
                  </a:cubicBezTo>
                  <a:cubicBezTo>
                    <a:pt y="2309" x="24043"/>
                    <a:pt y="2570" x="24092"/>
                    <a:pt y="2919" x="24092"/>
                  </a:cubicBezTo>
                  <a:lnTo>
                    <a:pt y="5125" x="24092"/>
                  </a:lnTo>
                  <a:lnTo>
                    <a:pt y="5125" x="24532"/>
                  </a:lnTo>
                  <a:lnTo>
                    <a:pt y="2899" x="24532"/>
                  </a:lnTo>
                  <a:cubicBezTo>
                    <a:pt y="2390" x="24532"/>
                    <a:pt y="2004" x="24453"/>
                    <a:pt y="1742" x="24295"/>
                  </a:cubicBezTo>
                  <a:cubicBezTo>
                    <a:pt y="1479" x="24137"/>
                    <a:pt y="1348" x="23905"/>
                    <a:pt y="1348" x="23597"/>
                  </a:cubicBezTo>
                  <a:close/>
                  <a:moveTo>
                    <a:pt y="1437" x="26966"/>
                  </a:moveTo>
                  <a:lnTo>
                    <a:pt y="5125" x="26966"/>
                  </a:lnTo>
                  <a:lnTo>
                    <a:pt y="5125" x="27407"/>
                  </a:lnTo>
                  <a:lnTo>
                    <a:pt y="1437" x="27407"/>
                  </a:lnTo>
                  <a:close/>
                  <a:moveTo>
                    <a:pt y="1348" x="29619"/>
                  </a:moveTo>
                  <a:cubicBezTo>
                    <a:pt y="1348" x="29432"/>
                    <a:pt y="1403" x="29268"/>
                    <a:pt y="1513" x="29125"/>
                  </a:cubicBezTo>
                  <a:cubicBezTo>
                    <a:pt y="1622" x="28982"/>
                    <a:pt y="1788" x="28858"/>
                    <a:pt y="2010" x="28753"/>
                  </a:cubicBezTo>
                  <a:lnTo>
                    <a:pt y="1437" x="28753"/>
                  </a:lnTo>
                  <a:lnTo>
                    <a:pt y="1437" x="28311"/>
                  </a:lnTo>
                  <a:lnTo>
                    <a:pt y="5125" x="28311"/>
                  </a:lnTo>
                  <a:lnTo>
                    <a:pt y="5125" x="28753"/>
                  </a:lnTo>
                  <a:lnTo>
                    <a:pt y="3041" x="28753"/>
                  </a:lnTo>
                  <a:cubicBezTo>
                    <a:pt y="2681" x="28753"/>
                    <a:pt y="2396" x="28822"/>
                    <a:pt y="2188" x="28959"/>
                  </a:cubicBezTo>
                  <a:cubicBezTo>
                    <a:pt y="1979" x="29096"/>
                    <a:pt y="1875" x="29283"/>
                    <a:pt y="1875" x="29521"/>
                  </a:cubicBezTo>
                  <a:cubicBezTo>
                    <a:pt y="1875" x="29719"/>
                    <a:pt y="1962" x="29867"/>
                    <a:pt y="2135" x="29966"/>
                  </a:cubicBezTo>
                  <a:cubicBezTo>
                    <a:pt y="2309" x="30065"/>
                    <a:pt y="2570" x="30114"/>
                    <a:pt y="2919" x="30114"/>
                  </a:cubicBezTo>
                  <a:lnTo>
                    <a:pt y="5125" x="30114"/>
                  </a:lnTo>
                  <a:lnTo>
                    <a:pt y="5125" x="30554"/>
                  </a:lnTo>
                  <a:lnTo>
                    <a:pt y="2899" x="30554"/>
                  </a:lnTo>
                  <a:cubicBezTo>
                    <a:pt y="2390" x="30554"/>
                    <a:pt y="2004" x="30475"/>
                    <a:pt y="1742" x="30317"/>
                  </a:cubicBezTo>
                  <a:cubicBezTo>
                    <a:pt y="1479" x="30159"/>
                    <a:pt y="1348" x="29927"/>
                    <a:pt y="1348" x="29619"/>
                  </a:cubicBezTo>
                  <a:close/>
                  <a:moveTo>
                    <a:pt y="1437" x="37323"/>
                  </a:moveTo>
                  <a:lnTo>
                    <a:pt y="3196" x="38275"/>
                  </a:lnTo>
                  <a:lnTo>
                    <a:pt y="5125" x="37235"/>
                  </a:lnTo>
                  <a:lnTo>
                    <a:pt y="5125" x="37754"/>
                  </a:lnTo>
                  <a:lnTo>
                    <a:pt y="3676" x="38534"/>
                  </a:lnTo>
                  <a:lnTo>
                    <a:pt y="5125" x="39313"/>
                  </a:lnTo>
                  <a:lnTo>
                    <a:pt y="5125" x="39832"/>
                  </a:lnTo>
                  <a:lnTo>
                    <a:pt y="3232" x="38813"/>
                  </a:lnTo>
                  <a:lnTo>
                    <a:pt y="1437" x="39782"/>
                  </a:lnTo>
                  <a:lnTo>
                    <a:pt y="1437" x="39263"/>
                  </a:lnTo>
                  <a:lnTo>
                    <a:pt y="2751" x="38553"/>
                  </a:lnTo>
                  <a:lnTo>
                    <a:pt y="1437" x="37842"/>
                  </a:lnTo>
                  <a:close/>
                  <a:moveTo>
                    <a:pt y="1348" x="46304"/>
                  </a:moveTo>
                  <a:cubicBezTo>
                    <a:pt y="1348" x="46117"/>
                    <a:pt y="1403" x="45953"/>
                    <a:pt y="1513" x="45810"/>
                  </a:cubicBezTo>
                  <a:cubicBezTo>
                    <a:pt y="1622" x="45667"/>
                    <a:pt y="1788" x="45543"/>
                    <a:pt y="2010" x="45438"/>
                  </a:cubicBezTo>
                  <a:lnTo>
                    <a:pt y="1437" x="45438"/>
                  </a:lnTo>
                  <a:lnTo>
                    <a:pt y="1437" x="44996"/>
                  </a:lnTo>
                  <a:lnTo>
                    <a:pt y="5125" x="44996"/>
                  </a:lnTo>
                  <a:lnTo>
                    <a:pt y="5125" x="45438"/>
                  </a:lnTo>
                  <a:lnTo>
                    <a:pt y="3041" x="45438"/>
                  </a:lnTo>
                  <a:cubicBezTo>
                    <a:pt y="2681" x="45438"/>
                    <a:pt y="2396" x="45507"/>
                    <a:pt y="2188" x="45644"/>
                  </a:cubicBezTo>
                  <a:cubicBezTo>
                    <a:pt y="1979" x="45781"/>
                    <a:pt y="1875" x="45968"/>
                    <a:pt y="1875" x="46206"/>
                  </a:cubicBezTo>
                  <a:cubicBezTo>
                    <a:pt y="1875" x="46404"/>
                    <a:pt y="1962" x="46552"/>
                    <a:pt y="2135" x="46651"/>
                  </a:cubicBezTo>
                  <a:cubicBezTo>
                    <a:pt y="2309" x="46750"/>
                    <a:pt y="2570" x="46799"/>
                    <a:pt y="2919" x="46799"/>
                  </a:cubicBezTo>
                  <a:lnTo>
                    <a:pt y="5125" x="46799"/>
                  </a:lnTo>
                  <a:lnTo>
                    <a:pt y="5125" x="47239"/>
                  </a:lnTo>
                  <a:lnTo>
                    <a:pt y="2899" x="47239"/>
                  </a:lnTo>
                  <a:cubicBezTo>
                    <a:pt y="2390" x="47239"/>
                    <a:pt y="2004" x="47160"/>
                    <a:pt y="1742" x="47002"/>
                  </a:cubicBezTo>
                  <a:cubicBezTo>
                    <a:pt y="1479" x="46844"/>
                    <a:pt y="1348" x="46612"/>
                    <a:pt y="1348" x="46304"/>
                  </a:cubicBezTo>
                  <a:close/>
                  <a:moveTo>
                    <a:pt y="1348" x="57201"/>
                  </a:moveTo>
                  <a:cubicBezTo>
                    <a:pt y="1348" x="56989"/>
                    <a:pt y="1402" x="56809"/>
                    <a:pt y="1511" x="56660"/>
                  </a:cubicBezTo>
                  <a:cubicBezTo>
                    <a:pt y="1620" x="56512"/>
                    <a:pt y="1786" x="56392"/>
                    <a:pt y="2010" x="56299"/>
                  </a:cubicBezTo>
                  <a:lnTo>
                    <a:pt y="1437" x="56299"/>
                  </a:lnTo>
                  <a:lnTo>
                    <a:pt y="1437" x="55857"/>
                  </a:lnTo>
                  <a:lnTo>
                    <a:pt y="5125" x="55857"/>
                  </a:lnTo>
                  <a:lnTo>
                    <a:pt y="5125" x="56299"/>
                  </a:lnTo>
                  <a:lnTo>
                    <a:pt y="3182" x="56299"/>
                  </a:lnTo>
                  <a:cubicBezTo>
                    <a:pt y="2765" x="56299"/>
                    <a:pt y="2445" x="56366"/>
                    <a:pt y="2222" x="56499"/>
                  </a:cubicBezTo>
                  <a:cubicBezTo>
                    <a:pt y="2000" x="56632"/>
                    <a:pt y="1888" x="56823"/>
                    <a:pt y="1888" x="57072"/>
                  </a:cubicBezTo>
                  <a:cubicBezTo>
                    <a:pt y="1888" x="57142"/>
                    <a:pt y="1897" x="57206"/>
                    <a:pt y="1916" x="57264"/>
                  </a:cubicBezTo>
                  <a:cubicBezTo>
                    <a:pt y="1935" x="57322"/>
                    <a:pt y="1964" x="57376"/>
                    <a:pt y="2003" x="57426"/>
                  </a:cubicBezTo>
                  <a:lnTo>
                    <a:pt y="1381" x="57423"/>
                  </a:lnTo>
                  <a:cubicBezTo>
                    <a:pt y="1370" x="57379"/>
                    <a:pt y="1362" x="57338"/>
                    <a:pt y="1356" x="57301"/>
                  </a:cubicBezTo>
                  <a:cubicBezTo>
                    <a:pt y="1351" x="57265"/>
                    <a:pt y="1348" x="57231"/>
                    <a:pt y="1348" x="57201"/>
                  </a:cubicBezTo>
                  <a:close/>
                  <a:moveTo>
                    <a:pt y="1" x="67112"/>
                  </a:moveTo>
                  <a:lnTo>
                    <a:pt y="5125" x="67112"/>
                  </a:lnTo>
                  <a:lnTo>
                    <a:pt y="5125" x="67553"/>
                  </a:lnTo>
                  <a:lnTo>
                    <a:pt y="1" x="67553"/>
                  </a:lnTo>
                  <a:close/>
                  <a:moveTo>
                    <a:pt y="1348" x="80903"/>
                  </a:moveTo>
                  <a:cubicBezTo>
                    <a:pt y="1348" x="80691"/>
                    <a:pt y="1402" x="80511"/>
                    <a:pt y="1511" x="80362"/>
                  </a:cubicBezTo>
                  <a:cubicBezTo>
                    <a:pt y="1620" x="80214"/>
                    <a:pt y="1786" x="80094"/>
                    <a:pt y="2010" x="80001"/>
                  </a:cubicBezTo>
                  <a:lnTo>
                    <a:pt y="1437" x="80001"/>
                  </a:lnTo>
                  <a:lnTo>
                    <a:pt y="1437" x="79559"/>
                  </a:lnTo>
                  <a:lnTo>
                    <a:pt y="5125" x="79559"/>
                  </a:lnTo>
                  <a:lnTo>
                    <a:pt y="5125" x="80001"/>
                  </a:lnTo>
                  <a:lnTo>
                    <a:pt y="3182" x="80001"/>
                  </a:lnTo>
                  <a:cubicBezTo>
                    <a:pt y="2765" x="80001"/>
                    <a:pt y="2445" x="80068"/>
                    <a:pt y="2222" x="80201"/>
                  </a:cubicBezTo>
                  <a:cubicBezTo>
                    <a:pt y="2000" x="80334"/>
                    <a:pt y="1888" x="80525"/>
                    <a:pt y="1888" x="80774"/>
                  </a:cubicBezTo>
                  <a:cubicBezTo>
                    <a:pt y="1888" x="80844"/>
                    <a:pt y="1897" x="80908"/>
                    <a:pt y="1916" x="80966"/>
                  </a:cubicBezTo>
                  <a:cubicBezTo>
                    <a:pt y="1935" x="81024"/>
                    <a:pt y="1964" x="81078"/>
                    <a:pt y="2003" x="81128"/>
                  </a:cubicBezTo>
                  <a:lnTo>
                    <a:pt y="1381" x="81125"/>
                  </a:lnTo>
                  <a:cubicBezTo>
                    <a:pt y="1370" x="81081"/>
                    <a:pt y="1362" x="81040"/>
                    <a:pt y="1356" x="81003"/>
                  </a:cubicBezTo>
                  <a:cubicBezTo>
                    <a:pt y="1351" x="80967"/>
                    <a:pt y="1348" x="80933"/>
                    <a:pt y="1348" x="80903"/>
                  </a:cubicBezTo>
                  <a:close/>
                  <a:moveTo>
                    <a:pt y="1348" x="5621"/>
                  </a:moveTo>
                  <a:cubicBezTo>
                    <a:pt y="1348" x="5203"/>
                    <a:pt y="1520" x="4874"/>
                    <a:pt y="1865" x="4634"/>
                  </a:cubicBezTo>
                  <a:cubicBezTo>
                    <a:pt y="2210" x="4394"/>
                    <a:pt y="2683" x="4274"/>
                    <a:pt y="3284" x="4274"/>
                  </a:cubicBezTo>
                  <a:cubicBezTo>
                    <a:pt y="3877" x="4274"/>
                    <a:pt y="4348" x="4393"/>
                    <a:pt y="4697" x="4630"/>
                  </a:cubicBezTo>
                  <a:cubicBezTo>
                    <a:pt y="5046" x="4868"/>
                    <a:pt y="5221" x="5189"/>
                    <a:pt y="5221" x="5592"/>
                  </a:cubicBezTo>
                  <a:cubicBezTo>
                    <a:pt y="5221" x="5740"/>
                    <a:pt y="5201" x="5880"/>
                    <a:pt y="5162" x="6012"/>
                  </a:cubicBezTo>
                  <a:cubicBezTo>
                    <a:pt y="5122" x="6143"/>
                    <a:pt y="5063" x="6270"/>
                    <a:pt y="4984" x="6393"/>
                  </a:cubicBezTo>
                  <a:lnTo>
                    <a:pt y="4424" x="6393"/>
                  </a:lnTo>
                  <a:cubicBezTo>
                    <a:pt y="4518" x="6269"/>
                    <a:pt y="4589" x="6144"/>
                    <a:pt y="4636" x="6019"/>
                  </a:cubicBezTo>
                  <a:cubicBezTo>
                    <a:pt y="4684" x="5894"/>
                    <a:pt y="4707" x="5767"/>
                    <a:pt y="4707" x="5640"/>
                  </a:cubicBezTo>
                  <a:cubicBezTo>
                    <a:pt y="4707" x="5354"/>
                    <a:pt y="4583" x="5133"/>
                    <a:pt y="4333" x="4975"/>
                  </a:cubicBezTo>
                  <a:cubicBezTo>
                    <a:pt y="4084" x="4817"/>
                    <a:pt y="3735" x="4738"/>
                    <a:pt y="3284" x="4738"/>
                  </a:cubicBezTo>
                  <a:cubicBezTo>
                    <a:pt y="2834" x="4738"/>
                    <a:pt y="2485" x="4817"/>
                    <a:pt y="2236" x="4975"/>
                  </a:cubicBezTo>
                  <a:cubicBezTo>
                    <a:pt y="1986" x="5133"/>
                    <a:pt y="1862" x="5354"/>
                    <a:pt y="1862" x="5640"/>
                  </a:cubicBezTo>
                  <a:cubicBezTo>
                    <a:pt y="1862" x="5767"/>
                    <a:pt y="1885" x="5894"/>
                    <a:pt y="1933" x="6019"/>
                  </a:cubicBezTo>
                  <a:cubicBezTo>
                    <a:pt y="1980" x="6144"/>
                    <a:pt y="2051" x="6269"/>
                    <a:pt y="2145" x="6393"/>
                  </a:cubicBezTo>
                  <a:lnTo>
                    <a:pt y="1578" x="6393"/>
                  </a:lnTo>
                  <a:cubicBezTo>
                    <a:pt y="1502" x="6272"/>
                    <a:pt y="1444" x="6147"/>
                    <a:pt y="1406" x="6018"/>
                  </a:cubicBezTo>
                  <a:cubicBezTo>
                    <a:pt y="1367" x="5888"/>
                    <a:pt y="1348" x="5756"/>
                    <a:pt y="1348" x="5621"/>
                  </a:cubicBezTo>
                  <a:close/>
                  <a:moveTo>
                    <a:pt y="1437" x="8474"/>
                  </a:moveTo>
                  <a:lnTo>
                    <a:pt y="3670" x="8474"/>
                  </a:lnTo>
                  <a:cubicBezTo>
                    <a:pt y="4177" x="8474"/>
                    <a:pt y="4562" x="8554"/>
                    <a:pt y="4826" x="8713"/>
                  </a:cubicBezTo>
                  <a:cubicBezTo>
                    <a:pt y="5089" x="8873"/>
                    <a:pt y="5221" x="9106"/>
                    <a:pt y="5221" x="9414"/>
                  </a:cubicBezTo>
                  <a:cubicBezTo>
                    <a:pt y="5221" x="9600"/>
                    <a:pt y="5167" x="9764"/>
                    <a:pt y="5058" x="9905"/>
                  </a:cubicBezTo>
                  <a:cubicBezTo>
                    <a:pt y="4949" x="10047"/>
                    <a:pt y="4783" x="10170"/>
                    <a:pt y="4559" x="10277"/>
                  </a:cubicBezTo>
                  <a:lnTo>
                    <a:pt y="5125" x="10277"/>
                  </a:lnTo>
                  <a:lnTo>
                    <a:pt y="5125" x="10717"/>
                  </a:lnTo>
                  <a:lnTo>
                    <a:pt y="1437" x="10717"/>
                  </a:lnTo>
                  <a:lnTo>
                    <a:pt y="1437" x="10277"/>
                  </a:lnTo>
                  <a:lnTo>
                    <a:pt y="3528" x="10277"/>
                  </a:lnTo>
                  <a:cubicBezTo>
                    <a:pt y="3888" x="10277"/>
                    <a:pt y="4173" x="10208"/>
                    <a:pt y="4381" x="10070"/>
                  </a:cubicBezTo>
                  <a:cubicBezTo>
                    <a:pt y="4590" x="9933"/>
                    <a:pt y="4694" x="9745"/>
                    <a:pt y="4694" x="9507"/>
                  </a:cubicBezTo>
                  <a:cubicBezTo>
                    <a:pt y="4694" x="9309"/>
                    <a:pt y="4607" x="9161"/>
                    <a:pt y="4432" x="9062"/>
                  </a:cubicBezTo>
                  <a:cubicBezTo>
                    <a:pt y="4258" x="8964"/>
                    <a:pt y="3996" x="8914"/>
                    <a:pt y="3647" x="8914"/>
                  </a:cubicBezTo>
                  <a:lnTo>
                    <a:pt y="1437" x="8914"/>
                  </a:lnTo>
                  <a:close/>
                  <a:moveTo>
                    <a:pt y="1" x="13386"/>
                  </a:moveTo>
                  <a:lnTo>
                    <a:pt y="1997" x="13386"/>
                  </a:lnTo>
                  <a:cubicBezTo>
                    <a:pt y="1777" x="13294"/>
                    <a:pt y="1614" x="13177"/>
                    <a:pt y="1508" x="13036"/>
                  </a:cubicBezTo>
                  <a:cubicBezTo>
                    <a:pt y="1401" x="12895"/>
                    <a:pt y="1348" x="12725"/>
                    <a:pt y="1348" x="12527"/>
                  </a:cubicBezTo>
                  <a:cubicBezTo>
                    <a:pt y="1348" x="12204"/>
                    <a:pt y="1526" x="11940"/>
                    <a:pt y="1881" x="11737"/>
                  </a:cubicBezTo>
                  <a:cubicBezTo>
                    <a:pt y="2237" x="11534"/>
                    <a:pt y="2705" x="11432"/>
                    <a:pt y="3284" x="11432"/>
                  </a:cubicBezTo>
                  <a:cubicBezTo>
                    <a:pt y="3864" x="11432"/>
                    <a:pt y="4332" x="11534"/>
                    <a:pt y="4687" x="11737"/>
                  </a:cubicBezTo>
                  <a:cubicBezTo>
                    <a:pt y="5043" x="11940"/>
                    <a:pt y="5221" x="12204"/>
                    <a:pt y="5221" x="12527"/>
                  </a:cubicBezTo>
                  <a:cubicBezTo>
                    <a:pt y="5221" x="12725"/>
                    <a:pt y="5168" x="12895"/>
                    <a:pt y="5061" x="13036"/>
                  </a:cubicBezTo>
                  <a:cubicBezTo>
                    <a:pt y="4955" x="13177"/>
                    <a:pt y="4792" x="13294"/>
                    <a:pt y="4572" x="13386"/>
                  </a:cubicBezTo>
                  <a:lnTo>
                    <a:pt y="5125" x="13386"/>
                  </a:lnTo>
                  <a:lnTo>
                    <a:pt y="5125" x="13826"/>
                  </a:lnTo>
                  <a:lnTo>
                    <a:pt y="1" x="13826"/>
                  </a:lnTo>
                  <a:close/>
                  <a:moveTo>
                    <a:pt y="1348" x="15855"/>
                  </a:moveTo>
                  <a:cubicBezTo>
                    <a:pt y="1348" x="15453"/>
                    <a:pt y="1525" x="15134"/>
                    <a:pt y="1880" x="14897"/>
                  </a:cubicBezTo>
                  <a:cubicBezTo>
                    <a:pt y="2234" x="14660"/>
                    <a:pt y="2714" x="14542"/>
                    <a:pt y="3317" x="14542"/>
                  </a:cubicBezTo>
                  <a:cubicBezTo>
                    <a:pt y="3901" x="14542"/>
                    <a:pt y="4365" x="14667"/>
                    <a:pt y="4707" x="14916"/>
                  </a:cubicBezTo>
                  <a:cubicBezTo>
                    <a:pt y="5050" x="15166"/>
                    <a:pt y="5221" x="15504"/>
                    <a:pt y="5221" x="15932"/>
                  </a:cubicBezTo>
                  <a:cubicBezTo>
                    <a:pt y="5221" x="16102"/>
                    <a:pt y="5197" x="16270"/>
                    <a:pt y="5149" x="16436"/>
                  </a:cubicBezTo>
                  <a:cubicBezTo>
                    <a:pt y="5100" x="16602"/>
                    <a:pt y="5030" x="16764"/>
                    <a:pt y="4938" x="16922"/>
                  </a:cubicBezTo>
                  <a:lnTo>
                    <a:pt y="4365" x="16922"/>
                  </a:lnTo>
                  <a:cubicBezTo>
                    <a:pt y="4479" x="16766"/>
                    <a:pt y="4565" x="16608"/>
                    <a:pt y="4622" x="16449"/>
                  </a:cubicBezTo>
                  <a:cubicBezTo>
                    <a:pt y="4679" x="16291"/>
                    <a:pt y="4707" x="16127"/>
                    <a:pt y="4707" x="15958"/>
                  </a:cubicBezTo>
                  <a:cubicBezTo>
                    <a:pt y="4707" x="15666"/>
                    <a:pt y="4598" x="15439"/>
                    <a:pt y="4380" x="15275"/>
                  </a:cubicBezTo>
                  <a:cubicBezTo>
                    <a:pt y="4161" x="15112"/>
                    <a:pt y="3843" x="15020"/>
                    <a:pt y="3426" x="15001"/>
                  </a:cubicBezTo>
                  <a:lnTo>
                    <a:pt y="3426" x="17025"/>
                  </a:lnTo>
                  <a:lnTo>
                    <a:pt y="3130" x="17025"/>
                  </a:lnTo>
                  <a:cubicBezTo>
                    <a:pt y="2581" x="17025"/>
                    <a:pt y="2147" x="16920"/>
                    <a:pt y="1827" x="16710"/>
                  </a:cubicBezTo>
                  <a:cubicBezTo>
                    <a:pt y="1508" x="16500"/>
                    <a:pt y="1348" x="16215"/>
                    <a:pt y="1348" x="15855"/>
                  </a:cubicBezTo>
                  <a:close/>
                  <a:moveTo>
                    <a:pt y="1348" x="20244"/>
                  </a:moveTo>
                  <a:cubicBezTo>
                    <a:pt y="1348" x="20101"/>
                    <a:pt y="1369" x="19953"/>
                    <a:pt y="1412" x="19802"/>
                  </a:cubicBezTo>
                  <a:cubicBezTo>
                    <a:pt y="1455" x="19650"/>
                    <a:pt y="1519" x="19494"/>
                    <a:pt y="1605" x="19333"/>
                  </a:cubicBezTo>
                  <a:lnTo>
                    <a:pt y="2165" x="19333"/>
                  </a:lnTo>
                  <a:cubicBezTo>
                    <a:pt y="2064" x="19467"/>
                    <a:pt y="1988" x="19607"/>
                    <a:pt y="1937" x="19752"/>
                  </a:cubicBezTo>
                  <a:cubicBezTo>
                    <a:pt y="1887" x="19897"/>
                    <a:pt y="1862" x="20046"/>
                    <a:pt y="1862" x="20199"/>
                  </a:cubicBezTo>
                  <a:cubicBezTo>
                    <a:pt y="1862" x="20440"/>
                    <a:pt y="1938" x="20627"/>
                    <a:pt y="2091" x="20760"/>
                  </a:cubicBezTo>
                  <a:cubicBezTo>
                    <a:pt y="2243" x="20893"/>
                    <a:pt y="2459" x="20959"/>
                    <a:pt y="2738" x="20959"/>
                  </a:cubicBezTo>
                  <a:lnTo>
                    <a:pt y="2797" x="20959"/>
                  </a:lnTo>
                  <a:lnTo>
                    <a:pt y="2797" x="20342"/>
                  </a:lnTo>
                  <a:cubicBezTo>
                    <a:pt y="2797" x="19942"/>
                    <a:pt y="2902" x="19641"/>
                    <a:pt y="3113" x="19440"/>
                  </a:cubicBezTo>
                  <a:cubicBezTo>
                    <a:pt y="3324" x="19238"/>
                    <a:pt y="3637" x="19137"/>
                    <a:pt y="4052" x="19137"/>
                  </a:cubicBezTo>
                  <a:cubicBezTo>
                    <a:pt y="4408" x="19137"/>
                    <a:pt y="4691" x="19218"/>
                    <a:pt y="4903" x="19380"/>
                  </a:cubicBezTo>
                  <a:cubicBezTo>
                    <a:pt y="5115" x="19542"/>
                    <a:pt y="5221" x="19760"/>
                    <a:pt y="5221" x="20034"/>
                  </a:cubicBezTo>
                  <a:cubicBezTo>
                    <a:pt y="5221" x="20251"/>
                    <a:pt y="5168" x="20434"/>
                    <a:pt y="5061" x="20584"/>
                  </a:cubicBezTo>
                  <a:cubicBezTo>
                    <a:pt y="4955" x="20734"/>
                    <a:pt y="4790" x="20859"/>
                    <a:pt y="4566" x="20959"/>
                  </a:cubicBezTo>
                  <a:lnTo>
                    <a:pt y="5125" x="20959"/>
                  </a:lnTo>
                  <a:lnTo>
                    <a:pt y="5125" x="21400"/>
                  </a:lnTo>
                  <a:lnTo>
                    <a:pt y="3021" x="21400"/>
                  </a:lnTo>
                  <a:cubicBezTo>
                    <a:pt y="2459" x="21400"/>
                    <a:pt y="2040" x="21304"/>
                    <a:pt y="1763" x="21113"/>
                  </a:cubicBezTo>
                  <a:cubicBezTo>
                    <a:pt y="1486" x="20921"/>
                    <a:pt y="1348" x="20632"/>
                    <a:pt y="1348" x="20244"/>
                  </a:cubicBezTo>
                  <a:close/>
                  <a:moveTo>
                    <a:pt y="1" x="33194"/>
                  </a:moveTo>
                  <a:lnTo>
                    <a:pt y="1997" x="33194"/>
                  </a:lnTo>
                  <a:cubicBezTo>
                    <a:pt y="1777" x="33102"/>
                    <a:pt y="1614" x="32985"/>
                    <a:pt y="1508" x="32844"/>
                  </a:cubicBezTo>
                  <a:cubicBezTo>
                    <a:pt y="1401" x="32703"/>
                    <a:pt y="1348" x="32533"/>
                    <a:pt y="1348" x="32335"/>
                  </a:cubicBezTo>
                  <a:cubicBezTo>
                    <a:pt y="1348" x="32012"/>
                    <a:pt y="1526" x="31748"/>
                    <a:pt y="1881" x="31545"/>
                  </a:cubicBezTo>
                  <a:cubicBezTo>
                    <a:pt y="2237" x="31342"/>
                    <a:pt y="2705" x="31240"/>
                    <a:pt y="3284" x="31240"/>
                  </a:cubicBezTo>
                  <a:cubicBezTo>
                    <a:pt y="3864" x="31240"/>
                    <a:pt y="4332" x="31342"/>
                    <a:pt y="4687" x="31545"/>
                  </a:cubicBezTo>
                  <a:cubicBezTo>
                    <a:pt y="5043" x="31748"/>
                    <a:pt y="5221" x="32012"/>
                    <a:pt y="5221" x="32335"/>
                  </a:cubicBezTo>
                  <a:cubicBezTo>
                    <a:pt y="5221" x="32533"/>
                    <a:pt y="5168" x="32703"/>
                    <a:pt y="5061" x="32844"/>
                  </a:cubicBezTo>
                  <a:cubicBezTo>
                    <a:pt y="4955" x="32985"/>
                    <a:pt y="4792" x="33102"/>
                    <a:pt y="4572" x="33194"/>
                  </a:cubicBezTo>
                  <a:lnTo>
                    <a:pt y="5125" x="33194"/>
                  </a:lnTo>
                  <a:lnTo>
                    <a:pt y="5125" x="33634"/>
                  </a:lnTo>
                  <a:lnTo>
                    <a:pt y="1" x="33634"/>
                  </a:lnTo>
                  <a:close/>
                  <a:moveTo>
                    <a:pt y="1348" x="35663"/>
                  </a:moveTo>
                  <a:cubicBezTo>
                    <a:pt y="1348" x="35261"/>
                    <a:pt y="1525" x="34942"/>
                    <a:pt y="1880" x="34705"/>
                  </a:cubicBezTo>
                  <a:cubicBezTo>
                    <a:pt y="2234" x="34468"/>
                    <a:pt y="2714" x="34350"/>
                    <a:pt y="3317" x="34350"/>
                  </a:cubicBezTo>
                  <a:cubicBezTo>
                    <a:pt y="3901" x="34350"/>
                    <a:pt y="4365" x="34475"/>
                    <a:pt y="4707" x="34724"/>
                  </a:cubicBezTo>
                  <a:cubicBezTo>
                    <a:pt y="5050" x="34974"/>
                    <a:pt y="5221" x="35312"/>
                    <a:pt y="5221" x="35740"/>
                  </a:cubicBezTo>
                  <a:cubicBezTo>
                    <a:pt y="5221" x="35910"/>
                    <a:pt y="5197" x="36078"/>
                    <a:pt y="5149" x="36244"/>
                  </a:cubicBezTo>
                  <a:cubicBezTo>
                    <a:pt y="5100" x="36410"/>
                    <a:pt y="5030" x="36572"/>
                    <a:pt y="4938" x="36730"/>
                  </a:cubicBezTo>
                  <a:lnTo>
                    <a:pt y="4365" x="36730"/>
                  </a:lnTo>
                  <a:cubicBezTo>
                    <a:pt y="4479" x="36574"/>
                    <a:pt y="4565" x="36416"/>
                    <a:pt y="4622" x="36257"/>
                  </a:cubicBezTo>
                  <a:cubicBezTo>
                    <a:pt y="4679" x="36099"/>
                    <a:pt y="4707" x="35935"/>
                    <a:pt y="4707" x="35766"/>
                  </a:cubicBezTo>
                  <a:cubicBezTo>
                    <a:pt y="4707" x="35474"/>
                    <a:pt y="4598" x="35247"/>
                    <a:pt y="4380" x="35083"/>
                  </a:cubicBezTo>
                  <a:cubicBezTo>
                    <a:pt y="4161" x="34920"/>
                    <a:pt y="3843" x="34828"/>
                    <a:pt y="3426" x="34809"/>
                  </a:cubicBezTo>
                  <a:lnTo>
                    <a:pt y="3426" x="36833"/>
                  </a:lnTo>
                  <a:lnTo>
                    <a:pt y="3130" x="36833"/>
                  </a:lnTo>
                  <a:cubicBezTo>
                    <a:pt y="2581" x="36833"/>
                    <a:pt y="2147" x="36728"/>
                    <a:pt y="1827" x="36518"/>
                  </a:cubicBezTo>
                  <a:cubicBezTo>
                    <a:pt y="1508" x="36308"/>
                    <a:pt y="1348" x="36023"/>
                    <a:pt y="1348" x="35663"/>
                  </a:cubicBezTo>
                  <a:close/>
                  <a:moveTo>
                    <a:pt y="1348" x="42951"/>
                  </a:moveTo>
                  <a:cubicBezTo>
                    <a:pt y="1348" x="42808"/>
                    <a:pt y="1369" x="42660"/>
                    <a:pt y="1412" x="42509"/>
                  </a:cubicBezTo>
                  <a:cubicBezTo>
                    <a:pt y="1455" x="42357"/>
                    <a:pt y="1519" x="42201"/>
                    <a:pt y="1605" x="42040"/>
                  </a:cubicBezTo>
                  <a:lnTo>
                    <a:pt y="2165" x="42040"/>
                  </a:lnTo>
                  <a:cubicBezTo>
                    <a:pt y="2064" x="42174"/>
                    <a:pt y="1988" x="42314"/>
                    <a:pt y="1937" x="42459"/>
                  </a:cubicBezTo>
                  <a:cubicBezTo>
                    <a:pt y="1887" x="42604"/>
                    <a:pt y="1862" x="42753"/>
                    <a:pt y="1862" x="42906"/>
                  </a:cubicBezTo>
                  <a:cubicBezTo>
                    <a:pt y="1862" x="43147"/>
                    <a:pt y="1938" x="43334"/>
                    <a:pt y="2091" x="43467"/>
                  </a:cubicBezTo>
                  <a:cubicBezTo>
                    <a:pt y="2243" x="43600"/>
                    <a:pt y="2459" x="43666"/>
                    <a:pt y="2738" x="43666"/>
                  </a:cubicBezTo>
                  <a:lnTo>
                    <a:pt y="2797" x="43666"/>
                  </a:lnTo>
                  <a:lnTo>
                    <a:pt y="2797" x="43049"/>
                  </a:lnTo>
                  <a:cubicBezTo>
                    <a:pt y="2797" x="42649"/>
                    <a:pt y="2902" x="42348"/>
                    <a:pt y="3113" x="42147"/>
                  </a:cubicBezTo>
                  <a:cubicBezTo>
                    <a:pt y="3324" x="41945"/>
                    <a:pt y="3637" x="41844"/>
                    <a:pt y="4052" x="41844"/>
                  </a:cubicBezTo>
                  <a:cubicBezTo>
                    <a:pt y="4408" x="41844"/>
                    <a:pt y="4691" x="41925"/>
                    <a:pt y="4903" x="42087"/>
                  </a:cubicBezTo>
                  <a:cubicBezTo>
                    <a:pt y="5115" x="42249"/>
                    <a:pt y="5221" x="42467"/>
                    <a:pt y="5221" x="42741"/>
                  </a:cubicBezTo>
                  <a:cubicBezTo>
                    <a:pt y="5221" x="42958"/>
                    <a:pt y="5168" x="43141"/>
                    <a:pt y="5061" x="43291"/>
                  </a:cubicBezTo>
                  <a:cubicBezTo>
                    <a:pt y="4955" x="43441"/>
                    <a:pt y="4790" x="43566"/>
                    <a:pt y="4566" x="43666"/>
                  </a:cubicBezTo>
                  <a:lnTo>
                    <a:pt y="5125" x="43666"/>
                  </a:lnTo>
                  <a:lnTo>
                    <a:pt y="5125" x="44107"/>
                  </a:lnTo>
                  <a:lnTo>
                    <a:pt y="3021" x="44107"/>
                  </a:lnTo>
                  <a:cubicBezTo>
                    <a:pt y="2459" x="44107"/>
                    <a:pt y="2040" x="44011"/>
                    <a:pt y="1763" x="43820"/>
                  </a:cubicBezTo>
                  <a:cubicBezTo>
                    <a:pt y="1486" x="43628"/>
                    <a:pt y="1348" x="43339"/>
                    <a:pt y="1348" x="42951"/>
                  </a:cubicBezTo>
                  <a:close/>
                  <a:moveTo>
                    <a:pt y="1" x="49879"/>
                  </a:moveTo>
                  <a:lnTo>
                    <a:pt y="1997" x="49879"/>
                  </a:lnTo>
                  <a:cubicBezTo>
                    <a:pt y="1777" x="49787"/>
                    <a:pt y="1614" x="49670"/>
                    <a:pt y="1508" x="49529"/>
                  </a:cubicBezTo>
                  <a:cubicBezTo>
                    <a:pt y="1401" x="49388"/>
                    <a:pt y="1348" x="49218"/>
                    <a:pt y="1348" x="49020"/>
                  </a:cubicBezTo>
                  <a:cubicBezTo>
                    <a:pt y="1348" x="48697"/>
                    <a:pt y="1526" x="48433"/>
                    <a:pt y="1881" x="48230"/>
                  </a:cubicBezTo>
                  <a:cubicBezTo>
                    <a:pt y="2237" x="48027"/>
                    <a:pt y="2705" x="47925"/>
                    <a:pt y="3284" x="47925"/>
                  </a:cubicBezTo>
                  <a:cubicBezTo>
                    <a:pt y="3864" x="47925"/>
                    <a:pt y="4332" x="48027"/>
                    <a:pt y="4687" x="48230"/>
                  </a:cubicBezTo>
                  <a:cubicBezTo>
                    <a:pt y="5043" x="48433"/>
                    <a:pt y="5221" x="48697"/>
                    <a:pt y="5221" x="49020"/>
                  </a:cubicBezTo>
                  <a:cubicBezTo>
                    <a:pt y="5221" x="49218"/>
                    <a:pt y="5168" x="49388"/>
                    <a:pt y="5061" x="49529"/>
                  </a:cubicBezTo>
                  <a:cubicBezTo>
                    <a:pt y="4955" x="49670"/>
                    <a:pt y="4792" x="49787"/>
                    <a:pt y="4572" x="49879"/>
                  </a:cubicBezTo>
                  <a:lnTo>
                    <a:pt y="5125" x="49879"/>
                  </a:lnTo>
                  <a:lnTo>
                    <a:pt y="5125" x="50319"/>
                  </a:lnTo>
                  <a:lnTo>
                    <a:pt y="1" x="50319"/>
                  </a:lnTo>
                  <a:close/>
                  <a:moveTo>
                    <a:pt y="1348" x="53914"/>
                  </a:moveTo>
                  <a:cubicBezTo>
                    <a:pt y="1348" x="53530"/>
                    <a:pt y="1519" x="53229"/>
                    <a:pt y="1862" x="53012"/>
                  </a:cubicBezTo>
                  <a:cubicBezTo>
                    <a:pt y="2204" x="52794"/>
                    <a:pt y="2678" x="52685"/>
                    <a:pt y="3284" x="52685"/>
                  </a:cubicBezTo>
                  <a:cubicBezTo>
                    <a:pt y="3888" x="52685"/>
                    <a:pt y="4362" x="52794"/>
                    <a:pt y="4706" x="53012"/>
                  </a:cubicBezTo>
                  <a:cubicBezTo>
                    <a:pt y="5049" x="53229"/>
                    <a:pt y="5221" x="53530"/>
                    <a:pt y="5221" x="53914"/>
                  </a:cubicBezTo>
                  <a:cubicBezTo>
                    <a:pt y="5221" x="54297"/>
                    <a:pt y="5049" x="54598"/>
                    <a:pt y="4706" x="54816"/>
                  </a:cubicBezTo>
                  <a:cubicBezTo>
                    <a:pt y="4362" x="55034"/>
                    <a:pt y="3888" x="55144"/>
                    <a:pt y="3284" x="55144"/>
                  </a:cubicBezTo>
                  <a:cubicBezTo>
                    <a:pt y="2678" x="55144"/>
                    <a:pt y="2204" x="55034"/>
                    <a:pt y="1862" x="54816"/>
                  </a:cubicBezTo>
                  <a:cubicBezTo>
                    <a:pt y="1519" x="54598"/>
                    <a:pt y="1348" x="54297"/>
                    <a:pt y="1348" x="53914"/>
                  </a:cubicBezTo>
                  <a:close/>
                  <a:moveTo>
                    <a:pt y="1348" x="60384"/>
                  </a:moveTo>
                  <a:cubicBezTo>
                    <a:pt y="1348" x="60241"/>
                    <a:pt y="1369" x="60093"/>
                    <a:pt y="1412" x="59942"/>
                  </a:cubicBezTo>
                  <a:cubicBezTo>
                    <a:pt y="1455" x="59790"/>
                    <a:pt y="1519" x="59634"/>
                    <a:pt y="1605" x="59473"/>
                  </a:cubicBezTo>
                  <a:lnTo>
                    <a:pt y="2165" x="59473"/>
                  </a:lnTo>
                  <a:cubicBezTo>
                    <a:pt y="2064" x="59607"/>
                    <a:pt y="1988" x="59747"/>
                    <a:pt y="1937" x="59892"/>
                  </a:cubicBezTo>
                  <a:cubicBezTo>
                    <a:pt y="1887" x="60037"/>
                    <a:pt y="1862" x="60186"/>
                    <a:pt y="1862" x="60339"/>
                  </a:cubicBezTo>
                  <a:cubicBezTo>
                    <a:pt y="1862" x="60580"/>
                    <a:pt y="1938" x="60767"/>
                    <a:pt y="2091" x="60900"/>
                  </a:cubicBezTo>
                  <a:cubicBezTo>
                    <a:pt y="2243" x="61033"/>
                    <a:pt y="2459" x="61099"/>
                    <a:pt y="2738" x="61099"/>
                  </a:cubicBezTo>
                  <a:lnTo>
                    <a:pt y="2797" x="61099"/>
                  </a:lnTo>
                  <a:lnTo>
                    <a:pt y="2797" x="60482"/>
                  </a:lnTo>
                  <a:cubicBezTo>
                    <a:pt y="2797" x="60082"/>
                    <a:pt y="2902" x="59781"/>
                    <a:pt y="3113" x="59580"/>
                  </a:cubicBezTo>
                  <a:cubicBezTo>
                    <a:pt y="3324" x="59378"/>
                    <a:pt y="3637" x="59277"/>
                    <a:pt y="4052" x="59277"/>
                  </a:cubicBezTo>
                  <a:cubicBezTo>
                    <a:pt y="4408" x="59277"/>
                    <a:pt y="4691" x="59358"/>
                    <a:pt y="4903" x="59520"/>
                  </a:cubicBezTo>
                  <a:cubicBezTo>
                    <a:pt y="5115" x="59682"/>
                    <a:pt y="5221" x="59900"/>
                    <a:pt y="5221" x="60174"/>
                  </a:cubicBezTo>
                  <a:cubicBezTo>
                    <a:pt y="5221" x="60391"/>
                    <a:pt y="5168" x="60574"/>
                    <a:pt y="5061" x="60724"/>
                  </a:cubicBezTo>
                  <a:cubicBezTo>
                    <a:pt y="4955" x="60874"/>
                    <a:pt y="4790" x="60999"/>
                    <a:pt y="4566" x="61099"/>
                  </a:cubicBezTo>
                  <a:lnTo>
                    <a:pt y="5125" x="61099"/>
                  </a:lnTo>
                  <a:lnTo>
                    <a:pt y="5125" x="61540"/>
                  </a:lnTo>
                  <a:lnTo>
                    <a:pt y="3021" x="61540"/>
                  </a:lnTo>
                  <a:cubicBezTo>
                    <a:pt y="2459" x="61540"/>
                    <a:pt y="2040" x="61444"/>
                    <a:pt y="1763" x="61253"/>
                  </a:cubicBezTo>
                  <a:cubicBezTo>
                    <a:pt y="1486" x="61061"/>
                    <a:pt y="1348" x="60772"/>
                    <a:pt y="1348" x="60384"/>
                  </a:cubicBezTo>
                  <a:close/>
                  <a:moveTo>
                    <a:pt y="1348" x="69511"/>
                  </a:moveTo>
                  <a:cubicBezTo>
                    <a:pt y="1348" x="69127"/>
                    <a:pt y="1519" x="68826"/>
                    <a:pt y="1862" x="68609"/>
                  </a:cubicBezTo>
                  <a:cubicBezTo>
                    <a:pt y="2204" x="68391"/>
                    <a:pt y="2678" x="68282"/>
                    <a:pt y="3284" x="68282"/>
                  </a:cubicBezTo>
                  <a:cubicBezTo>
                    <a:pt y="3888" x="68282"/>
                    <a:pt y="4362" x="68391"/>
                    <a:pt y="4706" x="68609"/>
                  </a:cubicBezTo>
                  <a:cubicBezTo>
                    <a:pt y="5049" x="68826"/>
                    <a:pt y="5221" x="69127"/>
                    <a:pt y="5221" x="69511"/>
                  </a:cubicBezTo>
                  <a:cubicBezTo>
                    <a:pt y="5221" x="69894"/>
                    <a:pt y="5049" x="70195"/>
                    <a:pt y="4706" x="70413"/>
                  </a:cubicBezTo>
                  <a:cubicBezTo>
                    <a:pt y="4362" x="70631"/>
                    <a:pt y="3888" x="70741"/>
                    <a:pt y="3284" x="70741"/>
                  </a:cubicBezTo>
                  <a:cubicBezTo>
                    <a:pt y="2678" x="70741"/>
                    <a:pt y="2204" x="70631"/>
                    <a:pt y="1862" x="70413"/>
                  </a:cubicBezTo>
                  <a:cubicBezTo>
                    <a:pt y="1519" x="70195"/>
                    <a:pt y="1348" x="69894"/>
                    <a:pt y="1348" x="69511"/>
                  </a:cubicBezTo>
                  <a:close/>
                  <a:moveTo>
                    <a:pt y="1348" x="72322"/>
                  </a:moveTo>
                  <a:cubicBezTo>
                    <a:pt y="1348" x="71993"/>
                    <a:pt y="1442" x="71740"/>
                    <a:pt y="1631" x="71561"/>
                  </a:cubicBezTo>
                  <a:cubicBezTo>
                    <a:pt y="1820" x="71383"/>
                    <a:pt y="2088" x="71293"/>
                    <a:pt y="2435" x="71293"/>
                  </a:cubicBezTo>
                  <a:cubicBezTo>
                    <a:pt y="2720" x="71293"/>
                    <a:pt y="2945" x="71354"/>
                    <a:pt y="3108" x="71475"/>
                  </a:cubicBezTo>
                  <a:cubicBezTo>
                    <a:pt y="3272" x="71596"/>
                    <a:pt y="3393" x="71793"/>
                    <a:pt y="3472" x="72066"/>
                  </a:cubicBezTo>
                  <a:lnTo>
                    <a:pt y="3522" x="72219"/>
                  </a:lnTo>
                  <a:cubicBezTo>
                    <a:pt y="3603" x="72492"/>
                    <a:pt y="3687" x="72668"/>
                    <a:pt y="3775" x="72749"/>
                  </a:cubicBezTo>
                  <a:cubicBezTo>
                    <a:pt y="3863" x="72829"/>
                    <a:pt y="3989" x="72870"/>
                    <a:pt y="4154" x="72870"/>
                  </a:cubicBezTo>
                  <a:cubicBezTo>
                    <a:pt y="4332" x="72870"/>
                    <a:pt y="4470" x="72814"/>
                    <a:pt y="4567" x="72702"/>
                  </a:cubicBezTo>
                  <a:cubicBezTo>
                    <a:pt y="4665" x="72591"/>
                    <a:pt y="4714" x="72431"/>
                    <a:pt y="4714" x="72224"/>
                  </a:cubicBezTo>
                  <a:cubicBezTo>
                    <a:pt y="4714" x="72069"/>
                    <a:pt y="4685" x="71913"/>
                    <a:pt y="4627" x="71755"/>
                  </a:cubicBezTo>
                  <a:cubicBezTo>
                    <a:pt y="4568" x="71597"/>
                    <a:pt y="4481" x="71437"/>
                    <a:pt y="4365" x="71274"/>
                  </a:cubicBezTo>
                  <a:lnTo>
                    <a:pt y="4990" x="71274"/>
                  </a:lnTo>
                  <a:cubicBezTo>
                    <a:pt y="5067" x="71447"/>
                    <a:pt y="5125" x="71610"/>
                    <a:pt y="5163" x="71766"/>
                  </a:cubicBezTo>
                  <a:cubicBezTo>
                    <a:pt y="5202" x="71921"/>
                    <a:pt y="5221" x="72071"/>
                    <a:pt y="5221" x="72214"/>
                  </a:cubicBezTo>
                  <a:cubicBezTo>
                    <a:pt y="5221" x="72559"/>
                    <a:pt y="5121" x="72829"/>
                    <a:pt y="4921" x="73026"/>
                  </a:cubicBezTo>
                  <a:cubicBezTo>
                    <a:pt y="4721" x="73223"/>
                    <a:pt y="4450" x="73322"/>
                    <a:pt y="4108" x="73322"/>
                  </a:cubicBezTo>
                  <a:cubicBezTo>
                    <a:pt y="3807" x="73322"/>
                    <a:pt y="3573" x="73256"/>
                    <a:pt y="3405" x="73124"/>
                  </a:cubicBezTo>
                  <a:cubicBezTo>
                    <a:pt y="3237" x="72993"/>
                    <a:pt y="3107" x="72771"/>
                    <a:pt y="3014" x="72458"/>
                  </a:cubicBezTo>
                  <a:lnTo>
                    <a:pt y="2968" x="72308"/>
                  </a:lnTo>
                  <a:cubicBezTo>
                    <a:pt y="2896" x="72072"/>
                    <a:pt y="2820" x="71915"/>
                    <a:pt y="2739" x="71836"/>
                  </a:cubicBezTo>
                  <a:cubicBezTo>
                    <a:pt y="2659" x="71758"/>
                    <a:pt y="2549" x="71719"/>
                    <a:pt y="2408" x="71719"/>
                  </a:cubicBezTo>
                  <a:cubicBezTo>
                    <a:pt y="2224" x="71719"/>
                    <a:pt y="2086" x="71774"/>
                    <a:pt y="1993" x="71883"/>
                  </a:cubicBezTo>
                  <a:cubicBezTo>
                    <a:pt y="1901" x="71992"/>
                    <a:pt y="1855" x="72156"/>
                    <a:pt y="1855" x="72374"/>
                  </a:cubicBezTo>
                  <a:cubicBezTo>
                    <a:pt y="1855" x="72518"/>
                    <a:pt y="1877" x="72657"/>
                    <a:pt y="1921" x="72791"/>
                  </a:cubicBezTo>
                  <a:cubicBezTo>
                    <a:pt y="1965" x="72925"/>
                    <a:pt y="2031" x="73054"/>
                    <a:pt y="2119" x="73178"/>
                  </a:cubicBezTo>
                  <a:lnTo>
                    <a:pt y="1546" x="73178"/>
                  </a:lnTo>
                  <a:cubicBezTo>
                    <a:pt y="1480" x="73057"/>
                    <a:pt y="1430" x="72925"/>
                    <a:pt y="1397" x="72781"/>
                  </a:cubicBezTo>
                  <a:cubicBezTo>
                    <a:pt y="1364" x="72638"/>
                    <a:pt y="1348" x="72485"/>
                    <a:pt y="1348" x="72322"/>
                  </a:cubicBezTo>
                  <a:close/>
                  <a:moveTo>
                    <a:pt y="1348" x="74874"/>
                  </a:moveTo>
                  <a:cubicBezTo>
                    <a:pt y="1348" x="74545"/>
                    <a:pt y="1442" x="74292"/>
                    <a:pt y="1631" x="74113"/>
                  </a:cubicBezTo>
                  <a:cubicBezTo>
                    <a:pt y="1820" x="73935"/>
                    <a:pt y="2088" x="73845"/>
                    <a:pt y="2435" x="73845"/>
                  </a:cubicBezTo>
                  <a:cubicBezTo>
                    <a:pt y="2720" x="73845"/>
                    <a:pt y="2945" x="73906"/>
                    <a:pt y="3108" x="74027"/>
                  </a:cubicBezTo>
                  <a:cubicBezTo>
                    <a:pt y="3272" x="74148"/>
                    <a:pt y="3393" x="74345"/>
                    <a:pt y="3472" x="74618"/>
                  </a:cubicBezTo>
                  <a:lnTo>
                    <a:pt y="3522" x="74771"/>
                  </a:lnTo>
                  <a:cubicBezTo>
                    <a:pt y="3603" x="75044"/>
                    <a:pt y="3687" x="75220"/>
                    <a:pt y="3775" x="75301"/>
                  </a:cubicBezTo>
                  <a:cubicBezTo>
                    <a:pt y="3863" x="75381"/>
                    <a:pt y="3989" x="75422"/>
                    <a:pt y="4154" x="75422"/>
                  </a:cubicBezTo>
                  <a:cubicBezTo>
                    <a:pt y="4332" x="75422"/>
                    <a:pt y="4470" x="75366"/>
                    <a:pt y="4567" x="75254"/>
                  </a:cubicBezTo>
                  <a:cubicBezTo>
                    <a:pt y="4665" x="75143"/>
                    <a:pt y="4714" x="74983"/>
                    <a:pt y="4714" x="74776"/>
                  </a:cubicBezTo>
                  <a:cubicBezTo>
                    <a:pt y="4714" x="74621"/>
                    <a:pt y="4685" x="74465"/>
                    <a:pt y="4627" x="74307"/>
                  </a:cubicBezTo>
                  <a:cubicBezTo>
                    <a:pt y="4568" x="74149"/>
                    <a:pt y="4481" x="73989"/>
                    <a:pt y="4365" x="73826"/>
                  </a:cubicBezTo>
                  <a:lnTo>
                    <a:pt y="4990" x="73826"/>
                  </a:lnTo>
                  <a:cubicBezTo>
                    <a:pt y="5067" x="73999"/>
                    <a:pt y="5125" x="74162"/>
                    <a:pt y="5163" x="74318"/>
                  </a:cubicBezTo>
                  <a:cubicBezTo>
                    <a:pt y="5202" x="74473"/>
                    <a:pt y="5221" x="74623"/>
                    <a:pt y="5221" x="74766"/>
                  </a:cubicBezTo>
                  <a:cubicBezTo>
                    <a:pt y="5221" x="75111"/>
                    <a:pt y="5121" x="75381"/>
                    <a:pt y="4921" x="75578"/>
                  </a:cubicBezTo>
                  <a:cubicBezTo>
                    <a:pt y="4721" x="75775"/>
                    <a:pt y="4450" x="75874"/>
                    <a:pt y="4108" x="75874"/>
                  </a:cubicBezTo>
                  <a:cubicBezTo>
                    <a:pt y="3807" x="75874"/>
                    <a:pt y="3573" x="75808"/>
                    <a:pt y="3405" x="75676"/>
                  </a:cubicBezTo>
                  <a:cubicBezTo>
                    <a:pt y="3237" x="75545"/>
                    <a:pt y="3107" x="75323"/>
                    <a:pt y="3014" x="75010"/>
                  </a:cubicBezTo>
                  <a:lnTo>
                    <a:pt y="2968" x="74860"/>
                  </a:lnTo>
                  <a:cubicBezTo>
                    <a:pt y="2896" x="74624"/>
                    <a:pt y="2820" x="74467"/>
                    <a:pt y="2739" x="74388"/>
                  </a:cubicBezTo>
                  <a:cubicBezTo>
                    <a:pt y="2659" x="74310"/>
                    <a:pt y="2549" x="74271"/>
                    <a:pt y="2408" x="74271"/>
                  </a:cubicBezTo>
                  <a:cubicBezTo>
                    <a:pt y="2224" x="74271"/>
                    <a:pt y="2086" x="74326"/>
                    <a:pt y="1993" x="74435"/>
                  </a:cubicBezTo>
                  <a:cubicBezTo>
                    <a:pt y="1901" x="74544"/>
                    <a:pt y="1855" x="74708"/>
                    <a:pt y="1855" x="74926"/>
                  </a:cubicBezTo>
                  <a:cubicBezTo>
                    <a:pt y="1855" x="75070"/>
                    <a:pt y="1877" x="75209"/>
                    <a:pt y="1921" x="75343"/>
                  </a:cubicBezTo>
                  <a:cubicBezTo>
                    <a:pt y="1965" x="75477"/>
                    <a:pt y="2031" x="75606"/>
                    <a:pt y="2119" x="75730"/>
                  </a:cubicBezTo>
                  <a:lnTo>
                    <a:pt y="1546" x="75730"/>
                  </a:lnTo>
                  <a:cubicBezTo>
                    <a:pt y="1480" x="75609"/>
                    <a:pt y="1430" x="75477"/>
                    <a:pt y="1397" x="75333"/>
                  </a:cubicBezTo>
                  <a:cubicBezTo>
                    <a:pt y="1364" x="75190"/>
                    <a:pt y="1348" x="75037"/>
                    <a:pt y="1348" x="74874"/>
                  </a:cubicBezTo>
                  <a:close/>
                  <a:moveTo>
                    <a:pt y="1348" x="77514"/>
                  </a:moveTo>
                  <a:cubicBezTo>
                    <a:pt y="1348" x="77371"/>
                    <a:pt y="1369" x="77223"/>
                    <a:pt y="1412" x="77072"/>
                  </a:cubicBezTo>
                  <a:cubicBezTo>
                    <a:pt y="1455" x="76920"/>
                    <a:pt y="1519" x="76764"/>
                    <a:pt y="1605" x="76603"/>
                  </a:cubicBezTo>
                  <a:lnTo>
                    <a:pt y="2165" x="76603"/>
                  </a:lnTo>
                  <a:cubicBezTo>
                    <a:pt y="2064" x="76737"/>
                    <a:pt y="1988" x="76877"/>
                    <a:pt y="1937" x="77022"/>
                  </a:cubicBezTo>
                  <a:cubicBezTo>
                    <a:pt y="1887" x="77167"/>
                    <a:pt y="1862" x="77316"/>
                    <a:pt y="1862" x="77469"/>
                  </a:cubicBezTo>
                  <a:cubicBezTo>
                    <a:pt y="1862" x="77710"/>
                    <a:pt y="1938" x="77897"/>
                    <a:pt y="2091" x="78030"/>
                  </a:cubicBezTo>
                  <a:cubicBezTo>
                    <a:pt y="2243" x="78163"/>
                    <a:pt y="2459" x="78229"/>
                    <a:pt y="2738" x="78229"/>
                  </a:cubicBezTo>
                  <a:lnTo>
                    <a:pt y="2797" x="78229"/>
                  </a:lnTo>
                  <a:lnTo>
                    <a:pt y="2797" x="77612"/>
                  </a:lnTo>
                  <a:cubicBezTo>
                    <a:pt y="2797" x="77212"/>
                    <a:pt y="2902" x="76911"/>
                    <a:pt y="3113" x="76710"/>
                  </a:cubicBezTo>
                  <a:cubicBezTo>
                    <a:pt y="3324" x="76508"/>
                    <a:pt y="3637" x="76407"/>
                    <a:pt y="4052" x="76407"/>
                  </a:cubicBezTo>
                  <a:cubicBezTo>
                    <a:pt y="4408" x="76407"/>
                    <a:pt y="4691" x="76488"/>
                    <a:pt y="4903" x="76650"/>
                  </a:cubicBezTo>
                  <a:cubicBezTo>
                    <a:pt y="5115" x="76812"/>
                    <a:pt y="5221" x="77030"/>
                    <a:pt y="5221" x="77304"/>
                  </a:cubicBezTo>
                  <a:cubicBezTo>
                    <a:pt y="5221" x="77521"/>
                    <a:pt y="5168" x="77704"/>
                    <a:pt y="5061" x="77854"/>
                  </a:cubicBezTo>
                  <a:cubicBezTo>
                    <a:pt y="4955" x="78004"/>
                    <a:pt y="4790" x="78129"/>
                    <a:pt y="4566" x="78229"/>
                  </a:cubicBezTo>
                  <a:lnTo>
                    <a:pt y="5125" x="78229"/>
                  </a:lnTo>
                  <a:lnTo>
                    <a:pt y="5125" x="78670"/>
                  </a:lnTo>
                  <a:lnTo>
                    <a:pt y="3021" x="78670"/>
                  </a:lnTo>
                  <a:cubicBezTo>
                    <a:pt y="2459" x="78670"/>
                    <a:pt y="2040" x="78574"/>
                    <a:pt y="1763" x="78383"/>
                  </a:cubicBezTo>
                  <a:cubicBezTo>
                    <a:pt y="1486" x="78191"/>
                    <a:pt y="1348" x="77902"/>
                    <a:pt y="1348" x="77514"/>
                  </a:cubicBezTo>
                  <a:close/>
                  <a:moveTo>
                    <a:pt y="208" x="52009"/>
                  </a:moveTo>
                  <a:lnTo>
                    <a:pt y="5751" x="50765"/>
                  </a:lnTo>
                  <a:lnTo>
                    <a:pt y="5751" x="51171"/>
                  </a:lnTo>
                  <a:lnTo>
                    <a:pt y="208" x="52415"/>
                  </a:lnTo>
                  <a:close/>
                  <a:moveTo>
                    <a:pt y="1348" x="64906"/>
                  </a:moveTo>
                  <a:cubicBezTo>
                    <a:pt y="1348" x="64578"/>
                    <a:pt y="1520" x="64313"/>
                    <a:pt y="1865" x="64112"/>
                  </a:cubicBezTo>
                  <a:cubicBezTo>
                    <a:pt y="2210" x="63912"/>
                    <a:pt y="2668" x="63811"/>
                    <a:pt y="3238" x="63811"/>
                  </a:cubicBezTo>
                  <a:cubicBezTo>
                    <a:pt y="3807" x="63811"/>
                    <a:pt y="4264" x="63912"/>
                    <a:pt y="4608" x="64112"/>
                  </a:cubicBezTo>
                  <a:cubicBezTo>
                    <a:pt y="4953" x="64313"/>
                    <a:pt y="5125" x="64578"/>
                    <a:pt y="5125" x="64906"/>
                  </a:cubicBezTo>
                  <a:cubicBezTo>
                    <a:pt y="5125" x="65104"/>
                    <a:pt y="5072" x="65274"/>
                    <a:pt y="4964" x="65416"/>
                  </a:cubicBezTo>
                  <a:cubicBezTo>
                    <a:pt y="4857" x="65558"/>
                    <a:pt y="4694" x="65674"/>
                    <a:pt y="4477" x="65765"/>
                  </a:cubicBezTo>
                  <a:lnTo>
                    <a:pt y="4776" x="65765"/>
                  </a:lnTo>
                  <a:cubicBezTo>
                    <a:pt y="5196" x="65765"/>
                    <a:pt y="5509" x="65693"/>
                    <a:pt y="5717" x="65550"/>
                  </a:cubicBezTo>
                  <a:cubicBezTo>
                    <a:pt y="5924" x="65406"/>
                    <a:pt y="6028" x="65190"/>
                    <a:pt y="6028" x="64902"/>
                  </a:cubicBezTo>
                  <a:cubicBezTo>
                    <a:pt y="6028" x="64771"/>
                    <a:pt y="6005" x="64643"/>
                    <a:pt y="5959" x="64517"/>
                  </a:cubicBezTo>
                  <a:cubicBezTo>
                    <a:pt y="5913" x="64391"/>
                    <a:pt y="5841" x="64263"/>
                    <a:pt y="5745" x="64134"/>
                  </a:cubicBezTo>
                  <a:lnTo>
                    <a:pt y="6334" x="64134"/>
                  </a:lnTo>
                  <a:cubicBezTo>
                    <a:pt y="6400" x="64263"/>
                    <a:pt y="6449" x="64396"/>
                    <a:pt y="6481" x="64533"/>
                  </a:cubicBezTo>
                  <a:cubicBezTo>
                    <a:pt y="6513" x="64670"/>
                    <a:pt y="6528" x="64816"/>
                    <a:pt y="6528" x="64971"/>
                  </a:cubicBezTo>
                  <a:cubicBezTo>
                    <a:pt y="6528" x="65389"/>
                    <a:pt y="6375" x="65699"/>
                    <a:pt y="6069" x="65901"/>
                  </a:cubicBezTo>
                  <a:cubicBezTo>
                    <a:pt y="5763" x="66104"/>
                    <a:pt y="5296" x="66205"/>
                    <a:pt y="4668" x="66205"/>
                  </a:cubicBezTo>
                  <a:lnTo>
                    <a:pt y="1437" x="66205"/>
                  </a:lnTo>
                  <a:lnTo>
                    <a:pt y="1437" x="65765"/>
                  </a:lnTo>
                  <a:lnTo>
                    <a:pt y="1997" x="65765"/>
                  </a:lnTo>
                  <a:cubicBezTo>
                    <a:pt y="1779" x="65674"/>
                    <a:pt y="1617" x="65558"/>
                    <a:pt y="1509" x="65416"/>
                  </a:cubicBezTo>
                  <a:cubicBezTo>
                    <a:pt y="1402" x="65274"/>
                    <a:pt y="1348" x="65104"/>
                    <a:pt y="1348" x="64906"/>
                  </a:cubicBezTo>
                  <a:close/>
                  <a:moveTo>
                    <a:pt y="1437" x="81274"/>
                  </a:moveTo>
                  <a:lnTo>
                    <a:pt y="5066" x="82357"/>
                  </a:lnTo>
                  <a:lnTo>
                    <a:pt y="5343" x="82278"/>
                  </a:lnTo>
                  <a:cubicBezTo>
                    <a:pt y="5637" x="82197"/>
                    <a:pt y="5824" x="82123"/>
                    <a:pt y="5903" x="82056"/>
                  </a:cubicBezTo>
                  <a:cubicBezTo>
                    <a:pt y="5982" x="81989"/>
                    <a:pt y="6021" x="81895"/>
                    <a:pt y="6021" x="81774"/>
                  </a:cubicBezTo>
                  <a:lnTo>
                    <a:pt y="6021" x="81515"/>
                  </a:lnTo>
                  <a:lnTo>
                    <a:pt y="6528" x="81515"/>
                  </a:lnTo>
                  <a:lnTo>
                    <a:pt y="6528" x="81867"/>
                  </a:lnTo>
                  <a:cubicBezTo>
                    <a:pt y="6528" x="82065"/>
                    <a:pt y="6462" x="82222"/>
                    <a:pt y="6328" x="82340"/>
                  </a:cubicBezTo>
                  <a:cubicBezTo>
                    <a:pt y="6194" x="82458"/>
                    <a:pt y="5907" x="82580"/>
                    <a:pt y="5468" x="82704"/>
                  </a:cubicBezTo>
                  <a:lnTo>
                    <a:pt y="1437" x="83881"/>
                  </a:lnTo>
                  <a:lnTo>
                    <a:pt y="1437" x="83414"/>
                  </a:lnTo>
                  <a:lnTo>
                    <a:pt y="4322" x="82577"/>
                  </a:lnTo>
                  <a:lnTo>
                    <a:pt y="1437" x="81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y="1951500" x="183700"/>
              <a:ext cy="163225" cx="3063675"/>
            </a:xfrm>
            <a:custGeom>
              <a:pathLst>
                <a:path w="122547" extrusionOk="0" h="6529">
                  <a:moveTo>
                    <a:pt y="0" x="6276"/>
                  </a:moveTo>
                  <a:lnTo>
                    <a:pt y="768" x="6276"/>
                  </a:lnTo>
                  <a:lnTo>
                    <a:pt y="768" x="6717"/>
                  </a:lnTo>
                  <a:lnTo>
                    <a:pt y="0" x="6717"/>
                  </a:lnTo>
                  <a:close/>
                  <a:moveTo>
                    <a:pt y="0" x="14129"/>
                  </a:moveTo>
                  <a:lnTo>
                    <a:pt y="768" x="14129"/>
                  </a:lnTo>
                  <a:lnTo>
                    <a:pt y="768" x="14570"/>
                  </a:lnTo>
                  <a:lnTo>
                    <a:pt y="0" x="14570"/>
                  </a:lnTo>
                  <a:close/>
                  <a:moveTo>
                    <a:pt y="0" x="27261"/>
                  </a:moveTo>
                  <a:lnTo>
                    <a:pt y="768" x="27261"/>
                  </a:lnTo>
                  <a:lnTo>
                    <a:pt y="768" x="27702"/>
                  </a:lnTo>
                  <a:lnTo>
                    <a:pt y="0" x="27702"/>
                  </a:lnTo>
                  <a:close/>
                  <a:moveTo>
                    <a:pt y="0" x="61082"/>
                  </a:moveTo>
                  <a:lnTo>
                    <a:pt y="768" x="61082"/>
                  </a:lnTo>
                  <a:lnTo>
                    <a:pt y="768" x="61523"/>
                  </a:lnTo>
                  <a:lnTo>
                    <a:pt y="0" x="61523"/>
                  </a:lnTo>
                  <a:close/>
                  <a:moveTo>
                    <a:pt y="0" x="112596"/>
                  </a:moveTo>
                  <a:lnTo>
                    <a:pt y="768" x="112596"/>
                  </a:lnTo>
                  <a:lnTo>
                    <a:pt y="768" x="113037"/>
                  </a:lnTo>
                  <a:lnTo>
                    <a:pt y="0" x="113037"/>
                  </a:lnTo>
                  <a:close/>
                  <a:moveTo>
                    <a:pt y="0" x="115878"/>
                  </a:moveTo>
                  <a:lnTo>
                    <a:pt y="768" x="115878"/>
                  </a:lnTo>
                  <a:lnTo>
                    <a:pt y="768" x="116319"/>
                  </a:lnTo>
                  <a:lnTo>
                    <a:pt y="0" x="116319"/>
                  </a:lnTo>
                  <a:close/>
                  <a:moveTo>
                    <a:pt y="208" x="104229"/>
                  </a:moveTo>
                  <a:lnTo>
                    <a:pt y="2036" x="104229"/>
                  </a:lnTo>
                  <a:lnTo>
                    <a:pt y="2036" x="104636"/>
                  </a:lnTo>
                  <a:lnTo>
                    <a:pt y="208" x="104636"/>
                  </a:lnTo>
                  <a:close/>
                  <a:moveTo>
                    <a:pt y="208" x="105133"/>
                  </a:moveTo>
                  <a:lnTo>
                    <a:pt y="2036" x="105133"/>
                  </a:lnTo>
                  <a:lnTo>
                    <a:pt y="2036" x="105540"/>
                  </a:lnTo>
                  <a:lnTo>
                    <a:pt y="208" x="105540"/>
                  </a:lnTo>
                  <a:close/>
                  <a:moveTo>
                    <a:pt y="1861" x="10685"/>
                  </a:moveTo>
                  <a:cubicBezTo>
                    <a:pt y="1861" x="10902"/>
                    <a:pt y="1960" x="11076"/>
                    <a:pt y="2158" x="11207"/>
                  </a:cubicBezTo>
                  <a:cubicBezTo>
                    <a:pt y="2355" x="11339"/>
                    <a:pt y="2620" x="11406"/>
                    <a:pt y="2951" x="11410"/>
                  </a:cubicBezTo>
                  <a:lnTo>
                    <a:pt y="2955" x="9841"/>
                  </a:lnTo>
                  <a:cubicBezTo>
                    <a:pt y="2608" x="9863"/>
                    <a:pt y="2339" x="9948"/>
                    <a:pt y="2148" x="10095"/>
                  </a:cubicBezTo>
                  <a:cubicBezTo>
                    <a:pt y="1957" x="10243"/>
                    <a:pt y="1861" x="10439"/>
                    <a:pt y="1861" x="10685"/>
                  </a:cubicBezTo>
                  <a:close/>
                  <a:moveTo>
                    <a:pt y="1861" x="38991"/>
                  </a:moveTo>
                  <a:cubicBezTo>
                    <a:pt y="1861" x="39208"/>
                    <a:pt y="1960" x="39382"/>
                    <a:pt y="2158" x="39513"/>
                  </a:cubicBezTo>
                  <a:cubicBezTo>
                    <a:pt y="2355" x="39645"/>
                    <a:pt y="2620" x="39712"/>
                    <a:pt y="2951" x="39716"/>
                  </a:cubicBezTo>
                  <a:lnTo>
                    <a:pt y="2955" x="38147"/>
                  </a:lnTo>
                  <a:cubicBezTo>
                    <a:pt y="2608" x="38169"/>
                    <a:pt y="2339" x="38254"/>
                    <a:pt y="2148" x="38401"/>
                  </a:cubicBezTo>
                  <a:cubicBezTo>
                    <a:pt y="1957" x="38549"/>
                    <a:pt y="1861" x="38745"/>
                    <a:pt y="1861" x="38991"/>
                  </a:cubicBezTo>
                  <a:close/>
                  <a:moveTo>
                    <a:pt y="1861" x="88727"/>
                  </a:moveTo>
                  <a:cubicBezTo>
                    <a:pt y="1861" x="88944"/>
                    <a:pt y="1960" x="89118"/>
                    <a:pt y="2158" x="89249"/>
                  </a:cubicBezTo>
                  <a:cubicBezTo>
                    <a:pt y="2355" x="89381"/>
                    <a:pt y="2620" x="89448"/>
                    <a:pt y="2951" x="89452"/>
                  </a:cubicBezTo>
                  <a:lnTo>
                    <a:pt y="2955" x="87883"/>
                  </a:lnTo>
                  <a:cubicBezTo>
                    <a:pt y="2608" x="87905"/>
                    <a:pt y="2339" x="87990"/>
                    <a:pt y="2148" x="88137"/>
                  </a:cubicBezTo>
                  <a:cubicBezTo>
                    <a:pt y="1957" x="88285"/>
                    <a:pt y="1861" x="88481"/>
                    <a:pt y="1861" x="88727"/>
                  </a:cubicBezTo>
                  <a:close/>
                  <a:moveTo>
                    <a:pt y="1861" x="97761"/>
                  </a:moveTo>
                  <a:cubicBezTo>
                    <a:pt y="1861" x="97978"/>
                    <a:pt y="1960" x="98152"/>
                    <a:pt y="2158" x="98283"/>
                  </a:cubicBezTo>
                  <a:cubicBezTo>
                    <a:pt y="2355" x="98415"/>
                    <a:pt y="2620" x="98482"/>
                    <a:pt y="2951" x="98486"/>
                  </a:cubicBezTo>
                  <a:lnTo>
                    <a:pt y="2955" x="96917"/>
                  </a:lnTo>
                  <a:cubicBezTo>
                    <a:pt y="2608" x="96939"/>
                    <a:pt y="2339" x="97024"/>
                    <a:pt y="2148" x="97171"/>
                  </a:cubicBezTo>
                  <a:cubicBezTo>
                    <a:pt y="1957" x="97319"/>
                    <a:pt y="1861" x="97515"/>
                    <a:pt y="1861" x="97761"/>
                  </a:cubicBezTo>
                  <a:close/>
                  <a:moveTo>
                    <a:pt y="1861" x="100775"/>
                  </a:moveTo>
                  <a:cubicBezTo>
                    <a:pt y="1861" x="100992"/>
                    <a:pt y="1960" x="101166"/>
                    <a:pt y="2158" x="101297"/>
                  </a:cubicBezTo>
                  <a:cubicBezTo>
                    <a:pt y="2355" x="101429"/>
                    <a:pt y="2620" x="101496"/>
                    <a:pt y="2951" x="101500"/>
                  </a:cubicBezTo>
                  <a:lnTo>
                    <a:pt y="2955" x="99931"/>
                  </a:lnTo>
                  <a:cubicBezTo>
                    <a:pt y="2608" x="99953"/>
                    <a:pt y="2339" x="100038"/>
                    <a:pt y="2148" x="100185"/>
                  </a:cubicBezTo>
                  <a:cubicBezTo>
                    <a:pt y="1957" x="100333"/>
                    <a:pt y="1861" x="100529"/>
                    <a:pt y="1861" x="100775"/>
                  </a:cubicBezTo>
                  <a:close/>
                  <a:moveTo>
                    <a:pt y="1861" x="107599"/>
                  </a:moveTo>
                  <a:cubicBezTo>
                    <a:pt y="1861" x="107816"/>
                    <a:pt y="1960" x="107990"/>
                    <a:pt y="2158" x="108122"/>
                  </a:cubicBezTo>
                  <a:cubicBezTo>
                    <a:pt y="2355" x="108253"/>
                    <a:pt y="2620" x="108320"/>
                    <a:pt y="2951" x="108324"/>
                  </a:cubicBezTo>
                  <a:lnTo>
                    <a:pt y="2955" x="106755"/>
                  </a:lnTo>
                  <a:cubicBezTo>
                    <a:pt y="2608" x="106777"/>
                    <a:pt y="2339" x="106862"/>
                    <a:pt y="2148" x="107009"/>
                  </a:cubicBezTo>
                  <a:cubicBezTo>
                    <a:pt y="1957" x="107157"/>
                    <a:pt y="1861" x="107353"/>
                    <a:pt y="1861" x="107599"/>
                  </a:cubicBezTo>
                  <a:close/>
                  <a:moveTo>
                    <a:pt y="1855" x="63455"/>
                  </a:moveTo>
                  <a:cubicBezTo>
                    <a:pt y="1855" x="63693"/>
                    <a:pt y="1975" x="63877"/>
                    <a:pt y="2217" x="64009"/>
                  </a:cubicBezTo>
                  <a:cubicBezTo>
                    <a:pt y="2458" x="64140"/>
                    <a:pt y="2799" x="64206"/>
                    <a:pt y="3238" x="64206"/>
                  </a:cubicBezTo>
                  <a:cubicBezTo>
                    <a:pt y="3675" x="64206"/>
                    <a:pt y="4014" x="64140"/>
                    <a:pt y="4256" x="64009"/>
                  </a:cubicBezTo>
                  <a:cubicBezTo>
                    <a:pt y="4497" x="63877"/>
                    <a:pt y="4618" x="63693"/>
                    <a:pt y="4618" x="63455"/>
                  </a:cubicBezTo>
                  <a:cubicBezTo>
                    <a:pt y="4618" x="63219"/>
                    <a:pt y="4497" x="63035"/>
                    <a:pt y="4256" x="62904"/>
                  </a:cubicBezTo>
                  <a:cubicBezTo>
                    <a:pt y="4014" x="62772"/>
                    <a:pt y="3675" x="62707"/>
                    <a:pt y="3238" x="62707"/>
                  </a:cubicBezTo>
                  <a:cubicBezTo>
                    <a:pt y="2799" x="62707"/>
                    <a:pt y="2458" x="62772"/>
                    <a:pt y="2217" x="62904"/>
                  </a:cubicBezTo>
                  <a:cubicBezTo>
                    <a:pt y="1975" x="63035"/>
                    <a:pt y="1855" x="63219"/>
                    <a:pt y="1855" x="63455"/>
                  </a:cubicBezTo>
                  <a:close/>
                  <a:moveTo>
                    <a:pt y="1855" x="121355"/>
                  </a:moveTo>
                  <a:cubicBezTo>
                    <a:pt y="1855" x="121593"/>
                    <a:pt y="1975" x="121777"/>
                    <a:pt y="2217" x="121909"/>
                  </a:cubicBezTo>
                  <a:cubicBezTo>
                    <a:pt y="2458" x="122040"/>
                    <a:pt y="2799" x="122106"/>
                    <a:pt y="3238" x="122106"/>
                  </a:cubicBezTo>
                  <a:cubicBezTo>
                    <a:pt y="3675" x="122106"/>
                    <a:pt y="4014" x="122040"/>
                    <a:pt y="4256" x="121909"/>
                  </a:cubicBezTo>
                  <a:cubicBezTo>
                    <a:pt y="4497" x="121777"/>
                    <a:pt y="4618" x="121593"/>
                    <a:pt y="4618" x="121355"/>
                  </a:cubicBezTo>
                  <a:cubicBezTo>
                    <a:pt y="4618" x="121119"/>
                    <a:pt y="4497" x="120935"/>
                    <a:pt y="4256" x="120804"/>
                  </a:cubicBezTo>
                  <a:cubicBezTo>
                    <a:pt y="4014" x="120672"/>
                    <a:pt y="3675" x="120607"/>
                    <a:pt y="3238" x="120607"/>
                  </a:cubicBezTo>
                  <a:cubicBezTo>
                    <a:pt y="2799" x="120607"/>
                    <a:pt y="2458" x="120672"/>
                    <a:pt y="2217" x="120804"/>
                  </a:cubicBezTo>
                  <a:cubicBezTo>
                    <a:pt y="1975" x="120935"/>
                    <a:pt y="1855" x="121119"/>
                    <a:pt y="1855" x="121355"/>
                  </a:cubicBezTo>
                  <a:close/>
                  <a:moveTo>
                    <a:pt y="1861" x="69695"/>
                  </a:moveTo>
                  <a:cubicBezTo>
                    <a:pt y="1861" x="69930"/>
                    <a:pt y="1989" x="70116"/>
                    <a:pt y="2245" x="70253"/>
                  </a:cubicBezTo>
                  <a:cubicBezTo>
                    <a:pt y="2501" x="70390"/>
                    <a:pt y="2847" x="70458"/>
                    <a:pt y="3284" x="70458"/>
                  </a:cubicBezTo>
                  <a:cubicBezTo>
                    <a:pt y="3723" x="70458"/>
                    <a:pt y="4070" x="70390"/>
                    <a:pt y="4325" x="70253"/>
                  </a:cubicBezTo>
                  <a:cubicBezTo>
                    <a:pt y="4579" x="70116"/>
                    <a:pt y="4707" x="69930"/>
                    <a:pt y="4707" x="69695"/>
                  </a:cubicBezTo>
                  <a:cubicBezTo>
                    <a:pt y="4707" x="69458"/>
                    <a:pt y="4580" x="69271"/>
                    <a:pt y="4326" x="69135"/>
                  </a:cubicBezTo>
                  <a:cubicBezTo>
                    <a:pt y="4073" x="68998"/>
                    <a:pt y="3725" x="68930"/>
                    <a:pt y="3284" x="68930"/>
                  </a:cubicBezTo>
                  <a:cubicBezTo>
                    <a:pt y="2843" x="68930"/>
                    <a:pt y="2495" x="68999"/>
                    <a:pt y="2242" x="69136"/>
                  </a:cubicBezTo>
                  <a:cubicBezTo>
                    <a:pt y="1988" x="69273"/>
                    <a:pt y="1861" x="69459"/>
                    <a:pt y="1861" x="69695"/>
                  </a:cubicBezTo>
                  <a:close/>
                  <a:moveTo>
                    <a:pt y="3271" x="21806"/>
                  </a:moveTo>
                  <a:lnTo>
                    <a:pt y="3406" x="21806"/>
                  </a:lnTo>
                  <a:cubicBezTo>
                    <a:pt y="3801" x="21806"/>
                    <a:pt y="4118" x="21733"/>
                    <a:pt y="4356" x="21585"/>
                  </a:cubicBezTo>
                  <a:cubicBezTo>
                    <a:pt y="4594" x="21438"/>
                    <a:pt y="4713" x="21242"/>
                    <a:pt y="4713" x="20998"/>
                  </a:cubicBezTo>
                  <a:cubicBezTo>
                    <a:pt y="4713" x="20821"/>
                    <a:pt y="4650" x="20681"/>
                    <a:pt y="4524" x="20578"/>
                  </a:cubicBezTo>
                  <a:cubicBezTo>
                    <a:pt y="4398" x="20476"/>
                    <a:pt y="4227" x="20424"/>
                    <a:pt y="4012" x="20424"/>
                  </a:cubicBezTo>
                  <a:cubicBezTo>
                    <a:pt y="3742" x="20424"/>
                    <a:pt y="3551" x="20493"/>
                    <a:pt y="3439" x="20630"/>
                  </a:cubicBezTo>
                  <a:cubicBezTo>
                    <a:pt y="3327" x="20767"/>
                    <a:pt y="3271" x="21013"/>
                    <a:pt y="3271" x="21369"/>
                  </a:cubicBezTo>
                  <a:close/>
                  <a:moveTo>
                    <a:pt y="1855" x="34568"/>
                  </a:moveTo>
                  <a:cubicBezTo>
                    <a:pt y="1855" x="34801"/>
                    <a:pt y="1981" x="34983"/>
                    <a:pt y="2235" x="35117"/>
                  </a:cubicBezTo>
                  <a:cubicBezTo>
                    <a:pt y="2489" x="35250"/>
                    <a:pt y="2838" x="35316"/>
                    <a:pt y="3284" x="35316"/>
                  </a:cubicBezTo>
                  <a:cubicBezTo>
                    <a:pt y="3730" x="35316"/>
                    <a:pt y="4079" x="35250"/>
                    <a:pt y="4333" x="35117"/>
                  </a:cubicBezTo>
                  <a:cubicBezTo>
                    <a:pt y="4587" x="34983"/>
                    <a:pt y="4713" x="34801"/>
                    <a:pt y="4713" x="34568"/>
                  </a:cubicBezTo>
                  <a:cubicBezTo>
                    <a:pt y="4713" x="34335"/>
                    <a:pt y="4587" x="34152"/>
                    <a:pt y="4333" x="34019"/>
                  </a:cubicBezTo>
                  <a:cubicBezTo>
                    <a:pt y="4079" x="33886"/>
                    <a:pt y="3730" x="33819"/>
                    <a:pt y="3284" x="33819"/>
                  </a:cubicBezTo>
                  <a:cubicBezTo>
                    <a:pt y="2838" x="33819"/>
                    <a:pt y="2489" x="33886"/>
                    <a:pt y="2235" x="34019"/>
                  </a:cubicBezTo>
                  <a:cubicBezTo>
                    <a:pt y="1981" x="34152"/>
                    <a:pt y="1855" x="34335"/>
                    <a:pt y="1855" x="34568"/>
                  </a:cubicBezTo>
                  <a:close/>
                  <a:moveTo>
                    <a:pt y="3271" x="51855"/>
                  </a:moveTo>
                  <a:lnTo>
                    <a:pt y="3406" x="51855"/>
                  </a:lnTo>
                  <a:cubicBezTo>
                    <a:pt y="3801" x="51855"/>
                    <a:pt y="4118" x="51782"/>
                    <a:pt y="4356" x="51634"/>
                  </a:cubicBezTo>
                  <a:cubicBezTo>
                    <a:pt y="4594" x="51487"/>
                    <a:pt y="4713" x="51291"/>
                    <a:pt y="4713" x="51047"/>
                  </a:cubicBezTo>
                  <a:cubicBezTo>
                    <a:pt y="4713" x="50870"/>
                    <a:pt y="4650" x="50730"/>
                    <a:pt y="4524" x="50627"/>
                  </a:cubicBezTo>
                  <a:cubicBezTo>
                    <a:pt y="4398" x="50525"/>
                    <a:pt y="4227" x="50473"/>
                    <a:pt y="4012" x="50473"/>
                  </a:cubicBezTo>
                  <a:cubicBezTo>
                    <a:pt y="3742" x="50473"/>
                    <a:pt y="3551" x="50542"/>
                    <a:pt y="3439" x="50679"/>
                  </a:cubicBezTo>
                  <a:cubicBezTo>
                    <a:pt y="3327" x="50816"/>
                    <a:pt y="3271" x="51062"/>
                    <a:pt y="3271" x="51418"/>
                  </a:cubicBezTo>
                  <a:close/>
                  <a:moveTo>
                    <a:pt y="1855" x="59147"/>
                  </a:moveTo>
                  <a:cubicBezTo>
                    <a:pt y="1855" x="59380"/>
                    <a:pt y="1981" x="59562"/>
                    <a:pt y="2235" x="59696"/>
                  </a:cubicBezTo>
                  <a:cubicBezTo>
                    <a:pt y="2489" x="59829"/>
                    <a:pt y="2838" x="59895"/>
                    <a:pt y="3284" x="59895"/>
                  </a:cubicBezTo>
                  <a:cubicBezTo>
                    <a:pt y="3730" x="59895"/>
                    <a:pt y="4079" x="59829"/>
                    <a:pt y="4333" x="59696"/>
                  </a:cubicBezTo>
                  <a:cubicBezTo>
                    <a:pt y="4587" x="59562"/>
                    <a:pt y="4713" x="59380"/>
                    <a:pt y="4713" x="59147"/>
                  </a:cubicBezTo>
                  <a:cubicBezTo>
                    <a:pt y="4713" x="58914"/>
                    <a:pt y="4587" x="58731"/>
                    <a:pt y="4333" x="58598"/>
                  </a:cubicBezTo>
                  <a:cubicBezTo>
                    <a:pt y="4079" x="58465"/>
                    <a:pt y="3730" x="58398"/>
                    <a:pt y="3284" x="58398"/>
                  </a:cubicBezTo>
                  <a:cubicBezTo>
                    <a:pt y="2838" x="58398"/>
                    <a:pt y="2489" x="58465"/>
                    <a:pt y="2235" x="58598"/>
                  </a:cubicBezTo>
                  <a:cubicBezTo>
                    <a:pt y="1981" x="58731"/>
                    <a:pt y="1855" x="58914"/>
                    <a:pt y="1855" x="59147"/>
                  </a:cubicBezTo>
                  <a:close/>
                  <a:moveTo>
                    <a:pt y="1855" x="110498"/>
                  </a:moveTo>
                  <a:cubicBezTo>
                    <a:pt y="1855" x="110731"/>
                    <a:pt y="1981" x="110914"/>
                    <a:pt y="2235" x="111048"/>
                  </a:cubicBezTo>
                  <a:cubicBezTo>
                    <a:pt y="2489" x="111182"/>
                    <a:pt y="2838" x="111249"/>
                    <a:pt y="3284" x="111249"/>
                  </a:cubicBezTo>
                  <a:cubicBezTo>
                    <a:pt y="3730" x="111249"/>
                    <a:pt y="4079" x="111182"/>
                    <a:pt y="4333" x="111048"/>
                  </a:cubicBezTo>
                  <a:cubicBezTo>
                    <a:pt y="4587" x="110914"/>
                    <a:pt y="4713" x="110731"/>
                    <a:pt y="4713" x="110498"/>
                  </a:cubicBezTo>
                  <a:cubicBezTo>
                    <a:pt y="4713" x="110265"/>
                    <a:pt y="4587" x="110082"/>
                    <a:pt y="4333" x="109949"/>
                  </a:cubicBezTo>
                  <a:cubicBezTo>
                    <a:pt y="4079" x="109816"/>
                    <a:pt y="3730" x="109750"/>
                    <a:pt y="3284" x="109750"/>
                  </a:cubicBezTo>
                  <a:cubicBezTo>
                    <a:pt y="2838" x="109750"/>
                    <a:pt y="2489" x="109816"/>
                    <a:pt y="2235" x="109949"/>
                  </a:cubicBezTo>
                  <a:cubicBezTo>
                    <a:pt y="1981" x="110082"/>
                    <a:pt y="1855" x="110265"/>
                    <a:pt y="1855" x="110498"/>
                  </a:cubicBezTo>
                  <a:close/>
                  <a:moveTo>
                    <a:pt y="1436" x="1"/>
                  </a:moveTo>
                  <a:lnTo>
                    <a:pt y="5125" x="701"/>
                  </a:lnTo>
                  <a:lnTo>
                    <a:pt y="5125" x="1220"/>
                  </a:lnTo>
                  <a:lnTo>
                    <a:pt y="2102" x="1799"/>
                  </a:lnTo>
                  <a:lnTo>
                    <a:pt y="5125" x="2375"/>
                  </a:lnTo>
                  <a:lnTo>
                    <a:pt y="5125" x="2894"/>
                  </a:lnTo>
                  <a:lnTo>
                    <a:pt y="1436" x="3595"/>
                  </a:lnTo>
                  <a:lnTo>
                    <a:pt y="1436" x="3155"/>
                  </a:lnTo>
                  <a:lnTo>
                    <a:pt y="4315" x="2607"/>
                  </a:lnTo>
                  <a:lnTo>
                    <a:pt y="1436" x="2057"/>
                  </a:lnTo>
                  <a:lnTo>
                    <a:pt y="1436" x="1538"/>
                  </a:lnTo>
                  <a:lnTo>
                    <a:pt y="4315" x="991"/>
                  </a:lnTo>
                  <a:lnTo>
                    <a:pt y="1436" x="441"/>
                  </a:lnTo>
                  <a:close/>
                  <a:moveTo>
                    <a:pt y="1347" x="5590"/>
                  </a:moveTo>
                  <a:cubicBezTo>
                    <a:pt y="1347" x="5378"/>
                    <a:pt y="1402" x="5198"/>
                    <a:pt y="1510" x="5049"/>
                  </a:cubicBezTo>
                  <a:cubicBezTo>
                    <a:pt y="1619" x="4901"/>
                    <a:pt y="1785" x="4781"/>
                    <a:pt y="2009" x="4688"/>
                  </a:cubicBezTo>
                  <a:lnTo>
                    <a:pt y="1436" x="4688"/>
                  </a:lnTo>
                  <a:lnTo>
                    <a:pt y="1436" x="4246"/>
                  </a:lnTo>
                  <a:lnTo>
                    <a:pt y="5125" x="4246"/>
                  </a:lnTo>
                  <a:lnTo>
                    <a:pt y="5125" x="4688"/>
                  </a:lnTo>
                  <a:lnTo>
                    <a:pt y="3182" x="4688"/>
                  </a:lnTo>
                  <a:cubicBezTo>
                    <a:pt y="2765" x="4688"/>
                    <a:pt y="2445" x="4755"/>
                    <a:pt y="2222" x="4888"/>
                  </a:cubicBezTo>
                  <a:cubicBezTo>
                    <a:pt y="1999" x="5021"/>
                    <a:pt y="1888" x="5212"/>
                    <a:pt y="1888" x="5461"/>
                  </a:cubicBezTo>
                  <a:cubicBezTo>
                    <a:pt y="1888" x="5531"/>
                    <a:pt y="1897" x="5595"/>
                    <a:pt y="1916" x="5653"/>
                  </a:cubicBezTo>
                  <a:cubicBezTo>
                    <a:pt y="1934" x="5711"/>
                    <a:pt y="1963" x="5765"/>
                    <a:pt y="2003" x="5815"/>
                  </a:cubicBezTo>
                  <a:lnTo>
                    <a:pt y="1380" x="5812"/>
                  </a:lnTo>
                  <a:cubicBezTo>
                    <a:pt y="1369" x="5768"/>
                    <a:pt y="1361" x="5727"/>
                    <a:pt y="1356" x="5690"/>
                  </a:cubicBezTo>
                  <a:cubicBezTo>
                    <a:pt y="1350" x="5654"/>
                    <a:pt y="1347" x="5620"/>
                    <a:pt y="1347" x="5590"/>
                  </a:cubicBezTo>
                  <a:close/>
                  <a:moveTo>
                    <a:pt y="1436" x="6276"/>
                  </a:moveTo>
                  <a:lnTo>
                    <a:pt y="5125" x="6276"/>
                  </a:lnTo>
                  <a:lnTo>
                    <a:pt y="5125" x="6717"/>
                  </a:lnTo>
                  <a:lnTo>
                    <a:pt y="1436" x="6717"/>
                  </a:lnTo>
                  <a:close/>
                  <a:moveTo>
                    <a:pt y="389" x="7630"/>
                  </a:moveTo>
                  <a:lnTo>
                    <a:pt y="1436" x="7630"/>
                  </a:lnTo>
                  <a:lnTo>
                    <a:pt y="1436" x="7307"/>
                  </a:lnTo>
                  <a:lnTo>
                    <a:pt y="1907" x="7307"/>
                  </a:lnTo>
                  <a:lnTo>
                    <a:pt y="1907" x="7630"/>
                  </a:lnTo>
                  <a:lnTo>
                    <a:pt y="3910" x="7630"/>
                  </a:lnTo>
                  <a:cubicBezTo>
                    <a:pt y="4371" x="7630"/>
                    <a:pt y="4689" x="7695"/>
                    <a:pt y="4863" x="7824"/>
                  </a:cubicBezTo>
                  <a:cubicBezTo>
                    <a:pt y="5038" x="7953"/>
                    <a:pt y="5125" x="8188"/>
                    <a:pt y="5125" x="8527"/>
                  </a:cubicBezTo>
                  <a:lnTo>
                    <a:pt y="5125" x="8979"/>
                  </a:lnTo>
                  <a:lnTo>
                    <a:pt y="4618" x="8979"/>
                  </a:lnTo>
                  <a:lnTo>
                    <a:pt y="4618" x="8527"/>
                  </a:lnTo>
                  <a:cubicBezTo>
                    <a:pt y="4618" x="8344"/>
                    <a:pt y="4575" x="8222"/>
                    <a:pt y="4489" x="8162"/>
                  </a:cubicBezTo>
                  <a:cubicBezTo>
                    <a:pt y="4404" x="8103"/>
                    <a:pt y="4211" x="8073"/>
                    <a:pt y="3910" x="8073"/>
                  </a:cubicBezTo>
                  <a:lnTo>
                    <a:pt y="1907" x="8073"/>
                  </a:lnTo>
                  <a:lnTo>
                    <a:pt y="1907" x="8979"/>
                  </a:lnTo>
                  <a:lnTo>
                    <a:pt y="1436" x="8979"/>
                  </a:lnTo>
                  <a:lnTo>
                    <a:pt y="1436" x="8073"/>
                  </a:lnTo>
                  <a:lnTo>
                    <a:pt y="389" x="8073"/>
                  </a:lnTo>
                  <a:close/>
                  <a:moveTo>
                    <a:pt y="1436" x="14129"/>
                  </a:moveTo>
                  <a:lnTo>
                    <a:pt y="5125" x="14129"/>
                  </a:lnTo>
                  <a:lnTo>
                    <a:pt y="5125" x="14570"/>
                  </a:lnTo>
                  <a:lnTo>
                    <a:pt y="1436" x="14570"/>
                  </a:lnTo>
                  <a:close/>
                  <a:moveTo>
                    <a:pt y="1347" x="16782"/>
                  </a:moveTo>
                  <a:cubicBezTo>
                    <a:pt y="1347" x="16595"/>
                    <a:pt y="1402" x="16431"/>
                    <a:pt y="1512" x="16288"/>
                  </a:cubicBezTo>
                  <a:cubicBezTo>
                    <a:pt y="1622" x="16145"/>
                    <a:pt y="1788" x="16021"/>
                    <a:pt y="2009" x="15916"/>
                  </a:cubicBezTo>
                  <a:lnTo>
                    <a:pt y="1436" x="15916"/>
                  </a:lnTo>
                  <a:lnTo>
                    <a:pt y="1436" x="15474"/>
                  </a:lnTo>
                  <a:lnTo>
                    <a:pt y="5125" x="15474"/>
                  </a:lnTo>
                  <a:lnTo>
                    <a:pt y="5125" x="15916"/>
                  </a:lnTo>
                  <a:lnTo>
                    <a:pt y="3040" x="15916"/>
                  </a:lnTo>
                  <a:cubicBezTo>
                    <a:pt y="2680" x="15916"/>
                    <a:pt y="2396" x="15985"/>
                    <a:pt y="2187" x="16122"/>
                  </a:cubicBezTo>
                  <a:cubicBezTo>
                    <a:pt y="1979" x="16259"/>
                    <a:pt y="1874" x="16446"/>
                    <a:pt y="1874" x="16684"/>
                  </a:cubicBezTo>
                  <a:cubicBezTo>
                    <a:pt y="1874" x="16882"/>
                    <a:pt y="1961" x="17030"/>
                    <a:pt y="2135" x="17129"/>
                  </a:cubicBezTo>
                  <a:cubicBezTo>
                    <a:pt y="2308" x="17228"/>
                    <a:pt y="2569" x="17277"/>
                    <a:pt y="2918" x="17277"/>
                  </a:cubicBezTo>
                  <a:lnTo>
                    <a:pt y="5125" x="17277"/>
                  </a:lnTo>
                  <a:lnTo>
                    <a:pt y="5125" x="17717"/>
                  </a:lnTo>
                  <a:lnTo>
                    <a:pt y="2899" x="17717"/>
                  </a:lnTo>
                  <a:cubicBezTo>
                    <a:pt y="2389" x="17717"/>
                    <a:pt y="2003" x="17638"/>
                    <a:pt y="1741" x="17480"/>
                  </a:cubicBezTo>
                  <a:cubicBezTo>
                    <a:pt y="1479" x="17322"/>
                    <a:pt y="1347" x="17090"/>
                    <a:pt y="1347" x="16782"/>
                  </a:cubicBezTo>
                  <a:close/>
                  <a:moveTo>
                    <a:pt y="1436" x="27261"/>
                  </a:moveTo>
                  <a:lnTo>
                    <a:pt y="5125" x="27261"/>
                  </a:lnTo>
                  <a:lnTo>
                    <a:pt y="5125" x="27702"/>
                  </a:lnTo>
                  <a:lnTo>
                    <a:pt y="1436" x="27702"/>
                  </a:lnTo>
                  <a:close/>
                  <a:moveTo>
                    <a:pt y="1347" x="29909"/>
                  </a:moveTo>
                  <a:cubicBezTo>
                    <a:pt y="1347" x="29716"/>
                    <a:pt y="1401" x="29550"/>
                    <a:pt y="1509" x="29409"/>
                  </a:cubicBezTo>
                  <a:cubicBezTo>
                    <a:pt y="1616" x="29269"/>
                    <a:pt y="1783" x="29149"/>
                    <a:pt y="2009" x="29048"/>
                  </a:cubicBezTo>
                  <a:lnTo>
                    <a:pt y="1436" x="29048"/>
                  </a:lnTo>
                  <a:lnTo>
                    <a:pt y="1436" x="28606"/>
                  </a:lnTo>
                  <a:lnTo>
                    <a:pt y="5125" x="28606"/>
                  </a:lnTo>
                  <a:lnTo>
                    <a:pt y="5125" x="29048"/>
                  </a:lnTo>
                  <a:lnTo>
                    <a:pt y="3040" x="29048"/>
                  </a:lnTo>
                  <a:cubicBezTo>
                    <a:pt y="2682" x="29048"/>
                    <a:pt y="2399" x="29114"/>
                    <a:pt y="2189" x="29247"/>
                  </a:cubicBezTo>
                  <a:cubicBezTo>
                    <a:pt y="1979" x="29379"/>
                    <a:pt y="1874" x="29558"/>
                    <a:pt y="1874" x="29782"/>
                  </a:cubicBezTo>
                  <a:cubicBezTo>
                    <a:pt y="1874" x="29972"/>
                    <a:pt y="1960" x="30112"/>
                    <a:pt y="2130" x="30203"/>
                  </a:cubicBezTo>
                  <a:cubicBezTo>
                    <a:pt y="2300" x="30294"/>
                    <a:pt y="2563" x="30340"/>
                    <a:pt y="2918" x="30340"/>
                  </a:cubicBezTo>
                  <a:lnTo>
                    <a:pt y="5125" x="30340"/>
                  </a:lnTo>
                  <a:lnTo>
                    <a:pt y="5125" x="30782"/>
                  </a:lnTo>
                  <a:lnTo>
                    <a:pt y="3040" x="30782"/>
                  </a:lnTo>
                  <a:cubicBezTo>
                    <a:pt y="2680" x="30782"/>
                    <a:pt y="2396" x="30848"/>
                    <a:pt y="2187" x="30981"/>
                  </a:cubicBezTo>
                  <a:cubicBezTo>
                    <a:pt y="1979" x="31113"/>
                    <a:pt y="1874" x="31293"/>
                    <a:pt y="1874" x="31521"/>
                  </a:cubicBezTo>
                  <a:cubicBezTo>
                    <a:pt y="1874" x="31708"/>
                    <a:pt y="1960" x="31846"/>
                    <a:pt y="2131" x="31937"/>
                  </a:cubicBezTo>
                  <a:cubicBezTo>
                    <a:pt y="2303" x="32028"/>
                    <a:pt y="2565" x="32074"/>
                    <a:pt y="2918" x="32074"/>
                  </a:cubicBezTo>
                  <a:lnTo>
                    <a:pt y="5125" x="32074"/>
                  </a:lnTo>
                  <a:lnTo>
                    <a:pt y="5125" x="32516"/>
                  </a:lnTo>
                  <a:lnTo>
                    <a:pt y="2899" x="32516"/>
                  </a:lnTo>
                  <a:cubicBezTo>
                    <a:pt y="2402" x="32516"/>
                    <a:pt y="2020" x="32440"/>
                    <a:pt y="1751" x="32289"/>
                  </a:cubicBezTo>
                  <a:cubicBezTo>
                    <a:pt y="1482" x="32137"/>
                    <a:pt y="1347" x="31922"/>
                    <a:pt y="1347" x="31643"/>
                  </a:cubicBezTo>
                  <a:cubicBezTo>
                    <a:pt y="1347" x="31436"/>
                    <a:pt y="1412" x="31256"/>
                    <a:pt y="1542" x="31103"/>
                  </a:cubicBezTo>
                  <a:cubicBezTo>
                    <a:pt y="1671" x="30950"/>
                    <a:pt y="1872" x="30818"/>
                    <a:pt y="2144" x="30708"/>
                  </a:cubicBezTo>
                  <a:cubicBezTo>
                    <a:pt y="1885" x="30643"/>
                    <a:pt y="1688" x="30542"/>
                    <a:pt y="1552" x="30405"/>
                  </a:cubicBezTo>
                  <a:cubicBezTo>
                    <a:pt y="1416" x="30269"/>
                    <a:pt y="1347" x="30104"/>
                    <a:pt y="1347" x="29909"/>
                  </a:cubicBezTo>
                  <a:close/>
                  <a:moveTo>
                    <a:pt y="0" x="36503"/>
                  </a:moveTo>
                  <a:lnTo>
                    <a:pt y="5125" x="36503"/>
                  </a:lnTo>
                  <a:lnTo>
                    <a:pt y="5125" x="36944"/>
                  </a:lnTo>
                  <a:lnTo>
                    <a:pt y="0" x="36944"/>
                  </a:lnTo>
                  <a:close/>
                  <a:moveTo>
                    <a:pt y="1347" x="48388"/>
                  </a:moveTo>
                  <a:cubicBezTo>
                    <a:pt y="1347" x="48201"/>
                    <a:pt y="1402" x="48037"/>
                    <a:pt y="1512" x="47894"/>
                  </a:cubicBezTo>
                  <a:cubicBezTo>
                    <a:pt y="1622" x="47751"/>
                    <a:pt y="1788" x="47627"/>
                    <a:pt y="2009" x="47522"/>
                  </a:cubicBezTo>
                  <a:lnTo>
                    <a:pt y="1436" x="47522"/>
                  </a:lnTo>
                  <a:lnTo>
                    <a:pt y="1436" x="47080"/>
                  </a:lnTo>
                  <a:lnTo>
                    <a:pt y="5125" x="47080"/>
                  </a:lnTo>
                  <a:lnTo>
                    <a:pt y="5125" x="47522"/>
                  </a:lnTo>
                  <a:lnTo>
                    <a:pt y="3040" x="47522"/>
                  </a:lnTo>
                  <a:cubicBezTo>
                    <a:pt y="2680" x="47522"/>
                    <a:pt y="2396" x="47591"/>
                    <a:pt y="2187" x="47728"/>
                  </a:cubicBezTo>
                  <a:cubicBezTo>
                    <a:pt y="1979" x="47865"/>
                    <a:pt y="1874" x="48052"/>
                    <a:pt y="1874" x="48290"/>
                  </a:cubicBezTo>
                  <a:cubicBezTo>
                    <a:pt y="1874" x="48488"/>
                    <a:pt y="1961" x="48636"/>
                    <a:pt y="2135" x="48735"/>
                  </a:cubicBezTo>
                  <a:cubicBezTo>
                    <a:pt y="2308" x="48834"/>
                    <a:pt y="2569" x="48883"/>
                    <a:pt y="2918" x="48883"/>
                  </a:cubicBezTo>
                  <a:lnTo>
                    <a:pt y="5125" x="48883"/>
                  </a:lnTo>
                  <a:lnTo>
                    <a:pt y="5125" x="49323"/>
                  </a:lnTo>
                  <a:lnTo>
                    <a:pt y="2899" x="49323"/>
                  </a:lnTo>
                  <a:cubicBezTo>
                    <a:pt y="2389" x="49323"/>
                    <a:pt y="2003" x="49244"/>
                    <a:pt y="1741" x="49086"/>
                  </a:cubicBezTo>
                  <a:cubicBezTo>
                    <a:pt y="1479" x="48928"/>
                    <a:pt y="1347" x="48696"/>
                    <a:pt y="1347" x="48388"/>
                  </a:cubicBezTo>
                  <a:close/>
                  <a:moveTo>
                    <a:pt y="1347" x="54488"/>
                  </a:moveTo>
                  <a:cubicBezTo>
                    <a:pt y="1347" x="54295"/>
                    <a:pt y="1401" x="54129"/>
                    <a:pt y="1509" x="53988"/>
                  </a:cubicBezTo>
                  <a:cubicBezTo>
                    <a:pt y="1616" x="53848"/>
                    <a:pt y="1783" x="53728"/>
                    <a:pt y="2009" x="53627"/>
                  </a:cubicBezTo>
                  <a:lnTo>
                    <a:pt y="1436" x="53627"/>
                  </a:lnTo>
                  <a:lnTo>
                    <a:pt y="1436" x="53185"/>
                  </a:lnTo>
                  <a:lnTo>
                    <a:pt y="5125" x="53185"/>
                  </a:lnTo>
                  <a:lnTo>
                    <a:pt y="5125" x="53627"/>
                  </a:lnTo>
                  <a:lnTo>
                    <a:pt y="3040" x="53627"/>
                  </a:lnTo>
                  <a:cubicBezTo>
                    <a:pt y="2682" x="53627"/>
                    <a:pt y="2399" x="53693"/>
                    <a:pt y="2189" x="53826"/>
                  </a:cubicBezTo>
                  <a:cubicBezTo>
                    <a:pt y="1979" x="53958"/>
                    <a:pt y="1874" x="54137"/>
                    <a:pt y="1874" x="54361"/>
                  </a:cubicBezTo>
                  <a:cubicBezTo>
                    <a:pt y="1874" x="54551"/>
                    <a:pt y="1960" x="54691"/>
                    <a:pt y="2130" x="54782"/>
                  </a:cubicBezTo>
                  <a:cubicBezTo>
                    <a:pt y="2300" x="54873"/>
                    <a:pt y="2563" x="54919"/>
                    <a:pt y="2918" x="54919"/>
                  </a:cubicBezTo>
                  <a:lnTo>
                    <a:pt y="5125" x="54919"/>
                  </a:lnTo>
                  <a:lnTo>
                    <a:pt y="5125" x="55361"/>
                  </a:lnTo>
                  <a:lnTo>
                    <a:pt y="3040" x="55361"/>
                  </a:lnTo>
                  <a:cubicBezTo>
                    <a:pt y="2680" x="55361"/>
                    <a:pt y="2396" x="55427"/>
                    <a:pt y="2187" x="55560"/>
                  </a:cubicBezTo>
                  <a:cubicBezTo>
                    <a:pt y="1979" x="55692"/>
                    <a:pt y="1874" x="55872"/>
                    <a:pt y="1874" x="56100"/>
                  </a:cubicBezTo>
                  <a:cubicBezTo>
                    <a:pt y="1874" x="56287"/>
                    <a:pt y="1960" x="56425"/>
                    <a:pt y="2131" x="56516"/>
                  </a:cubicBezTo>
                  <a:cubicBezTo>
                    <a:pt y="2303" x="56607"/>
                    <a:pt y="2565" x="56653"/>
                    <a:pt y="2918" x="56653"/>
                  </a:cubicBezTo>
                  <a:lnTo>
                    <a:pt y="5125" x="56653"/>
                  </a:lnTo>
                  <a:lnTo>
                    <a:pt y="5125" x="57095"/>
                  </a:lnTo>
                  <a:lnTo>
                    <a:pt y="2899" x="57095"/>
                  </a:lnTo>
                  <a:cubicBezTo>
                    <a:pt y="2402" x="57095"/>
                    <a:pt y="2020" x="57019"/>
                    <a:pt y="1751" x="56868"/>
                  </a:cubicBezTo>
                  <a:cubicBezTo>
                    <a:pt y="1482" x="56716"/>
                    <a:pt y="1347" x="56501"/>
                    <a:pt y="1347" x="56222"/>
                  </a:cubicBezTo>
                  <a:cubicBezTo>
                    <a:pt y="1347" x="56015"/>
                    <a:pt y="1412" x="55835"/>
                    <a:pt y="1542" x="55682"/>
                  </a:cubicBezTo>
                  <a:cubicBezTo>
                    <a:pt y="1671" x="55529"/>
                    <a:pt y="1872" x="55397"/>
                    <a:pt y="2144" x="55287"/>
                  </a:cubicBezTo>
                  <a:cubicBezTo>
                    <a:pt y="1885" x="55222"/>
                    <a:pt y="1688" x="55121"/>
                    <a:pt y="1552" x="54984"/>
                  </a:cubicBezTo>
                  <a:cubicBezTo>
                    <a:pt y="1416" x="54848"/>
                    <a:pt y="1347" x="54683"/>
                    <a:pt y="1347" x="54488"/>
                  </a:cubicBezTo>
                  <a:close/>
                  <a:moveTo>
                    <a:pt y="1436" x="61082"/>
                  </a:moveTo>
                  <a:lnTo>
                    <a:pt y="5125" x="61082"/>
                  </a:lnTo>
                  <a:lnTo>
                    <a:pt y="5125" x="61523"/>
                  </a:lnTo>
                  <a:lnTo>
                    <a:pt y="1436" x="61523"/>
                  </a:lnTo>
                  <a:close/>
                  <a:moveTo>
                    <a:pt y="389" x="81412"/>
                  </a:moveTo>
                  <a:lnTo>
                    <a:pt y="1436" x="81412"/>
                  </a:lnTo>
                  <a:lnTo>
                    <a:pt y="1436" x="81089"/>
                  </a:lnTo>
                  <a:lnTo>
                    <a:pt y="1907" x="81089"/>
                  </a:lnTo>
                  <a:lnTo>
                    <a:pt y="1907" x="81412"/>
                  </a:lnTo>
                  <a:lnTo>
                    <a:pt y="3910" x="81412"/>
                  </a:lnTo>
                  <a:cubicBezTo>
                    <a:pt y="4371" x="81412"/>
                    <a:pt y="4689" x="81477"/>
                    <a:pt y="4863" x="81606"/>
                  </a:cubicBezTo>
                  <a:cubicBezTo>
                    <a:pt y="5038" x="81735"/>
                    <a:pt y="5125" x="81970"/>
                    <a:pt y="5125" x="82309"/>
                  </a:cubicBezTo>
                  <a:lnTo>
                    <a:pt y="5125" x="82761"/>
                  </a:lnTo>
                  <a:lnTo>
                    <a:pt y="4618" x="82761"/>
                  </a:lnTo>
                  <a:lnTo>
                    <a:pt y="4618" x="82309"/>
                  </a:lnTo>
                  <a:cubicBezTo>
                    <a:pt y="4618" x="82126"/>
                    <a:pt y="4575" x="82004"/>
                    <a:pt y="4489" x="81944"/>
                  </a:cubicBezTo>
                  <a:cubicBezTo>
                    <a:pt y="4404" x="81885"/>
                    <a:pt y="4211" x="81855"/>
                    <a:pt y="3910" x="81855"/>
                  </a:cubicBezTo>
                  <a:lnTo>
                    <a:pt y="1907" x="81855"/>
                  </a:lnTo>
                  <a:lnTo>
                    <a:pt y="1907" x="82761"/>
                  </a:lnTo>
                  <a:lnTo>
                    <a:pt y="1436" x="82761"/>
                  </a:lnTo>
                  <a:lnTo>
                    <a:pt y="1436" x="81855"/>
                  </a:lnTo>
                  <a:lnTo>
                    <a:pt y="389" x="81855"/>
                  </a:lnTo>
                  <a:close/>
                  <a:moveTo>
                    <a:pt y="0" x="86239"/>
                  </a:moveTo>
                  <a:lnTo>
                    <a:pt y="5125" x="86239"/>
                  </a:lnTo>
                  <a:lnTo>
                    <a:pt y="5125" x="86680"/>
                  </a:lnTo>
                  <a:lnTo>
                    <a:pt y="0" x="86680"/>
                  </a:lnTo>
                  <a:close/>
                  <a:moveTo>
                    <a:pt y="1436" x="112596"/>
                  </a:moveTo>
                  <a:lnTo>
                    <a:pt y="5125" x="112596"/>
                  </a:lnTo>
                  <a:lnTo>
                    <a:pt y="5125" x="113037"/>
                  </a:lnTo>
                  <a:lnTo>
                    <a:pt y="1436" x="113037"/>
                  </a:lnTo>
                  <a:close/>
                  <a:moveTo>
                    <a:pt y="389" x="113950"/>
                  </a:moveTo>
                  <a:lnTo>
                    <a:pt y="1436" x="113950"/>
                  </a:lnTo>
                  <a:lnTo>
                    <a:pt y="1436" x="113627"/>
                  </a:lnTo>
                  <a:lnTo>
                    <a:pt y="1907" x="113627"/>
                  </a:lnTo>
                  <a:lnTo>
                    <a:pt y="1907" x="113950"/>
                  </a:lnTo>
                  <a:lnTo>
                    <a:pt y="3910" x="113950"/>
                  </a:lnTo>
                  <a:cubicBezTo>
                    <a:pt y="4371" x="113950"/>
                    <a:pt y="4689" x="114015"/>
                    <a:pt y="4863" x="114144"/>
                  </a:cubicBezTo>
                  <a:cubicBezTo>
                    <a:pt y="5038" x="114273"/>
                    <a:pt y="5125" x="114508"/>
                    <a:pt y="5125" x="114847"/>
                  </a:cubicBezTo>
                  <a:lnTo>
                    <a:pt y="5125" x="115299"/>
                  </a:lnTo>
                  <a:lnTo>
                    <a:pt y="4618" x="115299"/>
                  </a:lnTo>
                  <a:lnTo>
                    <a:pt y="4618" x="114847"/>
                  </a:lnTo>
                  <a:cubicBezTo>
                    <a:pt y="4618" x="114664"/>
                    <a:pt y="4575" x="114542"/>
                    <a:pt y="4489" x="114482"/>
                  </a:cubicBezTo>
                  <a:cubicBezTo>
                    <a:pt y="4404" x="114423"/>
                    <a:pt y="4211" x="114393"/>
                    <a:pt y="3910" x="114393"/>
                  </a:cubicBezTo>
                  <a:lnTo>
                    <a:pt y="1907" x="114393"/>
                  </a:lnTo>
                  <a:lnTo>
                    <a:pt y="1907" x="115299"/>
                  </a:lnTo>
                  <a:lnTo>
                    <a:pt y="1436" x="115299"/>
                  </a:lnTo>
                  <a:lnTo>
                    <a:pt y="1436" x="114393"/>
                  </a:lnTo>
                  <a:lnTo>
                    <a:pt y="389" x="114393"/>
                  </a:lnTo>
                  <a:close/>
                  <a:moveTo>
                    <a:pt y="1436" x="115878"/>
                  </a:moveTo>
                  <a:lnTo>
                    <a:pt y="5125" x="115878"/>
                  </a:lnTo>
                  <a:lnTo>
                    <a:pt y="5125" x="116319"/>
                  </a:lnTo>
                  <a:lnTo>
                    <a:pt y="1436" x="116319"/>
                  </a:lnTo>
                  <a:close/>
                  <a:moveTo>
                    <a:pt y="1347" x="118531"/>
                  </a:moveTo>
                  <a:cubicBezTo>
                    <a:pt y="1347" x="118344"/>
                    <a:pt y="1402" x="118180"/>
                    <a:pt y="1512" x="118037"/>
                  </a:cubicBezTo>
                  <a:cubicBezTo>
                    <a:pt y="1622" x="117894"/>
                    <a:pt y="1788" x="117770"/>
                    <a:pt y="2009" x="117665"/>
                  </a:cubicBezTo>
                  <a:lnTo>
                    <a:pt y="1436" x="117665"/>
                  </a:lnTo>
                  <a:lnTo>
                    <a:pt y="1436" x="117223"/>
                  </a:lnTo>
                  <a:lnTo>
                    <a:pt y="5125" x="117223"/>
                  </a:lnTo>
                  <a:lnTo>
                    <a:pt y="5125" x="117665"/>
                  </a:lnTo>
                  <a:lnTo>
                    <a:pt y="3040" x="117665"/>
                  </a:lnTo>
                  <a:cubicBezTo>
                    <a:pt y="2680" x="117665"/>
                    <a:pt y="2396" x="117734"/>
                    <a:pt y="2187" x="117871"/>
                  </a:cubicBezTo>
                  <a:cubicBezTo>
                    <a:pt y="1979" x="118008"/>
                    <a:pt y="1874" x="118195"/>
                    <a:pt y="1874" x="118433"/>
                  </a:cubicBezTo>
                  <a:cubicBezTo>
                    <a:pt y="1874" x="118631"/>
                    <a:pt y="1961" x="118779"/>
                    <a:pt y="2135" x="118878"/>
                  </a:cubicBezTo>
                  <a:cubicBezTo>
                    <a:pt y="2308" x="118977"/>
                    <a:pt y="2569" x="119026"/>
                    <a:pt y="2918" x="119026"/>
                  </a:cubicBezTo>
                  <a:lnTo>
                    <a:pt y="5125" x="119026"/>
                  </a:lnTo>
                  <a:lnTo>
                    <a:pt y="5125" x="119466"/>
                  </a:lnTo>
                  <a:lnTo>
                    <a:pt y="2899" x="119466"/>
                  </a:lnTo>
                  <a:cubicBezTo>
                    <a:pt y="2389" x="119466"/>
                    <a:pt y="2003" x="119387"/>
                    <a:pt y="1741" x="119229"/>
                  </a:cubicBezTo>
                  <a:cubicBezTo>
                    <a:pt y="1479" x="119071"/>
                    <a:pt y="1347" x="118839"/>
                    <a:pt y="1347" x="118531"/>
                  </a:cubicBezTo>
                  <a:close/>
                  <a:moveTo>
                    <a:pt y="1347" x="10680"/>
                  </a:moveTo>
                  <a:cubicBezTo>
                    <a:pt y="1347" x="10278"/>
                    <a:pt y="1525" x="9959"/>
                    <a:pt y="1879" x="9722"/>
                  </a:cubicBezTo>
                  <a:cubicBezTo>
                    <a:pt y="2234" x="9485"/>
                    <a:pt y="2713" x="9367"/>
                    <a:pt y="3317" x="9367"/>
                  </a:cubicBezTo>
                  <a:cubicBezTo>
                    <a:pt y="3901" x="9367"/>
                    <a:pt y="4364" x="9492"/>
                    <a:pt y="4707" x="9741"/>
                  </a:cubicBezTo>
                  <a:cubicBezTo>
                    <a:pt y="5049" x="9991"/>
                    <a:pt y="5221" x="10329"/>
                    <a:pt y="5221" x="10757"/>
                  </a:cubicBezTo>
                  <a:cubicBezTo>
                    <a:pt y="5221" x="10927"/>
                    <a:pt y="5196" x="11095"/>
                    <a:pt y="5148" x="11261"/>
                  </a:cubicBezTo>
                  <a:cubicBezTo>
                    <a:pt y="5100" x="11427"/>
                    <a:pt y="5029" x="11589"/>
                    <a:pt y="4937" x="11747"/>
                  </a:cubicBezTo>
                  <a:lnTo>
                    <a:pt y="4364" x="11747"/>
                  </a:lnTo>
                  <a:cubicBezTo>
                    <a:pt y="4478" x="11591"/>
                    <a:pt y="4564" x="11433"/>
                    <a:pt y="4621" x="11274"/>
                  </a:cubicBezTo>
                  <a:cubicBezTo>
                    <a:pt y="4678" x="11116"/>
                    <a:pt y="4707" x="10952"/>
                    <a:pt y="4707" x="10783"/>
                  </a:cubicBezTo>
                  <a:cubicBezTo>
                    <a:pt y="4707" x="10491"/>
                    <a:pt y="4598" x="10264"/>
                    <a:pt y="4379" x="10100"/>
                  </a:cubicBezTo>
                  <a:cubicBezTo>
                    <a:pt y="4161" x="9937"/>
                    <a:pt y="3843" x="9845"/>
                    <a:pt y="3426" x="9826"/>
                  </a:cubicBezTo>
                  <a:lnTo>
                    <a:pt y="3426" x="11850"/>
                  </a:lnTo>
                  <a:lnTo>
                    <a:pt y="3129" x="11850"/>
                  </a:lnTo>
                  <a:cubicBezTo>
                    <a:pt y="2580" x="11850"/>
                    <a:pt y="2146" x="11745"/>
                    <a:pt y="1827" x="11535"/>
                  </a:cubicBezTo>
                  <a:cubicBezTo>
                    <a:pt y="1507" x="11325"/>
                    <a:pt y="1347" x="11040"/>
                    <a:pt y="1347" x="10680"/>
                  </a:cubicBezTo>
                  <a:close/>
                  <a:moveTo>
                    <a:pt y="1347" x="21091"/>
                  </a:moveTo>
                  <a:cubicBezTo>
                    <a:pt y="1347" x="20948"/>
                    <a:pt y="1369" x="20800"/>
                    <a:pt y="1412" x="20649"/>
                  </a:cubicBezTo>
                  <a:cubicBezTo>
                    <a:pt y="1455" x="20497"/>
                    <a:pt y="1519" x="20341"/>
                    <a:pt y="1604" x="20180"/>
                  </a:cubicBezTo>
                  <a:lnTo>
                    <a:pt y="2164" x="20180"/>
                  </a:lnTo>
                  <a:cubicBezTo>
                    <a:pt y="2063" x="20314"/>
                    <a:pt y="1987" x="20454"/>
                    <a:pt y="1937" x="20599"/>
                  </a:cubicBezTo>
                  <a:cubicBezTo>
                    <a:pt y="1886" x="20744"/>
                    <a:pt y="1861" x="20893"/>
                    <a:pt y="1861" x="21046"/>
                  </a:cubicBezTo>
                  <a:cubicBezTo>
                    <a:pt y="1861" x="21287"/>
                    <a:pt y="1938" x="21474"/>
                    <a:pt y="2090" x="21607"/>
                  </a:cubicBezTo>
                  <a:cubicBezTo>
                    <a:pt y="2243" x="21740"/>
                    <a:pt y="2458" x="21806"/>
                    <a:pt y="2737" x="21806"/>
                  </a:cubicBezTo>
                  <a:lnTo>
                    <a:pt y="2797" x="21806"/>
                  </a:lnTo>
                  <a:lnTo>
                    <a:pt y="2797" x="21189"/>
                  </a:lnTo>
                  <a:cubicBezTo>
                    <a:pt y="2797" x="20789"/>
                    <a:pt y="2902" x="20488"/>
                    <a:pt y="3113" x="20287"/>
                  </a:cubicBezTo>
                  <a:cubicBezTo>
                    <a:pt y="3324" x="20085"/>
                    <a:pt y="3636" x="19984"/>
                    <a:pt y="4051" x="19984"/>
                  </a:cubicBezTo>
                  <a:cubicBezTo>
                    <a:pt y="4407" x="19984"/>
                    <a:pt y="4691" x="20065"/>
                    <a:pt y="4903" x="20227"/>
                  </a:cubicBezTo>
                  <a:cubicBezTo>
                    <a:pt y="5115" x="20389"/>
                    <a:pt y="5221" x="20607"/>
                    <a:pt y="5221" x="20881"/>
                  </a:cubicBezTo>
                  <a:cubicBezTo>
                    <a:pt y="5221" x="21098"/>
                    <a:pt y="5167" x="21281"/>
                    <a:pt y="5061" x="21431"/>
                  </a:cubicBezTo>
                  <a:cubicBezTo>
                    <a:pt y="4954" x="21581"/>
                    <a:pt y="4789" x="21706"/>
                    <a:pt y="4565" x="21806"/>
                  </a:cubicBezTo>
                  <a:lnTo>
                    <a:pt y="5125" x="21806"/>
                  </a:lnTo>
                  <a:lnTo>
                    <a:pt y="5125" x="22247"/>
                  </a:lnTo>
                  <a:lnTo>
                    <a:pt y="3021" x="22247"/>
                  </a:lnTo>
                  <a:cubicBezTo>
                    <a:pt y="2458" x="22247"/>
                    <a:pt y="2039" x="22151"/>
                    <a:pt y="1762" x="21960"/>
                  </a:cubicBezTo>
                  <a:cubicBezTo>
                    <a:pt y="1486" x="21768"/>
                    <a:pt y="1347" x="21479"/>
                    <a:pt y="1347" x="21091"/>
                  </a:cubicBezTo>
                  <a:close/>
                  <a:moveTo>
                    <a:pt y="1347" x="25561"/>
                  </a:moveTo>
                  <a:cubicBezTo>
                    <a:pt y="1347" x="25232"/>
                    <a:pt y="1442" x="24979"/>
                    <a:pt y="1631" x="24800"/>
                  </a:cubicBezTo>
                  <a:cubicBezTo>
                    <a:pt y="1820" x="24622"/>
                    <a:pt y="2087" x="24532"/>
                    <a:pt y="2434" x="24532"/>
                  </a:cubicBezTo>
                  <a:cubicBezTo>
                    <a:pt y="2720" x="24532"/>
                    <a:pt y="2944" x="24593"/>
                    <a:pt y="3108" x="24714"/>
                  </a:cubicBezTo>
                  <a:cubicBezTo>
                    <a:pt y="3271" x="24835"/>
                    <a:pt y="3393" x="25032"/>
                    <a:pt y="3472" x="25305"/>
                  </a:cubicBezTo>
                  <a:lnTo>
                    <a:pt y="3521" x="25458"/>
                  </a:lnTo>
                  <a:cubicBezTo>
                    <a:pt y="3602" x="25731"/>
                    <a:pt y="3687" x="25907"/>
                    <a:pt y="3775" x="25988"/>
                  </a:cubicBezTo>
                  <a:cubicBezTo>
                    <a:pt y="3863" x="26068"/>
                    <a:pt y="3989" x="26109"/>
                    <a:pt y="4153" x="26109"/>
                  </a:cubicBezTo>
                  <a:cubicBezTo>
                    <a:pt y="4331" x="26109"/>
                    <a:pt y="4469" x="26053"/>
                    <a:pt y="4567" x="25941"/>
                  </a:cubicBezTo>
                  <a:cubicBezTo>
                    <a:pt y="4664" x="25830"/>
                    <a:pt y="4713" x="25670"/>
                    <a:pt y="4713" x="25463"/>
                  </a:cubicBezTo>
                  <a:cubicBezTo>
                    <a:pt y="4713" x="25308"/>
                    <a:pt y="4684" x="25152"/>
                    <a:pt y="4626" x="24994"/>
                  </a:cubicBezTo>
                  <a:cubicBezTo>
                    <a:pt y="4568" x="24836"/>
                    <a:pt y="4481" x="24676"/>
                    <a:pt y="4364" x="24513"/>
                  </a:cubicBezTo>
                  <a:lnTo>
                    <a:pt y="4990" x="24513"/>
                  </a:lnTo>
                  <a:cubicBezTo>
                    <a:pt y="5067" x="24686"/>
                    <a:pt y="5124" x="24849"/>
                    <a:pt y="5163" x="25005"/>
                  </a:cubicBezTo>
                  <a:cubicBezTo>
                    <a:pt y="5201" x="25160"/>
                    <a:pt y="5221" x="25310"/>
                    <a:pt y="5221" x="25453"/>
                  </a:cubicBezTo>
                  <a:cubicBezTo>
                    <a:pt y="5221" x="25798"/>
                    <a:pt y="5121" x="26068"/>
                    <a:pt y="4921" x="26265"/>
                  </a:cubicBezTo>
                  <a:cubicBezTo>
                    <a:pt y="4721" x="26462"/>
                    <a:pt y="4450" x="26561"/>
                    <a:pt y="4107" x="26561"/>
                  </a:cubicBezTo>
                  <a:cubicBezTo>
                    <a:pt y="3807" x="26561"/>
                    <a:pt y="3572" x="26495"/>
                    <a:pt y="3404" x="26363"/>
                  </a:cubicBezTo>
                  <a:cubicBezTo>
                    <a:pt y="3236" x="26232"/>
                    <a:pt y="3106" x="26010"/>
                    <a:pt y="3014" x="25697"/>
                  </a:cubicBezTo>
                  <a:lnTo>
                    <a:pt y="2968" x="25547"/>
                  </a:lnTo>
                  <a:cubicBezTo>
                    <a:pt y="2895" x="25311"/>
                    <a:pt y="2819" x="25153"/>
                    <a:pt y="2739" x="25075"/>
                  </a:cubicBezTo>
                  <a:cubicBezTo>
                    <a:pt y="2659" x="24997"/>
                    <a:pt y="2548" x="24958"/>
                    <a:pt y="2408" x="24958"/>
                  </a:cubicBezTo>
                  <a:cubicBezTo>
                    <a:pt y="2224" x="24958"/>
                    <a:pt y="2085" x="25013"/>
                    <a:pt y="1993" x="25122"/>
                  </a:cubicBezTo>
                  <a:cubicBezTo>
                    <a:pt y="1901" x="25231"/>
                    <a:pt y="1855" x="25395"/>
                    <a:pt y="1855" x="25613"/>
                  </a:cubicBezTo>
                  <a:cubicBezTo>
                    <a:pt y="1855" x="25757"/>
                    <a:pt y="1877" x="25896"/>
                    <a:pt y="1921" x="26030"/>
                  </a:cubicBezTo>
                  <a:cubicBezTo>
                    <a:pt y="1964" x="26164"/>
                    <a:pt y="2030" x="26293"/>
                    <a:pt y="2118" x="26417"/>
                  </a:cubicBezTo>
                  <a:lnTo>
                    <a:pt y="1545" x="26417"/>
                  </a:lnTo>
                  <a:cubicBezTo>
                    <a:pt y="1479" x="26296"/>
                    <a:pt y="1430" x="26164"/>
                    <a:pt y="1397" x="26020"/>
                  </a:cubicBezTo>
                  <a:cubicBezTo>
                    <a:pt y="1364" x="25877"/>
                    <a:pt y="1347" x="25724"/>
                    <a:pt y="1347" x="25561"/>
                  </a:cubicBezTo>
                  <a:close/>
                  <a:moveTo>
                    <a:pt y="1347" x="38986"/>
                  </a:moveTo>
                  <a:cubicBezTo>
                    <a:pt y="1347" x="38584"/>
                    <a:pt y="1525" x="38265"/>
                    <a:pt y="1879" x="38028"/>
                  </a:cubicBezTo>
                  <a:cubicBezTo>
                    <a:pt y="2234" x="37791"/>
                    <a:pt y="2713" x="37673"/>
                    <a:pt y="3317" x="37673"/>
                  </a:cubicBezTo>
                  <a:cubicBezTo>
                    <a:pt y="3901" x="37673"/>
                    <a:pt y="4364" x="37798"/>
                    <a:pt y="4707" x="38047"/>
                  </a:cubicBezTo>
                  <a:cubicBezTo>
                    <a:pt y="5049" x="38297"/>
                    <a:pt y="5221" x="38635"/>
                    <a:pt y="5221" x="39063"/>
                  </a:cubicBezTo>
                  <a:cubicBezTo>
                    <a:pt y="5221" x="39233"/>
                    <a:pt y="5196" x="39401"/>
                    <a:pt y="5148" x="39567"/>
                  </a:cubicBezTo>
                  <a:cubicBezTo>
                    <a:pt y="5100" x="39733"/>
                    <a:pt y="5029" x="39895"/>
                    <a:pt y="4937" x="40053"/>
                  </a:cubicBezTo>
                  <a:lnTo>
                    <a:pt y="4364" x="40053"/>
                  </a:lnTo>
                  <a:cubicBezTo>
                    <a:pt y="4478" x="39897"/>
                    <a:pt y="4564" x="39739"/>
                    <a:pt y="4621" x="39580"/>
                  </a:cubicBezTo>
                  <a:cubicBezTo>
                    <a:pt y="4678" x="39422"/>
                    <a:pt y="4707" x="39258"/>
                    <a:pt y="4707" x="39089"/>
                  </a:cubicBezTo>
                  <a:cubicBezTo>
                    <a:pt y="4707" x="38797"/>
                    <a:pt y="4598" x="38570"/>
                    <a:pt y="4379" x="38406"/>
                  </a:cubicBezTo>
                  <a:cubicBezTo>
                    <a:pt y="4161" x="38243"/>
                    <a:pt y="3843" x="38151"/>
                    <a:pt y="3426" x="38132"/>
                  </a:cubicBezTo>
                  <a:lnTo>
                    <a:pt y="3426" x="40156"/>
                  </a:lnTo>
                  <a:lnTo>
                    <a:pt y="3129" x="40156"/>
                  </a:lnTo>
                  <a:cubicBezTo>
                    <a:pt y="2580" x="40156"/>
                    <a:pt y="2146" x="40051"/>
                    <a:pt y="1827" x="39841"/>
                  </a:cubicBezTo>
                  <a:cubicBezTo>
                    <a:pt y="1507" x="39631"/>
                    <a:pt y="1347" x="39346"/>
                    <a:pt y="1347" x="38986"/>
                  </a:cubicBezTo>
                  <a:close/>
                  <a:moveTo>
                    <a:pt y="1436" x="43947"/>
                  </a:moveTo>
                  <a:lnTo>
                    <a:pt y="3669" x="43947"/>
                  </a:lnTo>
                  <a:cubicBezTo>
                    <a:pt y="4177" x="43947"/>
                    <a:pt y="4562" x="44027"/>
                    <a:pt y="4825" x="44186"/>
                  </a:cubicBezTo>
                  <a:cubicBezTo>
                    <a:pt y="5089" x="44346"/>
                    <a:pt y="5221" x="44579"/>
                    <a:pt y="5221" x="44887"/>
                  </a:cubicBezTo>
                  <a:cubicBezTo>
                    <a:pt y="5221" x="45073"/>
                    <a:pt y="5166" x="45237"/>
                    <a:pt y="5058" x="45378"/>
                  </a:cubicBezTo>
                  <a:cubicBezTo>
                    <a:pt y="4949" x="45520"/>
                    <a:pt y="4782" x="45643"/>
                    <a:pt y="4559" x="45750"/>
                  </a:cubicBezTo>
                  <a:lnTo>
                    <a:pt y="5125" x="45750"/>
                  </a:lnTo>
                  <a:lnTo>
                    <a:pt y="5125" x="46190"/>
                  </a:lnTo>
                  <a:lnTo>
                    <a:pt y="1436" x="46190"/>
                  </a:lnTo>
                  <a:lnTo>
                    <a:pt y="1436" x="45750"/>
                  </a:lnTo>
                  <a:lnTo>
                    <a:pt y="3528" x="45750"/>
                  </a:lnTo>
                  <a:cubicBezTo>
                    <a:pt y="3888" x="45750"/>
                    <a:pt y="4172" x="45681"/>
                    <a:pt y="4381" x="45543"/>
                  </a:cubicBezTo>
                  <a:cubicBezTo>
                    <a:pt y="4589" x="45406"/>
                    <a:pt y="4694" x="45218"/>
                    <a:pt y="4694" x="44980"/>
                  </a:cubicBezTo>
                  <a:cubicBezTo>
                    <a:pt y="4694" x="44782"/>
                    <a:pt y="4606" x="44634"/>
                    <a:pt y="4432" x="44535"/>
                  </a:cubicBezTo>
                  <a:cubicBezTo>
                    <a:pt y="4257" x="44437"/>
                    <a:pt y="3995" x="44387"/>
                    <a:pt y="3646" x="44387"/>
                  </a:cubicBezTo>
                  <a:lnTo>
                    <a:pt y="1436" x="44387"/>
                  </a:lnTo>
                  <a:close/>
                  <a:moveTo>
                    <a:pt y="1347" x="51140"/>
                  </a:moveTo>
                  <a:cubicBezTo>
                    <a:pt y="1347" x="50997"/>
                    <a:pt y="1369" x="50849"/>
                    <a:pt y="1412" x="50698"/>
                  </a:cubicBezTo>
                  <a:cubicBezTo>
                    <a:pt y="1455" x="50546"/>
                    <a:pt y="1519" x="50390"/>
                    <a:pt y="1604" x="50229"/>
                  </a:cubicBezTo>
                  <a:lnTo>
                    <a:pt y="2164" x="50229"/>
                  </a:lnTo>
                  <a:cubicBezTo>
                    <a:pt y="2063" x="50363"/>
                    <a:pt y="1987" x="50503"/>
                    <a:pt y="1937" x="50648"/>
                  </a:cubicBezTo>
                  <a:cubicBezTo>
                    <a:pt y="1886" x="50793"/>
                    <a:pt y="1861" x="50942"/>
                    <a:pt y="1861" x="51095"/>
                  </a:cubicBezTo>
                  <a:cubicBezTo>
                    <a:pt y="1861" x="51336"/>
                    <a:pt y="1938" x="51523"/>
                    <a:pt y="2090" x="51656"/>
                  </a:cubicBezTo>
                  <a:cubicBezTo>
                    <a:pt y="2243" x="51789"/>
                    <a:pt y="2458" x="51855"/>
                    <a:pt y="2737" x="51855"/>
                  </a:cubicBezTo>
                  <a:lnTo>
                    <a:pt y="2797" x="51855"/>
                  </a:lnTo>
                  <a:lnTo>
                    <a:pt y="2797" x="51238"/>
                  </a:lnTo>
                  <a:cubicBezTo>
                    <a:pt y="2797" x="50838"/>
                    <a:pt y="2902" x="50537"/>
                    <a:pt y="3113" x="50336"/>
                  </a:cubicBezTo>
                  <a:cubicBezTo>
                    <a:pt y="3324" x="50134"/>
                    <a:pt y="3636" x="50033"/>
                    <a:pt y="4051" x="50033"/>
                  </a:cubicBezTo>
                  <a:cubicBezTo>
                    <a:pt y="4407" x="50033"/>
                    <a:pt y="4691" x="50114"/>
                    <a:pt y="4903" x="50276"/>
                  </a:cubicBezTo>
                  <a:cubicBezTo>
                    <a:pt y="5115" x="50438"/>
                    <a:pt y="5221" x="50656"/>
                    <a:pt y="5221" x="50930"/>
                  </a:cubicBezTo>
                  <a:cubicBezTo>
                    <a:pt y="5221" x="51147"/>
                    <a:pt y="5167" x="51330"/>
                    <a:pt y="5061" x="51480"/>
                  </a:cubicBezTo>
                  <a:cubicBezTo>
                    <a:pt y="4954" x="51630"/>
                    <a:pt y="4789" x="51755"/>
                    <a:pt y="4565" x="51855"/>
                  </a:cubicBezTo>
                  <a:lnTo>
                    <a:pt y="5125" x="51855"/>
                  </a:lnTo>
                  <a:lnTo>
                    <a:pt y="5125" x="52296"/>
                  </a:lnTo>
                  <a:lnTo>
                    <a:pt y="3021" x="52296"/>
                  </a:lnTo>
                  <a:cubicBezTo>
                    <a:pt y="2458" x="52296"/>
                    <a:pt y="2039" x="52200"/>
                    <a:pt y="1762" x="52009"/>
                  </a:cubicBezTo>
                  <a:cubicBezTo>
                    <a:pt y="1486" x="51817"/>
                    <a:pt y="1347" x="51528"/>
                    <a:pt y="1347" x="51140"/>
                  </a:cubicBezTo>
                  <a:close/>
                  <a:moveTo>
                    <a:pt y="0" x="57956"/>
                  </a:moveTo>
                  <a:lnTo>
                    <a:pt y="5125" x="57956"/>
                  </a:lnTo>
                  <a:lnTo>
                    <a:pt y="5125" x="58398"/>
                  </a:lnTo>
                  <a:lnTo>
                    <a:pt y="4572" x="58398"/>
                  </a:lnTo>
                  <a:cubicBezTo>
                    <a:pt y="4791" x="58491"/>
                    <a:pt y="4954" x="58607"/>
                    <a:pt y="5061" x="58749"/>
                  </a:cubicBezTo>
                  <a:cubicBezTo>
                    <a:pt y="5167" x="58890"/>
                    <a:pt y="5221" x="59058"/>
                    <a:pt y="5221" x="59254"/>
                  </a:cubicBezTo>
                  <a:cubicBezTo>
                    <a:pt y="5221" x="59580"/>
                    <a:pt y="5043" x="59844"/>
                    <a:pt y="4687" x="60047"/>
                  </a:cubicBezTo>
                  <a:cubicBezTo>
                    <a:pt y="4331" x="60250"/>
                    <a:pt y="3864" x="60352"/>
                    <a:pt y="3284" x="60352"/>
                  </a:cubicBezTo>
                  <a:cubicBezTo>
                    <a:pt y="2704" x="60352"/>
                    <a:pt y="2237" x="60250"/>
                    <a:pt y="1881" x="60047"/>
                  </a:cubicBezTo>
                  <a:cubicBezTo>
                    <a:pt y="1525" x="59844"/>
                    <a:pt y="1347" x="59580"/>
                    <a:pt y="1347" x="59254"/>
                  </a:cubicBezTo>
                  <a:cubicBezTo>
                    <a:pt y="1347" x="59058"/>
                    <a:pt y="1401" x="58890"/>
                    <a:pt y="1507" x="58749"/>
                  </a:cubicBezTo>
                  <a:cubicBezTo>
                    <a:pt y="1614" x="58607"/>
                    <a:pt y="1777" x="58491"/>
                    <a:pt y="1996" x="58398"/>
                  </a:cubicBezTo>
                  <a:lnTo>
                    <a:pt y="0" x="58398"/>
                  </a:lnTo>
                  <a:close/>
                  <a:moveTo>
                    <a:pt y="1436" x="65508"/>
                  </a:moveTo>
                  <a:lnTo>
                    <a:pt y="3669" x="65508"/>
                  </a:lnTo>
                  <a:cubicBezTo>
                    <a:pt y="4177" x="65508"/>
                    <a:pt y="4562" x="65588"/>
                    <a:pt y="4825" x="65747"/>
                  </a:cubicBezTo>
                  <a:cubicBezTo>
                    <a:pt y="5089" x="65907"/>
                    <a:pt y="5221" x="66140"/>
                    <a:pt y="5221" x="66448"/>
                  </a:cubicBezTo>
                  <a:cubicBezTo>
                    <a:pt y="5221" x="66634"/>
                    <a:pt y="5166" x="66798"/>
                    <a:pt y="5058" x="66939"/>
                  </a:cubicBezTo>
                  <a:cubicBezTo>
                    <a:pt y="4949" x="67081"/>
                    <a:pt y="4782" x="67205"/>
                    <a:pt y="4559" x="67311"/>
                  </a:cubicBezTo>
                  <a:lnTo>
                    <a:pt y="5125" x="67311"/>
                  </a:lnTo>
                  <a:lnTo>
                    <a:pt y="5125" x="67751"/>
                  </a:lnTo>
                  <a:lnTo>
                    <a:pt y="1436" x="67751"/>
                  </a:lnTo>
                  <a:lnTo>
                    <a:pt y="1436" x="67311"/>
                  </a:lnTo>
                  <a:lnTo>
                    <a:pt y="3528" x="67311"/>
                  </a:lnTo>
                  <a:cubicBezTo>
                    <a:pt y="3888" x="67311"/>
                    <a:pt y="4172" x="67242"/>
                    <a:pt y="4381" x="67104"/>
                  </a:cubicBezTo>
                  <a:cubicBezTo>
                    <a:pt y="4589" x="66967"/>
                    <a:pt y="4694" x="66779"/>
                    <a:pt y="4694" x="66541"/>
                  </a:cubicBezTo>
                  <a:cubicBezTo>
                    <a:pt y="4694" x="66344"/>
                    <a:pt y="4606" x="66195"/>
                    <a:pt y="4432" x="66096"/>
                  </a:cubicBezTo>
                  <a:cubicBezTo>
                    <a:pt y="4257" x="65998"/>
                    <a:pt y="3995" x="65948"/>
                    <a:pt y="3646" x="65948"/>
                  </a:cubicBezTo>
                  <a:lnTo>
                    <a:pt y="1436" x="65948"/>
                  </a:lnTo>
                  <a:close/>
                  <a:moveTo>
                    <a:pt y="1347" x="69695"/>
                  </a:moveTo>
                  <a:cubicBezTo>
                    <a:pt y="1347" x="69311"/>
                    <a:pt y="1519" x="69010"/>
                    <a:pt y="1861" x="68793"/>
                  </a:cubicBezTo>
                  <a:cubicBezTo>
                    <a:pt y="2204" x="68575"/>
                    <a:pt y="2678" x="68466"/>
                    <a:pt y="3284" x="68466"/>
                  </a:cubicBezTo>
                  <a:cubicBezTo>
                    <a:pt y="3888" x="68466"/>
                    <a:pt y="4361" x="68575"/>
                    <a:pt y="4705" x="68793"/>
                  </a:cubicBezTo>
                  <a:cubicBezTo>
                    <a:pt y="5049" x="69010"/>
                    <a:pt y="5221" x="69311"/>
                    <a:pt y="5221" x="69695"/>
                  </a:cubicBezTo>
                  <a:cubicBezTo>
                    <a:pt y="5221" x="70078"/>
                    <a:pt y="5049" x="70379"/>
                    <a:pt y="4705" x="70597"/>
                  </a:cubicBezTo>
                  <a:cubicBezTo>
                    <a:pt y="4361" x="70816"/>
                    <a:pt y="3888" x="70925"/>
                    <a:pt y="3284" x="70925"/>
                  </a:cubicBezTo>
                  <a:cubicBezTo>
                    <a:pt y="2678" x="70925"/>
                    <a:pt y="2204" x="70816"/>
                    <a:pt y="1861" x="70597"/>
                  </a:cubicBezTo>
                  <a:cubicBezTo>
                    <a:pt y="1519" x="70379"/>
                    <a:pt y="1347" x="70078"/>
                    <a:pt y="1347" x="69695"/>
                  </a:cubicBezTo>
                  <a:close/>
                  <a:moveTo>
                    <a:pt y="1436" x="71609"/>
                  </a:moveTo>
                  <a:lnTo>
                    <a:pt y="3669" x="71609"/>
                  </a:lnTo>
                  <a:cubicBezTo>
                    <a:pt y="4177" x="71609"/>
                    <a:pt y="4562" x="71689"/>
                    <a:pt y="4825" x="71848"/>
                  </a:cubicBezTo>
                  <a:cubicBezTo>
                    <a:pt y="5089" x="72008"/>
                    <a:pt y="5221" x="72241"/>
                    <a:pt y="5221" x="72549"/>
                  </a:cubicBezTo>
                  <a:cubicBezTo>
                    <a:pt y="5221" x="72735"/>
                    <a:pt y="5166" x="72899"/>
                    <a:pt y="5058" x="73040"/>
                  </a:cubicBezTo>
                  <a:cubicBezTo>
                    <a:pt y="4949" x="73182"/>
                    <a:pt y="4782" x="73306"/>
                    <a:pt y="4559" x="73412"/>
                  </a:cubicBezTo>
                  <a:lnTo>
                    <a:pt y="5125" x="73412"/>
                  </a:lnTo>
                  <a:lnTo>
                    <a:pt y="5125" x="73852"/>
                  </a:lnTo>
                  <a:lnTo>
                    <a:pt y="1436" x="73852"/>
                  </a:lnTo>
                  <a:lnTo>
                    <a:pt y="1436" x="73412"/>
                  </a:lnTo>
                  <a:lnTo>
                    <a:pt y="3528" x="73412"/>
                  </a:lnTo>
                  <a:cubicBezTo>
                    <a:pt y="3888" x="73412"/>
                    <a:pt y="4172" x="73343"/>
                    <a:pt y="4381" x="73205"/>
                  </a:cubicBezTo>
                  <a:cubicBezTo>
                    <a:pt y="4589" x="73068"/>
                    <a:pt y="4694" x="72880"/>
                    <a:pt y="4694" x="72642"/>
                  </a:cubicBezTo>
                  <a:cubicBezTo>
                    <a:pt y="4694" x="72445"/>
                    <a:pt y="4606" x="72296"/>
                    <a:pt y="4432" x="72197"/>
                  </a:cubicBezTo>
                  <a:cubicBezTo>
                    <a:pt y="4257" x="72099"/>
                    <a:pt y="3995" x="72049"/>
                    <a:pt y="3646" x="72049"/>
                  </a:cubicBezTo>
                  <a:lnTo>
                    <a:pt y="1436" x="72049"/>
                  </a:lnTo>
                  <a:close/>
                  <a:moveTo>
                    <a:pt y="1347" x="75610"/>
                  </a:moveTo>
                  <a:cubicBezTo>
                    <a:pt y="1347" x="75281"/>
                    <a:pt y="1442" x="75028"/>
                    <a:pt y="1631" x="74849"/>
                  </a:cubicBezTo>
                  <a:cubicBezTo>
                    <a:pt y="1820" x="74671"/>
                    <a:pt y="2087" x="74581"/>
                    <a:pt y="2434" x="74581"/>
                  </a:cubicBezTo>
                  <a:cubicBezTo>
                    <a:pt y="2720" x="74581"/>
                    <a:pt y="2944" x="74642"/>
                    <a:pt y="3108" x="74763"/>
                  </a:cubicBezTo>
                  <a:cubicBezTo>
                    <a:pt y="3271" x="74884"/>
                    <a:pt y="3393" x="75081"/>
                    <a:pt y="3472" x="75354"/>
                  </a:cubicBezTo>
                  <a:lnTo>
                    <a:pt y="3521" x="75507"/>
                  </a:lnTo>
                  <a:cubicBezTo>
                    <a:pt y="3602" x="75780"/>
                    <a:pt y="3687" x="75956"/>
                    <a:pt y="3775" x="76037"/>
                  </a:cubicBezTo>
                  <a:cubicBezTo>
                    <a:pt y="3863" x="76117"/>
                    <a:pt y="3989" x="76158"/>
                    <a:pt y="4153" x="76158"/>
                  </a:cubicBezTo>
                  <a:cubicBezTo>
                    <a:pt y="4331" x="76158"/>
                    <a:pt y="4469" x="76102"/>
                    <a:pt y="4567" x="75990"/>
                  </a:cubicBezTo>
                  <a:cubicBezTo>
                    <a:pt y="4664" x="75879"/>
                    <a:pt y="4713" x="75719"/>
                    <a:pt y="4713" x="75512"/>
                  </a:cubicBezTo>
                  <a:cubicBezTo>
                    <a:pt y="4713" x="75357"/>
                    <a:pt y="4684" x="75201"/>
                    <a:pt y="4626" x="75043"/>
                  </a:cubicBezTo>
                  <a:cubicBezTo>
                    <a:pt y="4568" x="74885"/>
                    <a:pt y="4481" x="74725"/>
                    <a:pt y="4364" x="74562"/>
                  </a:cubicBezTo>
                  <a:lnTo>
                    <a:pt y="4990" x="74562"/>
                  </a:lnTo>
                  <a:cubicBezTo>
                    <a:pt y="5067" x="74735"/>
                    <a:pt y="5124" x="74898"/>
                    <a:pt y="5163" x="75054"/>
                  </a:cubicBezTo>
                  <a:cubicBezTo>
                    <a:pt y="5201" x="75209"/>
                    <a:pt y="5221" x="75359"/>
                    <a:pt y="5221" x="75502"/>
                  </a:cubicBezTo>
                  <a:cubicBezTo>
                    <a:pt y="5221" x="75847"/>
                    <a:pt y="5121" x="76117"/>
                    <a:pt y="4921" x="76314"/>
                  </a:cubicBezTo>
                  <a:cubicBezTo>
                    <a:pt y="4721" x="76511"/>
                    <a:pt y="4450" x="76610"/>
                    <a:pt y="4107" x="76610"/>
                  </a:cubicBezTo>
                  <a:cubicBezTo>
                    <a:pt y="3807" x="76610"/>
                    <a:pt y="3572" x="76544"/>
                    <a:pt y="3404" x="76412"/>
                  </a:cubicBezTo>
                  <a:cubicBezTo>
                    <a:pt y="3236" x="76281"/>
                    <a:pt y="3106" x="76059"/>
                    <a:pt y="3014" x="75746"/>
                  </a:cubicBezTo>
                  <a:lnTo>
                    <a:pt y="2968" x="75596"/>
                  </a:lnTo>
                  <a:cubicBezTo>
                    <a:pt y="2895" x="75360"/>
                    <a:pt y="2819" x="75203"/>
                    <a:pt y="2739" x="75124"/>
                  </a:cubicBezTo>
                  <a:cubicBezTo>
                    <a:pt y="2659" x="75046"/>
                    <a:pt y="2548" x="75007"/>
                    <a:pt y="2408" x="75007"/>
                  </a:cubicBezTo>
                  <a:cubicBezTo>
                    <a:pt y="2224" x="75007"/>
                    <a:pt y="2085" x="75062"/>
                    <a:pt y="1993" x="75171"/>
                  </a:cubicBezTo>
                  <a:cubicBezTo>
                    <a:pt y="1901" x="75280"/>
                    <a:pt y="1855" x="75444"/>
                    <a:pt y="1855" x="75662"/>
                  </a:cubicBezTo>
                  <a:cubicBezTo>
                    <a:pt y="1855" x="75806"/>
                    <a:pt y="1877" x="75945"/>
                    <a:pt y="1921" x="76079"/>
                  </a:cubicBezTo>
                  <a:cubicBezTo>
                    <a:pt y="1964" x="76213"/>
                    <a:pt y="2030" x="76342"/>
                    <a:pt y="2118" x="76466"/>
                  </a:cubicBezTo>
                  <a:lnTo>
                    <a:pt y="1545" x="76466"/>
                  </a:lnTo>
                  <a:cubicBezTo>
                    <a:pt y="1479" x="76345"/>
                    <a:pt y="1430" x="76213"/>
                    <a:pt y="1397" x="76069"/>
                  </a:cubicBezTo>
                  <a:cubicBezTo>
                    <a:pt y="1364" x="75926"/>
                    <a:pt y="1347" x="75773"/>
                    <a:pt y="1347" x="75610"/>
                  </a:cubicBezTo>
                  <a:close/>
                  <a:moveTo>
                    <a:pt y="1347" x="79719"/>
                  </a:moveTo>
                  <a:cubicBezTo>
                    <a:pt y="1347" x="79390"/>
                    <a:pt y="1442" x="79137"/>
                    <a:pt y="1631" x="78958"/>
                  </a:cubicBezTo>
                  <a:cubicBezTo>
                    <a:pt y="1820" x="78780"/>
                    <a:pt y="2087" x="78690"/>
                    <a:pt y="2434" x="78690"/>
                  </a:cubicBezTo>
                  <a:cubicBezTo>
                    <a:pt y="2720" x="78690"/>
                    <a:pt y="2944" x="78751"/>
                    <a:pt y="3108" x="78872"/>
                  </a:cubicBezTo>
                  <a:cubicBezTo>
                    <a:pt y="3271" x="78993"/>
                    <a:pt y="3393" x="79190"/>
                    <a:pt y="3472" x="79463"/>
                  </a:cubicBezTo>
                  <a:lnTo>
                    <a:pt y="3521" x="79616"/>
                  </a:lnTo>
                  <a:cubicBezTo>
                    <a:pt y="3602" x="79889"/>
                    <a:pt y="3687" x="80065"/>
                    <a:pt y="3775" x="80146"/>
                  </a:cubicBezTo>
                  <a:cubicBezTo>
                    <a:pt y="3863" x="80226"/>
                    <a:pt y="3989" x="80267"/>
                    <a:pt y="4153" x="80267"/>
                  </a:cubicBezTo>
                  <a:cubicBezTo>
                    <a:pt y="4331" x="80267"/>
                    <a:pt y="4469" x="80211"/>
                    <a:pt y="4567" x="80099"/>
                  </a:cubicBezTo>
                  <a:cubicBezTo>
                    <a:pt y="4664" x="79988"/>
                    <a:pt y="4713" x="79828"/>
                    <a:pt y="4713" x="79621"/>
                  </a:cubicBezTo>
                  <a:cubicBezTo>
                    <a:pt y="4713" x="79466"/>
                    <a:pt y="4684" x="79310"/>
                    <a:pt y="4626" x="79152"/>
                  </a:cubicBezTo>
                  <a:cubicBezTo>
                    <a:pt y="4568" x="78994"/>
                    <a:pt y="4481" x="78834"/>
                    <a:pt y="4364" x="78671"/>
                  </a:cubicBezTo>
                  <a:lnTo>
                    <a:pt y="4990" x="78671"/>
                  </a:lnTo>
                  <a:cubicBezTo>
                    <a:pt y="5067" x="78844"/>
                    <a:pt y="5124" x="79007"/>
                    <a:pt y="5163" x="79163"/>
                  </a:cubicBezTo>
                  <a:cubicBezTo>
                    <a:pt y="5201" x="79318"/>
                    <a:pt y="5221" x="79468"/>
                    <a:pt y="5221" x="79611"/>
                  </a:cubicBezTo>
                  <a:cubicBezTo>
                    <a:pt y="5221" x="79956"/>
                    <a:pt y="5121" x="80226"/>
                    <a:pt y="4921" x="80423"/>
                  </a:cubicBezTo>
                  <a:cubicBezTo>
                    <a:pt y="4721" x="80620"/>
                    <a:pt y="4450" x="80719"/>
                    <a:pt y="4107" x="80719"/>
                  </a:cubicBezTo>
                  <a:cubicBezTo>
                    <a:pt y="3807" x="80719"/>
                    <a:pt y="3572" x="80653"/>
                    <a:pt y="3404" x="80521"/>
                  </a:cubicBezTo>
                  <a:cubicBezTo>
                    <a:pt y="3236" x="80390"/>
                    <a:pt y="3106" x="80168"/>
                    <a:pt y="3014" x="79855"/>
                  </a:cubicBezTo>
                  <a:lnTo>
                    <a:pt y="2968" x="79705"/>
                  </a:lnTo>
                  <a:cubicBezTo>
                    <a:pt y="2895" x="79469"/>
                    <a:pt y="2819" x="79312"/>
                    <a:pt y="2739" x="79233"/>
                  </a:cubicBezTo>
                  <a:cubicBezTo>
                    <a:pt y="2659" x="79155"/>
                    <a:pt y="2548" x="79116"/>
                    <a:pt y="2408" x="79116"/>
                  </a:cubicBezTo>
                  <a:cubicBezTo>
                    <a:pt y="2224" x="79116"/>
                    <a:pt y="2085" x="79171"/>
                    <a:pt y="1993" x="79280"/>
                  </a:cubicBezTo>
                  <a:cubicBezTo>
                    <a:pt y="1901" x="79389"/>
                    <a:pt y="1855" x="79553"/>
                    <a:pt y="1855" x="79771"/>
                  </a:cubicBezTo>
                  <a:cubicBezTo>
                    <a:pt y="1855" x="79915"/>
                    <a:pt y="1877" x="80054"/>
                    <a:pt y="1921" x="80188"/>
                  </a:cubicBezTo>
                  <a:cubicBezTo>
                    <a:pt y="1964" x="80322"/>
                    <a:pt y="2030" x="80451"/>
                    <a:pt y="2118" x="80575"/>
                  </a:cubicBezTo>
                  <a:lnTo>
                    <a:pt y="1545" x="80575"/>
                  </a:lnTo>
                  <a:cubicBezTo>
                    <a:pt y="1479" x="80454"/>
                    <a:pt y="1430" x="80322"/>
                    <a:pt y="1397" x="80178"/>
                  </a:cubicBezTo>
                  <a:cubicBezTo>
                    <a:pt y="1364" x="80035"/>
                    <a:pt y="1347" x="79882"/>
                    <a:pt y="1347" x="79719"/>
                  </a:cubicBezTo>
                  <a:close/>
                  <a:moveTo>
                    <a:pt y="1347" x="88722"/>
                  </a:moveTo>
                  <a:cubicBezTo>
                    <a:pt y="1347" x="88320"/>
                    <a:pt y="1525" x="88001"/>
                    <a:pt y="1879" x="87764"/>
                  </a:cubicBezTo>
                  <a:cubicBezTo>
                    <a:pt y="2234" x="87528"/>
                    <a:pt y="2713" x="87409"/>
                    <a:pt y="3317" x="87409"/>
                  </a:cubicBezTo>
                  <a:cubicBezTo>
                    <a:pt y="3901" x="87409"/>
                    <a:pt y="4364" x="87534"/>
                    <a:pt y="4707" x="87783"/>
                  </a:cubicBezTo>
                  <a:cubicBezTo>
                    <a:pt y="5049" x="88033"/>
                    <a:pt y="5221" x="88371"/>
                    <a:pt y="5221" x="88799"/>
                  </a:cubicBezTo>
                  <a:cubicBezTo>
                    <a:pt y="5221" x="88969"/>
                    <a:pt y="5196" x="89137"/>
                    <a:pt y="5148" x="89303"/>
                  </a:cubicBezTo>
                  <a:cubicBezTo>
                    <a:pt y="5100" x="89469"/>
                    <a:pt y="5029" x="89631"/>
                    <a:pt y="4937" x="89789"/>
                  </a:cubicBezTo>
                  <a:lnTo>
                    <a:pt y="4364" x="89789"/>
                  </a:lnTo>
                  <a:cubicBezTo>
                    <a:pt y="4478" x="89633"/>
                    <a:pt y="4564" x="89475"/>
                    <a:pt y="4621" x="89316"/>
                  </a:cubicBezTo>
                  <a:cubicBezTo>
                    <a:pt y="4678" x="89158"/>
                    <a:pt y="4707" x="88994"/>
                    <a:pt y="4707" x="88825"/>
                  </a:cubicBezTo>
                  <a:cubicBezTo>
                    <a:pt y="4707" x="88533"/>
                    <a:pt y="4598" x="88306"/>
                    <a:pt y="4379" x="88142"/>
                  </a:cubicBezTo>
                  <a:cubicBezTo>
                    <a:pt y="4161" x="87979"/>
                    <a:pt y="3843" x="87887"/>
                    <a:pt y="3426" x="87868"/>
                  </a:cubicBezTo>
                  <a:lnTo>
                    <a:pt y="3426" x="89892"/>
                  </a:lnTo>
                  <a:lnTo>
                    <a:pt y="3129" x="89892"/>
                  </a:lnTo>
                  <a:cubicBezTo>
                    <a:pt y="2580" x="89892"/>
                    <a:pt y="2146" x="89787"/>
                    <a:pt y="1827" x="89577"/>
                  </a:cubicBezTo>
                  <a:cubicBezTo>
                    <a:pt y="1507" x="89367"/>
                    <a:pt y="1347" x="89082"/>
                    <a:pt y="1347" x="88722"/>
                  </a:cubicBezTo>
                  <a:close/>
                  <a:moveTo>
                    <a:pt y="1347" x="94934"/>
                  </a:moveTo>
                  <a:cubicBezTo>
                    <a:pt y="1347" x="94605"/>
                    <a:pt y="1442" x="94352"/>
                    <a:pt y="1631" x="94173"/>
                  </a:cubicBezTo>
                  <a:cubicBezTo>
                    <a:pt y="1820" x="93995"/>
                    <a:pt y="2087" x="93905"/>
                    <a:pt y="2434" x="93905"/>
                  </a:cubicBezTo>
                  <a:cubicBezTo>
                    <a:pt y="2720" x="93905"/>
                    <a:pt y="2944" x="93966"/>
                    <a:pt y="3108" x="94087"/>
                  </a:cubicBezTo>
                  <a:cubicBezTo>
                    <a:pt y="3271" x="94208"/>
                    <a:pt y="3393" x="94405"/>
                    <a:pt y="3472" x="94678"/>
                  </a:cubicBezTo>
                  <a:lnTo>
                    <a:pt y="3521" x="94831"/>
                  </a:lnTo>
                  <a:cubicBezTo>
                    <a:pt y="3602" x="95104"/>
                    <a:pt y="3687" x="95280"/>
                    <a:pt y="3775" x="95361"/>
                  </a:cubicBezTo>
                  <a:cubicBezTo>
                    <a:pt y="3863" x="95441"/>
                    <a:pt y="3989" x="95482"/>
                    <a:pt y="4153" x="95482"/>
                  </a:cubicBezTo>
                  <a:cubicBezTo>
                    <a:pt y="4331" x="95482"/>
                    <a:pt y="4469" x="95426"/>
                    <a:pt y="4567" x="95314"/>
                  </a:cubicBezTo>
                  <a:cubicBezTo>
                    <a:pt y="4664" x="95203"/>
                    <a:pt y="4713" x="95043"/>
                    <a:pt y="4713" x="94836"/>
                  </a:cubicBezTo>
                  <a:cubicBezTo>
                    <a:pt y="4713" x="94681"/>
                    <a:pt y="4684" x="94525"/>
                    <a:pt y="4626" x="94367"/>
                  </a:cubicBezTo>
                  <a:cubicBezTo>
                    <a:pt y="4568" x="94209"/>
                    <a:pt y="4481" x="94049"/>
                    <a:pt y="4364" x="93886"/>
                  </a:cubicBezTo>
                  <a:lnTo>
                    <a:pt y="4990" x="93886"/>
                  </a:lnTo>
                  <a:cubicBezTo>
                    <a:pt y="5067" x="94059"/>
                    <a:pt y="5124" x="94222"/>
                    <a:pt y="5163" x="94378"/>
                  </a:cubicBezTo>
                  <a:cubicBezTo>
                    <a:pt y="5201" x="94533"/>
                    <a:pt y="5221" x="94683"/>
                    <a:pt y="5221" x="94826"/>
                  </a:cubicBezTo>
                  <a:cubicBezTo>
                    <a:pt y="5221" x="95171"/>
                    <a:pt y="5121" x="95441"/>
                    <a:pt y="4921" x="95638"/>
                  </a:cubicBezTo>
                  <a:cubicBezTo>
                    <a:pt y="4721" x="95835"/>
                    <a:pt y="4450" x="95934"/>
                    <a:pt y="4107" x="95934"/>
                  </a:cubicBezTo>
                  <a:cubicBezTo>
                    <a:pt y="3807" x="95934"/>
                    <a:pt y="3572" x="95868"/>
                    <a:pt y="3404" x="95736"/>
                  </a:cubicBezTo>
                  <a:cubicBezTo>
                    <a:pt y="3236" x="95605"/>
                    <a:pt y="3106" x="95383"/>
                    <a:pt y="3014" x="95070"/>
                  </a:cubicBezTo>
                  <a:lnTo>
                    <a:pt y="2968" x="94920"/>
                  </a:lnTo>
                  <a:cubicBezTo>
                    <a:pt y="2895" x="94684"/>
                    <a:pt y="2819" x="94527"/>
                    <a:pt y="2739" x="94448"/>
                  </a:cubicBezTo>
                  <a:cubicBezTo>
                    <a:pt y="2659" x="94370"/>
                    <a:pt y="2548" x="94331"/>
                    <a:pt y="2408" x="94331"/>
                  </a:cubicBezTo>
                  <a:cubicBezTo>
                    <a:pt y="2224" x="94331"/>
                    <a:pt y="2085" x="94386"/>
                    <a:pt y="1993" x="94495"/>
                  </a:cubicBezTo>
                  <a:cubicBezTo>
                    <a:pt y="1901" x="94604"/>
                    <a:pt y="1855" x="94768"/>
                    <a:pt y="1855" x="94986"/>
                  </a:cubicBezTo>
                  <a:cubicBezTo>
                    <a:pt y="1855" x="95130"/>
                    <a:pt y="1877" x="95269"/>
                    <a:pt y="1921" x="95403"/>
                  </a:cubicBezTo>
                  <a:cubicBezTo>
                    <a:pt y="1964" x="95537"/>
                    <a:pt y="2030" x="95666"/>
                    <a:pt y="2118" x="95790"/>
                  </a:cubicBezTo>
                  <a:lnTo>
                    <a:pt y="1545" x="95790"/>
                  </a:lnTo>
                  <a:cubicBezTo>
                    <a:pt y="1479" x="95669"/>
                    <a:pt y="1430" x="95537"/>
                    <a:pt y="1397" x="95393"/>
                  </a:cubicBezTo>
                  <a:cubicBezTo>
                    <a:pt y="1364" x="95250"/>
                    <a:pt y="1347" x="95097"/>
                    <a:pt y="1347" x="94934"/>
                  </a:cubicBezTo>
                  <a:close/>
                  <a:moveTo>
                    <a:pt y="1347" x="97756"/>
                  </a:moveTo>
                  <a:cubicBezTo>
                    <a:pt y="1347" x="97354"/>
                    <a:pt y="1525" x="97035"/>
                    <a:pt y="1879" x="96798"/>
                  </a:cubicBezTo>
                  <a:cubicBezTo>
                    <a:pt y="2234" x="96562"/>
                    <a:pt y="2713" x="96443"/>
                    <a:pt y="3317" x="96443"/>
                  </a:cubicBezTo>
                  <a:cubicBezTo>
                    <a:pt y="3901" x="96443"/>
                    <a:pt y="4364" x="96568"/>
                    <a:pt y="4707" x="96817"/>
                  </a:cubicBezTo>
                  <a:cubicBezTo>
                    <a:pt y="5049" x="97067"/>
                    <a:pt y="5221" x="97405"/>
                    <a:pt y="5221" x="97833"/>
                  </a:cubicBezTo>
                  <a:cubicBezTo>
                    <a:pt y="5221" x="98003"/>
                    <a:pt y="5196" x="98172"/>
                    <a:pt y="5148" x="98337"/>
                  </a:cubicBezTo>
                  <a:cubicBezTo>
                    <a:pt y="5100" x="98503"/>
                    <a:pt y="5029" x="98665"/>
                    <a:pt y="4937" x="98823"/>
                  </a:cubicBezTo>
                  <a:lnTo>
                    <a:pt y="4364" x="98823"/>
                  </a:lnTo>
                  <a:cubicBezTo>
                    <a:pt y="4478" x="98667"/>
                    <a:pt y="4564" x="98509"/>
                    <a:pt y="4621" x="98350"/>
                  </a:cubicBezTo>
                  <a:cubicBezTo>
                    <a:pt y="4678" x="98192"/>
                    <a:pt y="4707" x="98028"/>
                    <a:pt y="4707" x="97859"/>
                  </a:cubicBezTo>
                  <a:cubicBezTo>
                    <a:pt y="4707" x="97567"/>
                    <a:pt y="4598" x="97340"/>
                    <a:pt y="4379" x="97176"/>
                  </a:cubicBezTo>
                  <a:cubicBezTo>
                    <a:pt y="4161" x="97013"/>
                    <a:pt y="3843" x="96921"/>
                    <a:pt y="3426" x="96902"/>
                  </a:cubicBezTo>
                  <a:lnTo>
                    <a:pt y="3426" x="98926"/>
                  </a:lnTo>
                  <a:lnTo>
                    <a:pt y="3129" x="98926"/>
                  </a:lnTo>
                  <a:cubicBezTo>
                    <a:pt y="2580" x="98926"/>
                    <a:pt y="2146" x="98821"/>
                    <a:pt y="1827" x="98611"/>
                  </a:cubicBezTo>
                  <a:cubicBezTo>
                    <a:pt y="1507" x="98401"/>
                    <a:pt y="1347" x="98116"/>
                    <a:pt y="1347" x="97756"/>
                  </a:cubicBezTo>
                  <a:close/>
                  <a:moveTo>
                    <a:pt y="1347" x="100770"/>
                  </a:moveTo>
                  <a:cubicBezTo>
                    <a:pt y="1347" x="100368"/>
                    <a:pt y="1525" x="100049"/>
                    <a:pt y="1879" x="99812"/>
                  </a:cubicBezTo>
                  <a:cubicBezTo>
                    <a:pt y="2234" x="99576"/>
                    <a:pt y="2713" x="99457"/>
                    <a:pt y="3317" x="99457"/>
                  </a:cubicBezTo>
                  <a:cubicBezTo>
                    <a:pt y="3901" x="99457"/>
                    <a:pt y="4364" x="99582"/>
                    <a:pt y="4707" x="99831"/>
                  </a:cubicBezTo>
                  <a:cubicBezTo>
                    <a:pt y="5049" x="100081"/>
                    <a:pt y="5221" x="100419"/>
                    <a:pt y="5221" x="100847"/>
                  </a:cubicBezTo>
                  <a:cubicBezTo>
                    <a:pt y="5221" x="101017"/>
                    <a:pt y="5196" x="101185"/>
                    <a:pt y="5148" x="101351"/>
                  </a:cubicBezTo>
                  <a:cubicBezTo>
                    <a:pt y="5100" x="101517"/>
                    <a:pt y="5029" x="101679"/>
                    <a:pt y="4937" x="101837"/>
                  </a:cubicBezTo>
                  <a:lnTo>
                    <a:pt y="4364" x="101837"/>
                  </a:lnTo>
                  <a:cubicBezTo>
                    <a:pt y="4478" x="101681"/>
                    <a:pt y="4564" x="101523"/>
                    <a:pt y="4621" x="101364"/>
                  </a:cubicBezTo>
                  <a:cubicBezTo>
                    <a:pt y="4678" x="101206"/>
                    <a:pt y="4707" x="101042"/>
                    <a:pt y="4707" x="100873"/>
                  </a:cubicBezTo>
                  <a:cubicBezTo>
                    <a:pt y="4707" x="100581"/>
                    <a:pt y="4598" x="100354"/>
                    <a:pt y="4379" x="100190"/>
                  </a:cubicBezTo>
                  <a:cubicBezTo>
                    <a:pt y="4161" x="100027"/>
                    <a:pt y="3843" x="99935"/>
                    <a:pt y="3426" x="99916"/>
                  </a:cubicBezTo>
                  <a:lnTo>
                    <a:pt y="3426" x="101940"/>
                  </a:lnTo>
                  <a:lnTo>
                    <a:pt y="3129" x="101940"/>
                  </a:lnTo>
                  <a:cubicBezTo>
                    <a:pt y="2580" x="101940"/>
                    <a:pt y="2146" x="101835"/>
                    <a:pt y="1827" x="101625"/>
                  </a:cubicBezTo>
                  <a:cubicBezTo>
                    <a:pt y="1507" x="101415"/>
                    <a:pt y="1347" x="101130"/>
                    <a:pt y="1347" x="100770"/>
                  </a:cubicBezTo>
                  <a:close/>
                  <a:moveTo>
                    <a:pt y="1347" x="107594"/>
                  </a:moveTo>
                  <a:cubicBezTo>
                    <a:pt y="1347" x="107192"/>
                    <a:pt y="1525" x="106873"/>
                    <a:pt y="1879" x="106636"/>
                  </a:cubicBezTo>
                  <a:cubicBezTo>
                    <a:pt y="2234" x="106400"/>
                    <a:pt y="2713" x="106281"/>
                    <a:pt y="3317" x="106281"/>
                  </a:cubicBezTo>
                  <a:cubicBezTo>
                    <a:pt y="3901" x="106281"/>
                    <a:pt y="4364" x="106406"/>
                    <a:pt y="4707" x="106655"/>
                  </a:cubicBezTo>
                  <a:cubicBezTo>
                    <a:pt y="5049" x="106905"/>
                    <a:pt y="5221" x="107243"/>
                    <a:pt y="5221" x="107671"/>
                  </a:cubicBezTo>
                  <a:cubicBezTo>
                    <a:pt y="5221" x="107841"/>
                    <a:pt y="5196" x="108010"/>
                    <a:pt y="5148" x="108175"/>
                  </a:cubicBezTo>
                  <a:cubicBezTo>
                    <a:pt y="5100" x="108341"/>
                    <a:pt y="5029" x="108503"/>
                    <a:pt y="4937" x="108661"/>
                  </a:cubicBezTo>
                  <a:lnTo>
                    <a:pt y="4364" x="108661"/>
                  </a:lnTo>
                  <a:cubicBezTo>
                    <a:pt y="4478" x="108505"/>
                    <a:pt y="4564" x="108347"/>
                    <a:pt y="4621" x="108188"/>
                  </a:cubicBezTo>
                  <a:cubicBezTo>
                    <a:pt y="4678" x="108030"/>
                    <a:pt y="4707" x="107866"/>
                    <a:pt y="4707" x="107697"/>
                  </a:cubicBezTo>
                  <a:cubicBezTo>
                    <a:pt y="4707" x="107405"/>
                    <a:pt y="4598" x="107178"/>
                    <a:pt y="4379" x="107014"/>
                  </a:cubicBezTo>
                  <a:cubicBezTo>
                    <a:pt y="4161" x="106851"/>
                    <a:pt y="3843" x="106759"/>
                    <a:pt y="3426" x="106740"/>
                  </a:cubicBezTo>
                  <a:lnTo>
                    <a:pt y="3426" x="108764"/>
                  </a:lnTo>
                  <a:lnTo>
                    <a:pt y="3129" x="108764"/>
                  </a:lnTo>
                  <a:cubicBezTo>
                    <a:pt y="2580" x="108764"/>
                    <a:pt y="2146" x="108659"/>
                    <a:pt y="1827" x="108449"/>
                  </a:cubicBezTo>
                  <a:cubicBezTo>
                    <a:pt y="1507" x="108239"/>
                    <a:pt y="1347" x="107954"/>
                    <a:pt y="1347" x="107594"/>
                  </a:cubicBezTo>
                  <a:close/>
                  <a:moveTo>
                    <a:pt y="0" x="111249"/>
                  </a:moveTo>
                  <a:lnTo>
                    <a:pt y="1996" x="111249"/>
                  </a:lnTo>
                  <a:cubicBezTo>
                    <a:pt y="1777" x="111157"/>
                    <a:pt y="1614" x="111040"/>
                    <a:pt y="1507" x="110899"/>
                  </a:cubicBezTo>
                  <a:cubicBezTo>
                    <a:pt y="1401" x="110758"/>
                    <a:pt y="1347" x="110588"/>
                    <a:pt y="1347" x="110391"/>
                  </a:cubicBezTo>
                  <a:cubicBezTo>
                    <a:pt y="1347" x="110067"/>
                    <a:pt y="1525" x="109803"/>
                    <a:pt y="1881" x="109600"/>
                  </a:cubicBezTo>
                  <a:cubicBezTo>
                    <a:pt y="2237" x="109397"/>
                    <a:pt y="2704" x="109295"/>
                    <a:pt y="3284" x="109295"/>
                  </a:cubicBezTo>
                  <a:cubicBezTo>
                    <a:pt y="3864" x="109295"/>
                    <a:pt y="4331" x="109397"/>
                    <a:pt y="4687" x="109600"/>
                  </a:cubicBezTo>
                  <a:cubicBezTo>
                    <a:pt y="5043" x="109803"/>
                    <a:pt y="5221" x="110067"/>
                    <a:pt y="5221" x="110391"/>
                  </a:cubicBezTo>
                  <a:cubicBezTo>
                    <a:pt y="5221" x="110588"/>
                    <a:pt y="5167" x="110758"/>
                    <a:pt y="5061" x="110899"/>
                  </a:cubicBezTo>
                  <a:cubicBezTo>
                    <a:pt y="4954" x="111040"/>
                    <a:pt y="4791" x="111157"/>
                    <a:pt y="4572" x="111249"/>
                  </a:cubicBezTo>
                  <a:lnTo>
                    <a:pt y="5125" x="111249"/>
                  </a:lnTo>
                  <a:lnTo>
                    <a:pt y="5125" x="111689"/>
                  </a:lnTo>
                  <a:lnTo>
                    <a:pt y="0" x="111689"/>
                  </a:lnTo>
                  <a:close/>
                  <a:moveTo>
                    <a:pt y="4289" x="40991"/>
                  </a:moveTo>
                  <a:lnTo>
                    <a:pt y="4855" x="40991"/>
                  </a:lnTo>
                  <a:lnTo>
                    <a:pt y="5909" x="40795"/>
                  </a:lnTo>
                  <a:lnTo>
                    <a:pt y="5909" x="41103"/>
                  </a:lnTo>
                  <a:lnTo>
                    <a:pt y="4855" x="41495"/>
                  </a:lnTo>
                  <a:lnTo>
                    <a:pt y="4289" x="41495"/>
                  </a:lnTo>
                  <a:close/>
                  <a:moveTo>
                    <a:pt y="7" x="92846"/>
                  </a:moveTo>
                  <a:cubicBezTo>
                    <a:pt y="525" x="92605"/>
                    <a:pt y="1032" x="92426"/>
                    <a:pt y="1529" x="92308"/>
                  </a:cubicBezTo>
                  <a:cubicBezTo>
                    <a:pt y="2025" x="92190"/>
                    <a:pt y="2518" x="92131"/>
                    <a:pt y="3007" x="92131"/>
                  </a:cubicBezTo>
                  <a:cubicBezTo>
                    <a:pt y="3499" x="92131"/>
                    <a:pt y="3994" x="92190"/>
                    <a:pt y="4493" x="92309"/>
                  </a:cubicBezTo>
                  <a:cubicBezTo>
                    <a:pt y="4991" x="92428"/>
                    <a:pt y="5498" x="92607"/>
                    <a:pt y="6014" x="92846"/>
                  </a:cubicBezTo>
                  <a:lnTo>
                    <a:pt y="6014" x="93229"/>
                  </a:lnTo>
                  <a:cubicBezTo>
                    <a:pt y="5511" x="93017"/>
                    <a:pt y="5011" x="92858"/>
                    <a:pt y="4514" x="92754"/>
                  </a:cubicBezTo>
                  <a:cubicBezTo>
                    <a:pt y="4017" x="92649"/>
                    <a:pt y="3515" x="92597"/>
                    <a:pt y="3007" x="92597"/>
                  </a:cubicBezTo>
                  <a:cubicBezTo>
                    <a:pt y="2500" x="92597"/>
                    <a:pt y="2000" x="92649"/>
                    <a:pt y="1506" x="92753"/>
                  </a:cubicBezTo>
                  <a:cubicBezTo>
                    <a:pt y="1012" x="92856"/>
                    <a:pt y="512" x="93015"/>
                    <a:pt y="7" x="93229"/>
                  </a:cubicBezTo>
                  <a:close/>
                  <a:moveTo>
                    <a:pt y="1347" x="34675"/>
                  </a:moveTo>
                  <a:cubicBezTo>
                    <a:pt y="1347" x="34479"/>
                    <a:pt y="1401" x="34311"/>
                    <a:pt y="1507" x="34170"/>
                  </a:cubicBezTo>
                  <a:cubicBezTo>
                    <a:pt y="1614" x="34028"/>
                    <a:pt y="1777" x="33912"/>
                    <a:pt y="1996" x="33819"/>
                  </a:cubicBezTo>
                  <a:lnTo>
                    <a:pt y="1436" x="33819"/>
                  </a:lnTo>
                  <a:lnTo>
                    <a:pt y="1436" x="33377"/>
                  </a:lnTo>
                  <a:lnTo>
                    <a:pt y="6528" x="33377"/>
                  </a:lnTo>
                  <a:lnTo>
                    <a:pt y="6528" x="33819"/>
                  </a:lnTo>
                  <a:lnTo>
                    <a:pt y="4572" x="33819"/>
                  </a:lnTo>
                  <a:cubicBezTo>
                    <a:pt y="4791" x="33912"/>
                    <a:pt y="4954" x="34028"/>
                    <a:pt y="5061" x="34170"/>
                  </a:cubicBezTo>
                  <a:cubicBezTo>
                    <a:pt y="5167" x="34311"/>
                    <a:pt y="5221" x="34479"/>
                    <a:pt y="5221" x="34675"/>
                  </a:cubicBezTo>
                  <a:cubicBezTo>
                    <a:pt y="5221" x="35001"/>
                    <a:pt y="5043" x="35265"/>
                    <a:pt y="4687" x="35468"/>
                  </a:cubicBezTo>
                  <a:cubicBezTo>
                    <a:pt y="4331" x="35671"/>
                    <a:pt y="3864" x="35773"/>
                    <a:pt y="3284" x="35773"/>
                  </a:cubicBezTo>
                  <a:cubicBezTo>
                    <a:pt y="2704" x="35773"/>
                    <a:pt y="2237" x="35671"/>
                    <a:pt y="1881" x="35468"/>
                  </a:cubicBezTo>
                  <a:cubicBezTo>
                    <a:pt y="1525" x="35265"/>
                    <a:pt y="1347" x="35001"/>
                    <a:pt y="1347" x="34675"/>
                  </a:cubicBezTo>
                  <a:close/>
                  <a:moveTo>
                    <a:pt y="1347" x="63347"/>
                  </a:moveTo>
                  <a:cubicBezTo>
                    <a:pt y="1347" x="63019"/>
                    <a:pt y="1520" x="62754"/>
                    <a:pt y="1865" x="62553"/>
                  </a:cubicBezTo>
                  <a:cubicBezTo>
                    <a:pt y="2209" x="62353"/>
                    <a:pt y="2667" x="62252"/>
                    <a:pt y="3238" x="62252"/>
                  </a:cubicBezTo>
                  <a:cubicBezTo>
                    <a:pt y="3807" x="62252"/>
                    <a:pt y="4263" x="62353"/>
                    <a:pt y="4608" x="62553"/>
                  </a:cubicBezTo>
                  <a:cubicBezTo>
                    <a:pt y="4953" x="62754"/>
                    <a:pt y="5125" x="63019"/>
                    <a:pt y="5125" x="63347"/>
                  </a:cubicBezTo>
                  <a:cubicBezTo>
                    <a:pt y="5125" x="63545"/>
                    <a:pt y="5071" x="63715"/>
                    <a:pt y="4964" x="63857"/>
                  </a:cubicBezTo>
                  <a:cubicBezTo>
                    <a:pt y="4856" x="63999"/>
                    <a:pt y="4694" x="64115"/>
                    <a:pt y="4476" x="64206"/>
                  </a:cubicBezTo>
                  <a:lnTo>
                    <a:pt y="4776" x="64206"/>
                  </a:lnTo>
                  <a:cubicBezTo>
                    <a:pt y="5195" x="64206"/>
                    <a:pt y="5509" x="64134"/>
                    <a:pt y="5716" x="63991"/>
                  </a:cubicBezTo>
                  <a:cubicBezTo>
                    <a:pt y="5924" x="63847"/>
                    <a:pt y="6027" x="63631"/>
                    <a:pt y="6027" x="63343"/>
                  </a:cubicBezTo>
                  <a:cubicBezTo>
                    <a:pt y="6027" x="63212"/>
                    <a:pt y="6004" x="63084"/>
                    <a:pt y="5958" x="62958"/>
                  </a:cubicBezTo>
                  <a:cubicBezTo>
                    <a:pt y="5912" x="62832"/>
                    <a:pt y="5841" x="62704"/>
                    <a:pt y="5744" x="62575"/>
                  </a:cubicBezTo>
                  <a:lnTo>
                    <a:pt y="6334" x="62575"/>
                  </a:lnTo>
                  <a:cubicBezTo>
                    <a:pt y="6400" x="62704"/>
                    <a:pt y="6448" x="62837"/>
                    <a:pt y="6480" x="62974"/>
                  </a:cubicBezTo>
                  <a:cubicBezTo>
                    <a:pt y="6512" x="63112"/>
                    <a:pt y="6528" x="63257"/>
                    <a:pt y="6528" x="63412"/>
                  </a:cubicBezTo>
                  <a:cubicBezTo>
                    <a:pt y="6528" x="63830"/>
                    <a:pt y="6375" x="64140"/>
                    <a:pt y="6069" x="64342"/>
                  </a:cubicBezTo>
                  <a:cubicBezTo>
                    <a:pt y="5762" x="64545"/>
                    <a:pt y="5295" x="64646"/>
                    <a:pt y="4667" x="64646"/>
                  </a:cubicBezTo>
                  <a:lnTo>
                    <a:pt y="1436" x="64646"/>
                  </a:lnTo>
                  <a:lnTo>
                    <a:pt y="1436" x="64206"/>
                  </a:lnTo>
                  <a:lnTo>
                    <a:pt y="1996" x="64206"/>
                  </a:lnTo>
                  <a:cubicBezTo>
                    <a:pt y="1779" x="64115"/>
                    <a:pt y="1616" x="63999"/>
                    <a:pt y="1509" x="63857"/>
                  </a:cubicBezTo>
                  <a:cubicBezTo>
                    <a:pt y="1401" x="63715"/>
                    <a:pt y="1347" x="63545"/>
                    <a:pt y="1347" x="63347"/>
                  </a:cubicBezTo>
                  <a:close/>
                  <a:moveTo>
                    <a:pt y="1436" x="83025"/>
                  </a:moveTo>
                  <a:lnTo>
                    <a:pt y="5066" x="84108"/>
                  </a:lnTo>
                  <a:lnTo>
                    <a:pt y="5342" x="84029"/>
                  </a:lnTo>
                  <a:cubicBezTo>
                    <a:pt y="5637" x="83948"/>
                    <a:pt y="5823" x="83874"/>
                    <a:pt y="5902" x="83807"/>
                  </a:cubicBezTo>
                  <a:cubicBezTo>
                    <a:pt y="5981" x="83740"/>
                    <a:pt y="6021" x="83646"/>
                    <a:pt y="6021" x="83525"/>
                  </a:cubicBezTo>
                  <a:lnTo>
                    <a:pt y="6021" x="83266"/>
                  </a:lnTo>
                  <a:lnTo>
                    <a:pt y="6528" x="83266"/>
                  </a:lnTo>
                  <a:lnTo>
                    <a:pt y="6528" x="83618"/>
                  </a:lnTo>
                  <a:cubicBezTo>
                    <a:pt y="6528" x="83816"/>
                    <a:pt y="6461" x="83973"/>
                    <a:pt y="6327" x="84091"/>
                  </a:cubicBezTo>
                  <a:cubicBezTo>
                    <a:pt y="6193" x="84209"/>
                    <a:pt y="5907" x="84331"/>
                    <a:pt y="5468" x="84455"/>
                  </a:cubicBezTo>
                  <a:lnTo>
                    <a:pt y="1436" x="85632"/>
                  </a:lnTo>
                  <a:lnTo>
                    <a:pt y="1436" x="85165"/>
                  </a:lnTo>
                  <a:lnTo>
                    <a:pt y="4321" x="84328"/>
                  </a:lnTo>
                  <a:lnTo>
                    <a:pt y="1436" x="83491"/>
                  </a:lnTo>
                  <a:close/>
                  <a:moveTo>
                    <a:pt y="1347" x="121248"/>
                  </a:moveTo>
                  <a:cubicBezTo>
                    <a:pt y="1347" x="120919"/>
                    <a:pt y="1520" x="120654"/>
                    <a:pt y="1865" x="120453"/>
                  </a:cubicBezTo>
                  <a:cubicBezTo>
                    <a:pt y="2209" x="120253"/>
                    <a:pt y="2667" x="120152"/>
                    <a:pt y="3238" x="120152"/>
                  </a:cubicBezTo>
                  <a:cubicBezTo>
                    <a:pt y="3807" x="120152"/>
                    <a:pt y="4263" x="120253"/>
                    <a:pt y="4608" x="120453"/>
                  </a:cubicBezTo>
                  <a:cubicBezTo>
                    <a:pt y="4953" x="120654"/>
                    <a:pt y="5125" x="120919"/>
                    <a:pt y="5125" x="121248"/>
                  </a:cubicBezTo>
                  <a:cubicBezTo>
                    <a:pt y="5125" x="121445"/>
                    <a:pt y="5071" x="121615"/>
                    <a:pt y="4964" x="121757"/>
                  </a:cubicBezTo>
                  <a:cubicBezTo>
                    <a:pt y="4856" x="121899"/>
                    <a:pt y="4694" x="122015"/>
                    <a:pt y="4476" x="122106"/>
                  </a:cubicBezTo>
                  <a:lnTo>
                    <a:pt y="4776" x="122106"/>
                  </a:lnTo>
                  <a:cubicBezTo>
                    <a:pt y="5195" x="122106"/>
                    <a:pt y="5509" x="122034"/>
                    <a:pt y="5716" x="121891"/>
                  </a:cubicBezTo>
                  <a:cubicBezTo>
                    <a:pt y="5924" x="121747"/>
                    <a:pt y="6027" x="121531"/>
                    <a:pt y="6027" x="121243"/>
                  </a:cubicBezTo>
                  <a:cubicBezTo>
                    <a:pt y="6027" x="121112"/>
                    <a:pt y="6004" x="120984"/>
                    <a:pt y="5958" x="120858"/>
                  </a:cubicBezTo>
                  <a:cubicBezTo>
                    <a:pt y="5912" x="120732"/>
                    <a:pt y="5841" x="120604"/>
                    <a:pt y="5744" x="120475"/>
                  </a:cubicBezTo>
                  <a:lnTo>
                    <a:pt y="6334" x="120475"/>
                  </a:lnTo>
                  <a:cubicBezTo>
                    <a:pt y="6400" x="120604"/>
                    <a:pt y="6448" x="120737"/>
                    <a:pt y="6480" x="120874"/>
                  </a:cubicBezTo>
                  <a:cubicBezTo>
                    <a:pt y="6512" x="121012"/>
                    <a:pt y="6528" x="121157"/>
                    <a:pt y="6528" x="121312"/>
                  </a:cubicBezTo>
                  <a:cubicBezTo>
                    <a:pt y="6528" x="121730"/>
                    <a:pt y="6375" x="122040"/>
                    <a:pt y="6069" x="122242"/>
                  </a:cubicBezTo>
                  <a:cubicBezTo>
                    <a:pt y="5762" x="122445"/>
                    <a:pt y="5295" x="122546"/>
                    <a:pt y="4667" x="122546"/>
                  </a:cubicBezTo>
                  <a:lnTo>
                    <a:pt y="1436" x="122546"/>
                  </a:lnTo>
                  <a:lnTo>
                    <a:pt y="1436" x="122106"/>
                  </a:lnTo>
                  <a:lnTo>
                    <a:pt y="1996" x="122106"/>
                  </a:lnTo>
                  <a:cubicBezTo>
                    <a:pt y="1779" x="122015"/>
                    <a:pt y="1616" x="121899"/>
                    <a:pt y="1509" x="121757"/>
                  </a:cubicBezTo>
                  <a:cubicBezTo>
                    <a:pt y="1401" x="121615"/>
                    <a:pt y="1347" x="121445"/>
                    <a:pt y="1347" x="121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y="2127150" x="185200"/>
              <a:ext cy="163200" cx="2250800"/>
            </a:xfrm>
            <a:custGeom>
              <a:pathLst>
                <a:path w="90032" extrusionOk="0" h="6528">
                  <a:moveTo>
                    <a:pt y="0" x="19559"/>
                  </a:moveTo>
                  <a:lnTo>
                    <a:pt y="768" x="19559"/>
                  </a:lnTo>
                  <a:lnTo>
                    <a:pt y="768" x="20000"/>
                  </a:lnTo>
                  <a:lnTo>
                    <a:pt y="0" x="20000"/>
                  </a:lnTo>
                  <a:close/>
                  <a:moveTo>
                    <a:pt y="0" x="65084"/>
                  </a:moveTo>
                  <a:lnTo>
                    <a:pt y="768" x="65084"/>
                  </a:lnTo>
                  <a:lnTo>
                    <a:pt y="768" x="65525"/>
                  </a:lnTo>
                  <a:lnTo>
                    <a:pt y="0" x="65525"/>
                  </a:lnTo>
                  <a:close/>
                  <a:moveTo>
                    <a:pt y="208" x="29583"/>
                  </a:moveTo>
                  <a:lnTo>
                    <a:pt y="2036" x="29583"/>
                  </a:lnTo>
                  <a:lnTo>
                    <a:pt y="2036" x="29990"/>
                  </a:lnTo>
                  <a:lnTo>
                    <a:pt y="208" x="29990"/>
                  </a:lnTo>
                  <a:close/>
                  <a:moveTo>
                    <a:pt y="208" x="30487"/>
                  </a:moveTo>
                  <a:lnTo>
                    <a:pt y="2036" x="30487"/>
                  </a:lnTo>
                  <a:lnTo>
                    <a:pt y="2036" x="30894"/>
                  </a:lnTo>
                  <a:lnTo>
                    <a:pt y="208" x="30894"/>
                  </a:lnTo>
                  <a:close/>
                  <a:moveTo>
                    <a:pt y="1861" x="13199"/>
                  </a:moveTo>
                  <a:cubicBezTo>
                    <a:pt y="1861" x="13416"/>
                    <a:pt y="1960" x="13590"/>
                    <a:pt y="2157" x="13721"/>
                  </a:cubicBezTo>
                  <a:cubicBezTo>
                    <a:pt y="2355" x="13853"/>
                    <a:pt y="2620" x="13920"/>
                    <a:pt y="2951" x="13924"/>
                  </a:cubicBezTo>
                  <a:lnTo>
                    <a:pt y="2954" x="12355"/>
                  </a:lnTo>
                  <a:cubicBezTo>
                    <a:pt y="2608" x="12377"/>
                    <a:pt y="2339" x="12462"/>
                    <a:pt y="2148" x="12609"/>
                  </a:cubicBezTo>
                  <a:cubicBezTo>
                    <a:pt y="1957" x="12757"/>
                    <a:pt y="1861" x="12953"/>
                    <a:pt y="1861" x="13199"/>
                  </a:cubicBezTo>
                  <a:close/>
                  <a:moveTo>
                    <a:pt y="1861" x="47193"/>
                  </a:moveTo>
                  <a:cubicBezTo>
                    <a:pt y="1861" x="47410"/>
                    <a:pt y="1960" x="47584"/>
                    <a:pt y="2157" x="47715"/>
                  </a:cubicBezTo>
                  <a:cubicBezTo>
                    <a:pt y="2355" x="47847"/>
                    <a:pt y="2620" x="47914"/>
                    <a:pt y="2951" x="47918"/>
                  </a:cubicBezTo>
                  <a:lnTo>
                    <a:pt y="2954" x="46349"/>
                  </a:lnTo>
                  <a:cubicBezTo>
                    <a:pt y="2608" x="46371"/>
                    <a:pt y="2339" x="46456"/>
                    <a:pt y="2148" x="46603"/>
                  </a:cubicBezTo>
                  <a:cubicBezTo>
                    <a:pt y="1957" x="46751"/>
                    <a:pt y="1861" x="46947"/>
                    <a:pt y="1861" x="47193"/>
                  </a:cubicBezTo>
                  <a:close/>
                  <a:moveTo>
                    <a:pt y="1861" x="84564"/>
                  </a:moveTo>
                  <a:cubicBezTo>
                    <a:pt y="1861" x="84781"/>
                    <a:pt y="1960" x="84955"/>
                    <a:pt y="2157" x="85087"/>
                  </a:cubicBezTo>
                  <a:cubicBezTo>
                    <a:pt y="2355" x="85218"/>
                    <a:pt y="2620" x="85285"/>
                    <a:pt y="2951" x="85289"/>
                  </a:cubicBezTo>
                  <a:lnTo>
                    <a:pt y="2954" x="83720"/>
                  </a:lnTo>
                  <a:cubicBezTo>
                    <a:pt y="2608" x="83742"/>
                    <a:pt y="2339" x="83827"/>
                    <a:pt y="2148" x="83974"/>
                  </a:cubicBezTo>
                  <a:cubicBezTo>
                    <a:pt y="1957" x="84122"/>
                    <a:pt y="1861" x="84318"/>
                    <a:pt y="1861" x="84564"/>
                  </a:cubicBezTo>
                  <a:close/>
                  <a:moveTo>
                    <a:pt y="1854" x="6864"/>
                  </a:moveTo>
                  <a:cubicBezTo>
                    <a:pt y="1854" x="7102"/>
                    <a:pt y="1975" x="7286"/>
                    <a:pt y="2217" x="7418"/>
                  </a:cubicBezTo>
                  <a:cubicBezTo>
                    <a:pt y="2458" x="7549"/>
                    <a:pt y="2799" x="7615"/>
                    <a:pt y="3238" x="7615"/>
                  </a:cubicBezTo>
                  <a:cubicBezTo>
                    <a:pt y="3675" x="7615"/>
                    <a:pt y="4014" x="7549"/>
                    <a:pt y="4255" x="7418"/>
                  </a:cubicBezTo>
                  <a:cubicBezTo>
                    <a:pt y="4497" x="7286"/>
                    <a:pt y="4618" x="7102"/>
                    <a:pt y="4618" x="6864"/>
                  </a:cubicBezTo>
                  <a:cubicBezTo>
                    <a:pt y="4618" x="6628"/>
                    <a:pt y="4497" x="6444"/>
                    <a:pt y="4255" x="6313"/>
                  </a:cubicBezTo>
                  <a:cubicBezTo>
                    <a:pt y="4014" x="6181"/>
                    <a:pt y="3675" x="6116"/>
                    <a:pt y="3238" x="6116"/>
                  </a:cubicBezTo>
                  <a:cubicBezTo>
                    <a:pt y="2799" x="6116"/>
                    <a:pt y="2458" x="6181"/>
                    <a:pt y="2217" x="6313"/>
                  </a:cubicBezTo>
                  <a:cubicBezTo>
                    <a:pt y="1975" x="6444"/>
                    <a:pt y="1854" x="6628"/>
                    <a:pt y="1854" x="6864"/>
                  </a:cubicBezTo>
                  <a:close/>
                  <a:moveTo>
                    <a:pt y="1854" x="9974"/>
                  </a:moveTo>
                  <a:cubicBezTo>
                    <a:pt y="1854" x="10212"/>
                    <a:pt y="1975" x="10396"/>
                    <a:pt y="2217" x="10528"/>
                  </a:cubicBezTo>
                  <a:cubicBezTo>
                    <a:pt y="2458" x="10659"/>
                    <a:pt y="2799" x="10725"/>
                    <a:pt y="3238" x="10725"/>
                  </a:cubicBezTo>
                  <a:cubicBezTo>
                    <a:pt y="3675" x="10725"/>
                    <a:pt y="4014" x="10659"/>
                    <a:pt y="4255" x="10528"/>
                  </a:cubicBezTo>
                  <a:cubicBezTo>
                    <a:pt y="4497" x="10396"/>
                    <a:pt y="4618" x="10212"/>
                    <a:pt y="4618" x="9974"/>
                  </a:cubicBezTo>
                  <a:cubicBezTo>
                    <a:pt y="4618" x="9738"/>
                    <a:pt y="4497" x="9554"/>
                    <a:pt y="4255" x="9423"/>
                  </a:cubicBezTo>
                  <a:cubicBezTo>
                    <a:pt y="4014" x="9291"/>
                    <a:pt y="3675" x="9226"/>
                    <a:pt y="3238" x="9226"/>
                  </a:cubicBezTo>
                  <a:cubicBezTo>
                    <a:pt y="2799" x="9226"/>
                    <a:pt y="2458" x="9291"/>
                    <a:pt y="2217" x="9423"/>
                  </a:cubicBezTo>
                  <a:cubicBezTo>
                    <a:pt y="1975" x="9554"/>
                    <a:pt y="1854" x="9738"/>
                    <a:pt y="1854" x="9974"/>
                  </a:cubicBezTo>
                  <a:close/>
                  <a:moveTo>
                    <a:pt y="1854" x="70561"/>
                  </a:moveTo>
                  <a:cubicBezTo>
                    <a:pt y="1854" x="70799"/>
                    <a:pt y="1975" x="70983"/>
                    <a:pt y="2217" x="71115"/>
                  </a:cubicBezTo>
                  <a:cubicBezTo>
                    <a:pt y="2458" x="71246"/>
                    <a:pt y="2799" x="71312"/>
                    <a:pt y="3238" x="71312"/>
                  </a:cubicBezTo>
                  <a:cubicBezTo>
                    <a:pt y="3675" x="71312"/>
                    <a:pt y="4014" x="71246"/>
                    <a:pt y="4255" x="71115"/>
                  </a:cubicBezTo>
                  <a:cubicBezTo>
                    <a:pt y="4497" x="70983"/>
                    <a:pt y="4618" x="70799"/>
                    <a:pt y="4618" x="70561"/>
                  </a:cubicBezTo>
                  <a:cubicBezTo>
                    <a:pt y="4618" x="70325"/>
                    <a:pt y="4497" x="70141"/>
                    <a:pt y="4255" x="70010"/>
                  </a:cubicBezTo>
                  <a:cubicBezTo>
                    <a:pt y="4014" x="69878"/>
                    <a:pt y="3675" x="69813"/>
                    <a:pt y="3238" x="69813"/>
                  </a:cubicBezTo>
                  <a:cubicBezTo>
                    <a:pt y="2799" x="69813"/>
                    <a:pt y="2458" x="69878"/>
                    <a:pt y="2217" x="70010"/>
                  </a:cubicBezTo>
                  <a:cubicBezTo>
                    <a:pt y="1975" x="70141"/>
                    <a:pt y="1854" x="70325"/>
                    <a:pt y="1854" x="70561"/>
                  </a:cubicBezTo>
                  <a:close/>
                  <a:moveTo>
                    <a:pt y="1854" x="81339"/>
                  </a:moveTo>
                  <a:cubicBezTo>
                    <a:pt y="1854" x="81577"/>
                    <a:pt y="1975" x="81761"/>
                    <a:pt y="2217" x="81893"/>
                  </a:cubicBezTo>
                  <a:cubicBezTo>
                    <a:pt y="2458" x="82024"/>
                    <a:pt y="2799" x="82090"/>
                    <a:pt y="3238" x="82090"/>
                  </a:cubicBezTo>
                  <a:cubicBezTo>
                    <a:pt y="3675" x="82090"/>
                    <a:pt y="4014" x="82024"/>
                    <a:pt y="4255" x="81893"/>
                  </a:cubicBezTo>
                  <a:cubicBezTo>
                    <a:pt y="4497" x="81761"/>
                    <a:pt y="4618" x="81577"/>
                    <a:pt y="4618" x="81339"/>
                  </a:cubicBezTo>
                  <a:cubicBezTo>
                    <a:pt y="4618" x="81103"/>
                    <a:pt y="4497" x="80919"/>
                    <a:pt y="4255" x="80788"/>
                  </a:cubicBezTo>
                  <a:cubicBezTo>
                    <a:pt y="4014" x="80656"/>
                    <a:pt y="3675" x="80591"/>
                    <a:pt y="3238" x="80591"/>
                  </a:cubicBezTo>
                  <a:cubicBezTo>
                    <a:pt y="2799" x="80591"/>
                    <a:pt y="2458" x="80656"/>
                    <a:pt y="2217" x="80788"/>
                  </a:cubicBezTo>
                  <a:cubicBezTo>
                    <a:pt y="1975" x="80919"/>
                    <a:pt y="1854" x="81103"/>
                    <a:pt y="1854" x="81339"/>
                  </a:cubicBezTo>
                  <a:close/>
                  <a:moveTo>
                    <a:pt y="1861" x="21958"/>
                  </a:moveTo>
                  <a:cubicBezTo>
                    <a:pt y="1861" x="22193"/>
                    <a:pt y="1989" x="22379"/>
                    <a:pt y="2245" x="22516"/>
                  </a:cubicBezTo>
                  <a:cubicBezTo>
                    <a:pt y="2500" x="22653"/>
                    <a:pt y="2847" x="22721"/>
                    <a:pt y="3284" x="22721"/>
                  </a:cubicBezTo>
                  <a:cubicBezTo>
                    <a:pt y="3723" x="22721"/>
                    <a:pt y="4070" x="22653"/>
                    <a:pt y="4324" x="22516"/>
                  </a:cubicBezTo>
                  <a:cubicBezTo>
                    <a:pt y="4579" x="22379"/>
                    <a:pt y="4707" x="22193"/>
                    <a:pt y="4707" x="21958"/>
                  </a:cubicBezTo>
                  <a:cubicBezTo>
                    <a:pt y="4707" x="21721"/>
                    <a:pt y="4580" x="21534"/>
                    <a:pt y="4326" x="21398"/>
                  </a:cubicBezTo>
                  <a:cubicBezTo>
                    <a:pt y="4073" x="21261"/>
                    <a:pt y="3725" x="21193"/>
                    <a:pt y="3284" x="21193"/>
                  </a:cubicBezTo>
                  <a:cubicBezTo>
                    <a:pt y="2842" x="21193"/>
                    <a:pt y="2495" x="21262"/>
                    <a:pt y="2241" x="21399"/>
                  </a:cubicBezTo>
                  <a:cubicBezTo>
                    <a:pt y="1988" x="21536"/>
                    <a:pt y="1861" x="21722"/>
                    <a:pt y="1861" x="21958"/>
                  </a:cubicBezTo>
                  <a:close/>
                  <a:moveTo>
                    <a:pt y="1861" x="34421"/>
                  </a:moveTo>
                  <a:cubicBezTo>
                    <a:pt y="1861" x="34656"/>
                    <a:pt y="1989" x="34842"/>
                    <a:pt y="2245" x="34979"/>
                  </a:cubicBezTo>
                  <a:cubicBezTo>
                    <a:pt y="2500" x="35116"/>
                    <a:pt y="2847" x="35184"/>
                    <a:pt y="3284" x="35184"/>
                  </a:cubicBezTo>
                  <a:cubicBezTo>
                    <a:pt y="3723" x="35184"/>
                    <a:pt y="4070" x="35116"/>
                    <a:pt y="4324" x="34979"/>
                  </a:cubicBezTo>
                  <a:cubicBezTo>
                    <a:pt y="4579" x="34842"/>
                    <a:pt y="4707" x="34656"/>
                    <a:pt y="4707" x="34421"/>
                  </a:cubicBezTo>
                  <a:cubicBezTo>
                    <a:pt y="4707" x="34184"/>
                    <a:pt y="4580" x="33997"/>
                    <a:pt y="4326" x="33861"/>
                  </a:cubicBezTo>
                  <a:cubicBezTo>
                    <a:pt y="4073" x="33724"/>
                    <a:pt y="3725" x="33656"/>
                    <a:pt y="3284" x="33656"/>
                  </a:cubicBezTo>
                  <a:cubicBezTo>
                    <a:pt y="2842" x="33656"/>
                    <a:pt y="2495" x="33725"/>
                    <a:pt y="2241" x="33862"/>
                  </a:cubicBezTo>
                  <a:cubicBezTo>
                    <a:pt y="1988" x="33999"/>
                    <a:pt y="1861" x="34185"/>
                    <a:pt y="1861" x="34421"/>
                  </a:cubicBezTo>
                  <a:close/>
                  <a:moveTo>
                    <a:pt y="1861" x="53400"/>
                  </a:moveTo>
                  <a:cubicBezTo>
                    <a:pt y="1861" x="53635"/>
                    <a:pt y="1989" x="53821"/>
                    <a:pt y="2245" x="53958"/>
                  </a:cubicBezTo>
                  <a:cubicBezTo>
                    <a:pt y="2500" x="54095"/>
                    <a:pt y="2847" x="54163"/>
                    <a:pt y="3284" x="54163"/>
                  </a:cubicBezTo>
                  <a:cubicBezTo>
                    <a:pt y="3723" x="54163"/>
                    <a:pt y="4070" x="54095"/>
                    <a:pt y="4324" x="53958"/>
                  </a:cubicBezTo>
                  <a:cubicBezTo>
                    <a:pt y="4579" x="53821"/>
                    <a:pt y="4707" x="53635"/>
                    <a:pt y="4707" x="53400"/>
                  </a:cubicBezTo>
                  <a:cubicBezTo>
                    <a:pt y="4707" x="53163"/>
                    <a:pt y="4580" x="52976"/>
                    <a:pt y="4326" x="52840"/>
                  </a:cubicBezTo>
                  <a:cubicBezTo>
                    <a:pt y="4073" x="52703"/>
                    <a:pt y="3725" x="52635"/>
                    <a:pt y="3284" x="52635"/>
                  </a:cubicBezTo>
                  <a:cubicBezTo>
                    <a:pt y="2842" x="52635"/>
                    <a:pt y="2495" x="52704"/>
                    <a:pt y="2241" x="52841"/>
                  </a:cubicBezTo>
                  <a:cubicBezTo>
                    <a:pt y="1988" x="52978"/>
                    <a:pt y="1861" x="53164"/>
                    <a:pt y="1861" x="53400"/>
                  </a:cubicBezTo>
                  <a:close/>
                  <a:moveTo>
                    <a:pt y="1861" x="59119"/>
                  </a:moveTo>
                  <a:cubicBezTo>
                    <a:pt y="1861" x="59354"/>
                    <a:pt y="1989" x="59540"/>
                    <a:pt y="2245" x="59677"/>
                  </a:cubicBezTo>
                  <a:cubicBezTo>
                    <a:pt y="2500" x="59814"/>
                    <a:pt y="2847" x="59882"/>
                    <a:pt y="3284" x="59882"/>
                  </a:cubicBezTo>
                  <a:cubicBezTo>
                    <a:pt y="3723" x="59882"/>
                    <a:pt y="4070" x="59814"/>
                    <a:pt y="4324" x="59677"/>
                  </a:cubicBezTo>
                  <a:cubicBezTo>
                    <a:pt y="4579" x="59540"/>
                    <a:pt y="4707" x="59354"/>
                    <a:pt y="4707" x="59119"/>
                  </a:cubicBezTo>
                  <a:cubicBezTo>
                    <a:pt y="4707" x="58882"/>
                    <a:pt y="4580" x="58695"/>
                    <a:pt y="4326" x="58559"/>
                  </a:cubicBezTo>
                  <a:cubicBezTo>
                    <a:pt y="4073" x="58422"/>
                    <a:pt y="3725" x="58354"/>
                    <a:pt y="3284" x="58354"/>
                  </a:cubicBezTo>
                  <a:cubicBezTo>
                    <a:pt y="2842" x="58354"/>
                    <a:pt y="2495" x="58423"/>
                    <a:pt y="2241" x="58560"/>
                  </a:cubicBezTo>
                  <a:cubicBezTo>
                    <a:pt y="1988" x="58697"/>
                    <a:pt y="1861" x="58883"/>
                    <a:pt y="1861" x="59119"/>
                  </a:cubicBezTo>
                  <a:close/>
                  <a:moveTo>
                    <a:pt y="1854" x="75391"/>
                  </a:moveTo>
                  <a:cubicBezTo>
                    <a:pt y="1854" x="75624"/>
                    <a:pt y="1981" x="75806"/>
                    <a:pt y="2235" x="75940"/>
                  </a:cubicBezTo>
                  <a:cubicBezTo>
                    <a:pt y="2488" x="76073"/>
                    <a:pt y="2838" x="76139"/>
                    <a:pt y="3284" x="76139"/>
                  </a:cubicBezTo>
                  <a:cubicBezTo>
                    <a:pt y="3729" x="76139"/>
                    <a:pt y="4079" x="76073"/>
                    <a:pt y="4333" x="75940"/>
                  </a:cubicBezTo>
                  <a:cubicBezTo>
                    <a:pt y="4586" x="75807"/>
                    <a:pt y="4713" x="75624"/>
                    <a:pt y="4713" x="75391"/>
                  </a:cubicBezTo>
                  <a:cubicBezTo>
                    <a:pt y="4713" x="75158"/>
                    <a:pt y="4586" x="74975"/>
                    <a:pt y="4333" x="74842"/>
                  </a:cubicBezTo>
                  <a:cubicBezTo>
                    <a:pt y="4079" x="74709"/>
                    <a:pt y="3729" x="74642"/>
                    <a:pt y="3284" x="74642"/>
                  </a:cubicBezTo>
                  <a:cubicBezTo>
                    <a:pt y="2838" x="74642"/>
                    <a:pt y="2488" x="74709"/>
                    <a:pt y="2235" x="74842"/>
                  </a:cubicBezTo>
                  <a:cubicBezTo>
                    <a:pt y="1981" x="74975"/>
                    <a:pt y="1854" x="75158"/>
                    <a:pt y="1854" x="75391"/>
                  </a:cubicBezTo>
                  <a:close/>
                  <a:moveTo>
                    <a:pt y="3271" x="78981"/>
                  </a:moveTo>
                  <a:lnTo>
                    <a:pt y="3406" x="78981"/>
                  </a:lnTo>
                  <a:cubicBezTo>
                    <a:pt y="3801" x="78981"/>
                    <a:pt y="4118" x="78908"/>
                    <a:pt y="4356" x="78760"/>
                  </a:cubicBezTo>
                  <a:cubicBezTo>
                    <a:pt y="4594" x="78613"/>
                    <a:pt y="4713" x="78417"/>
                    <a:pt y="4713" x="78173"/>
                  </a:cubicBezTo>
                  <a:cubicBezTo>
                    <a:pt y="4713" x="77996"/>
                    <a:pt y="4650" x="77856"/>
                    <a:pt y="4524" x="77753"/>
                  </a:cubicBezTo>
                  <a:cubicBezTo>
                    <a:pt y="4397" x="77651"/>
                    <a:pt y="4227" x="77599"/>
                    <a:pt y="4012" x="77599"/>
                  </a:cubicBezTo>
                  <a:cubicBezTo>
                    <a:pt y="3742" x="77599"/>
                    <a:pt y="3551" x="77668"/>
                    <a:pt y="3439" x="77805"/>
                  </a:cubicBezTo>
                  <a:cubicBezTo>
                    <a:pt y="3327" x="77942"/>
                    <a:pt y="3271" x="78188"/>
                    <a:pt y="3271" x="78544"/>
                  </a:cubicBezTo>
                  <a:close/>
                  <a:moveTo>
                    <a:pt y="389" x="17631"/>
                  </a:moveTo>
                  <a:lnTo>
                    <a:pt y="1436" x="17631"/>
                  </a:lnTo>
                  <a:lnTo>
                    <a:pt y="1436" x="17308"/>
                  </a:lnTo>
                  <a:lnTo>
                    <a:pt y="1907" x="17308"/>
                  </a:lnTo>
                  <a:lnTo>
                    <a:pt y="1907" x="17631"/>
                  </a:lnTo>
                  <a:lnTo>
                    <a:pt y="3910" x="17631"/>
                  </a:lnTo>
                  <a:cubicBezTo>
                    <a:pt y="4371" x="17631"/>
                    <a:pt y="4688" x="17696"/>
                    <a:pt y="4863" x="17825"/>
                  </a:cubicBezTo>
                  <a:cubicBezTo>
                    <a:pt y="5038" x="17954"/>
                    <a:pt y="5125" x="18189"/>
                    <a:pt y="5125" x="18528"/>
                  </a:cubicBezTo>
                  <a:lnTo>
                    <a:pt y="5125" x="18980"/>
                  </a:lnTo>
                  <a:lnTo>
                    <a:pt y="4618" x="18980"/>
                  </a:lnTo>
                  <a:lnTo>
                    <a:pt y="4618" x="18528"/>
                  </a:lnTo>
                  <a:cubicBezTo>
                    <a:pt y="4618" x="18345"/>
                    <a:pt y="4575" x="18223"/>
                    <a:pt y="4489" x="18163"/>
                  </a:cubicBezTo>
                  <a:cubicBezTo>
                    <a:pt y="4404" x="18104"/>
                    <a:pt y="4210" x="18074"/>
                    <a:pt y="3910" x="18074"/>
                  </a:cubicBezTo>
                  <a:lnTo>
                    <a:pt y="1907" x="18074"/>
                  </a:lnTo>
                  <a:lnTo>
                    <a:pt y="1907" x="18980"/>
                  </a:lnTo>
                  <a:lnTo>
                    <a:pt y="1436" x="18980"/>
                  </a:lnTo>
                  <a:lnTo>
                    <a:pt y="1436" x="18074"/>
                  </a:lnTo>
                  <a:lnTo>
                    <a:pt y="389" x="18074"/>
                  </a:lnTo>
                  <a:close/>
                  <a:moveTo>
                    <a:pt y="1436" x="19559"/>
                  </a:moveTo>
                  <a:lnTo>
                    <a:pt y="5125" x="19559"/>
                  </a:lnTo>
                  <a:lnTo>
                    <a:pt y="5125" x="20000"/>
                  </a:lnTo>
                  <a:lnTo>
                    <a:pt y="1436" x="20000"/>
                  </a:lnTo>
                  <a:close/>
                  <a:moveTo>
                    <a:pt y="1347" x="25209"/>
                  </a:moveTo>
                  <a:cubicBezTo>
                    <a:pt y="1347" x="25022"/>
                    <a:pt y="1402" x="24858"/>
                    <a:pt y="1512" x="24715"/>
                  </a:cubicBezTo>
                  <a:cubicBezTo>
                    <a:pt y="1622" x="24572"/>
                    <a:pt y="1787" x="24448"/>
                    <a:pt y="2009" x="24343"/>
                  </a:cubicBezTo>
                  <a:lnTo>
                    <a:pt y="1436" x="24343"/>
                  </a:lnTo>
                  <a:lnTo>
                    <a:pt y="1436" x="23901"/>
                  </a:lnTo>
                  <a:lnTo>
                    <a:pt y="5125" x="23901"/>
                  </a:lnTo>
                  <a:lnTo>
                    <a:pt y="5125" x="24343"/>
                  </a:lnTo>
                  <a:lnTo>
                    <a:pt y="3040" x="24343"/>
                  </a:lnTo>
                  <a:cubicBezTo>
                    <a:pt y="2680" x="24343"/>
                    <a:pt y="2396" x="24412"/>
                    <a:pt y="2187" x="24549"/>
                  </a:cubicBezTo>
                  <a:cubicBezTo>
                    <a:pt y="1978" x="24686"/>
                    <a:pt y="1874" x="24873"/>
                    <a:pt y="1874" x="25111"/>
                  </a:cubicBezTo>
                  <a:cubicBezTo>
                    <a:pt y="1874" x="25309"/>
                    <a:pt y="1961" x="25457"/>
                    <a:pt y="2134" x="25556"/>
                  </a:cubicBezTo>
                  <a:cubicBezTo>
                    <a:pt y="2308" x="25655"/>
                    <a:pt y="2569" x="25704"/>
                    <a:pt y="2918" x="25704"/>
                  </a:cubicBezTo>
                  <a:lnTo>
                    <a:pt y="5125" x="25704"/>
                  </a:lnTo>
                  <a:lnTo>
                    <a:pt y="5125" x="26144"/>
                  </a:lnTo>
                  <a:lnTo>
                    <a:pt y="2898" x="26144"/>
                  </a:lnTo>
                  <a:cubicBezTo>
                    <a:pt y="2389" x="26144"/>
                    <a:pt y="2003" x="26065"/>
                    <a:pt y="1741" x="25907"/>
                  </a:cubicBezTo>
                  <a:cubicBezTo>
                    <a:pt y="1478" x="25749"/>
                    <a:pt y="1347" x="25517"/>
                    <a:pt y="1347" x="25209"/>
                  </a:cubicBezTo>
                  <a:close/>
                  <a:moveTo>
                    <a:pt y="1347" x="37672"/>
                  </a:moveTo>
                  <a:cubicBezTo>
                    <a:pt y="1347" x="37485"/>
                    <a:pt y="1402" x="37321"/>
                    <a:pt y="1512" x="37178"/>
                  </a:cubicBezTo>
                  <a:cubicBezTo>
                    <a:pt y="1622" x="37035"/>
                    <a:pt y="1787" x="36911"/>
                    <a:pt y="2009" x="36806"/>
                  </a:cubicBezTo>
                  <a:lnTo>
                    <a:pt y="1436" x="36806"/>
                  </a:lnTo>
                  <a:lnTo>
                    <a:pt y="1436" x="36364"/>
                  </a:lnTo>
                  <a:lnTo>
                    <a:pt y="5125" x="36364"/>
                  </a:lnTo>
                  <a:lnTo>
                    <a:pt y="5125" x="36806"/>
                  </a:lnTo>
                  <a:lnTo>
                    <a:pt y="3040" x="36806"/>
                  </a:lnTo>
                  <a:cubicBezTo>
                    <a:pt y="2680" x="36806"/>
                    <a:pt y="2396" x="36875"/>
                    <a:pt y="2187" x="37012"/>
                  </a:cubicBezTo>
                  <a:cubicBezTo>
                    <a:pt y="1978" x="37149"/>
                    <a:pt y="1874" x="37336"/>
                    <a:pt y="1874" x="37574"/>
                  </a:cubicBezTo>
                  <a:cubicBezTo>
                    <a:pt y="1874" x="37772"/>
                    <a:pt y="1961" x="37920"/>
                    <a:pt y="2134" x="38019"/>
                  </a:cubicBezTo>
                  <a:cubicBezTo>
                    <a:pt y="2308" x="38118"/>
                    <a:pt y="2569" x="38167"/>
                    <a:pt y="2918" x="38167"/>
                  </a:cubicBezTo>
                  <a:lnTo>
                    <a:pt y="5125" x="38167"/>
                  </a:lnTo>
                  <a:lnTo>
                    <a:pt y="5125" x="38607"/>
                  </a:lnTo>
                  <a:lnTo>
                    <a:pt y="2898" x="38607"/>
                  </a:lnTo>
                  <a:cubicBezTo>
                    <a:pt y="2389" x="38607"/>
                    <a:pt y="2003" x="38528"/>
                    <a:pt y="1741" x="38370"/>
                  </a:cubicBezTo>
                  <a:cubicBezTo>
                    <a:pt y="1478" x="38212"/>
                    <a:pt y="1347" x="37980"/>
                    <a:pt y="1347" x="37672"/>
                  </a:cubicBezTo>
                  <a:close/>
                  <a:moveTo>
                    <a:pt y="389" x="41034"/>
                  </a:moveTo>
                  <a:lnTo>
                    <a:pt y="1436" x="41034"/>
                  </a:lnTo>
                  <a:lnTo>
                    <a:pt y="1436" x="40711"/>
                  </a:lnTo>
                  <a:lnTo>
                    <a:pt y="1907" x="40711"/>
                  </a:lnTo>
                  <a:lnTo>
                    <a:pt y="1907" x="41034"/>
                  </a:lnTo>
                  <a:lnTo>
                    <a:pt y="3910" x="41034"/>
                  </a:lnTo>
                  <a:cubicBezTo>
                    <a:pt y="4371" x="41034"/>
                    <a:pt y="4688" x="41099"/>
                    <a:pt y="4863" x="41228"/>
                  </a:cubicBezTo>
                  <a:cubicBezTo>
                    <a:pt y="5038" x="41357"/>
                    <a:pt y="5125" x="41592"/>
                    <a:pt y="5125" x="41931"/>
                  </a:cubicBezTo>
                  <a:lnTo>
                    <a:pt y="5125" x="42383"/>
                  </a:lnTo>
                  <a:lnTo>
                    <a:pt y="4618" x="42383"/>
                  </a:lnTo>
                  <a:lnTo>
                    <a:pt y="4618" x="41931"/>
                  </a:lnTo>
                  <a:cubicBezTo>
                    <a:pt y="4618" x="41748"/>
                    <a:pt y="4575" x="41626"/>
                    <a:pt y="4489" x="41566"/>
                  </a:cubicBezTo>
                  <a:cubicBezTo>
                    <a:pt y="4404" x="41507"/>
                    <a:pt y="4210" x="41477"/>
                    <a:pt y="3910" x="41477"/>
                  </a:cubicBezTo>
                  <a:lnTo>
                    <a:pt y="1907" x="41477"/>
                  </a:lnTo>
                  <a:lnTo>
                    <a:pt y="1907" x="42383"/>
                  </a:lnTo>
                  <a:lnTo>
                    <a:pt y="1436" x="42383"/>
                  </a:lnTo>
                  <a:lnTo>
                    <a:pt y="1436" x="41477"/>
                  </a:lnTo>
                  <a:lnTo>
                    <a:pt y="389" x="41477"/>
                  </a:lnTo>
                  <a:close/>
                  <a:moveTo>
                    <a:pt y="0" x="42946"/>
                  </a:moveTo>
                  <a:lnTo>
                    <a:pt y="5125" x="42946"/>
                  </a:lnTo>
                  <a:lnTo>
                    <a:pt y="5125" x="43388"/>
                  </a:lnTo>
                  <a:lnTo>
                    <a:pt y="3040" x="43388"/>
                  </a:lnTo>
                  <a:cubicBezTo>
                    <a:pt y="2680" x="43388"/>
                    <a:pt y="2396" x="43457"/>
                    <a:pt y="2187" x="43594"/>
                  </a:cubicBezTo>
                  <a:cubicBezTo>
                    <a:pt y="1978" x="43731"/>
                    <a:pt y="1874" x="43918"/>
                    <a:pt y="1874" x="44156"/>
                  </a:cubicBezTo>
                  <a:cubicBezTo>
                    <a:pt y="1874" x="44354"/>
                    <a:pt y="1961" x="44502"/>
                    <a:pt y="2134" x="44601"/>
                  </a:cubicBezTo>
                  <a:cubicBezTo>
                    <a:pt y="2308" x="44700"/>
                    <a:pt y="2569" x="44749"/>
                    <a:pt y="2918" x="44749"/>
                  </a:cubicBezTo>
                  <a:lnTo>
                    <a:pt y="5125" x="44749"/>
                  </a:lnTo>
                  <a:lnTo>
                    <a:pt y="5125" x="45189"/>
                  </a:lnTo>
                  <a:lnTo>
                    <a:pt y="2898" x="45189"/>
                  </a:lnTo>
                  <a:cubicBezTo>
                    <a:pt y="2389" x="45189"/>
                    <a:pt y="2003" x="45110"/>
                    <a:pt y="1741" x="44952"/>
                  </a:cubicBezTo>
                  <a:cubicBezTo>
                    <a:pt y="1478" x="44794"/>
                    <a:pt y="1347" x="44562"/>
                    <a:pt y="1347" x="44254"/>
                  </a:cubicBezTo>
                  <a:cubicBezTo>
                    <a:pt y="1347" x="44067"/>
                    <a:pt y="1402" x="43903"/>
                    <a:pt y="1512" x="43760"/>
                  </a:cubicBezTo>
                  <a:cubicBezTo>
                    <a:pt y="1622" x="43617"/>
                    <a:pt y="1787" x="43493"/>
                    <a:pt y="2009" x="43388"/>
                  </a:cubicBezTo>
                  <a:lnTo>
                    <a:pt y="0" x="43388"/>
                  </a:lnTo>
                  <a:close/>
                  <a:moveTo>
                    <a:pt y="0" x="51577"/>
                  </a:moveTo>
                  <a:cubicBezTo>
                    <a:pt y="0" x="51276"/>
                    <a:pt y="94" x="51056"/>
                    <a:pt y="282" x="50917"/>
                  </a:cubicBezTo>
                  <a:cubicBezTo>
                    <a:pt y="470" x="50779"/>
                    <a:pt y="769" x="50709"/>
                    <a:pt y="1179" x="50709"/>
                  </a:cubicBezTo>
                  <a:lnTo>
                    <a:pt y="1436" x="50709"/>
                  </a:lnTo>
                  <a:lnTo>
                    <a:pt y="1436" x="50288"/>
                  </a:lnTo>
                  <a:lnTo>
                    <a:pt y="1907" x="50288"/>
                  </a:lnTo>
                  <a:lnTo>
                    <a:pt y="1907" x="50709"/>
                  </a:lnTo>
                  <a:lnTo>
                    <a:pt y="5125" x="50709"/>
                  </a:lnTo>
                  <a:lnTo>
                    <a:pt y="5125" x="51152"/>
                  </a:lnTo>
                  <a:lnTo>
                    <a:pt y="1907" x="51152"/>
                  </a:lnTo>
                  <a:lnTo>
                    <a:pt y="1907" x="51876"/>
                  </a:lnTo>
                  <a:lnTo>
                    <a:pt y="1436" x="51876"/>
                  </a:lnTo>
                  <a:lnTo>
                    <a:pt y="1436" x="51152"/>
                  </a:lnTo>
                  <a:lnTo>
                    <a:pt y="1110" x="51152"/>
                  </a:lnTo>
                  <a:cubicBezTo>
                    <a:pt y="882" x="51152"/>
                    <a:pt y="724" x="51182"/>
                    <a:pt y="636" x="51244"/>
                  </a:cubicBezTo>
                  <a:cubicBezTo>
                    <a:pt y="548" x="51305"/>
                    <a:pt y="504" x="51415"/>
                    <a:pt y="504" x="51573"/>
                  </a:cubicBezTo>
                  <a:lnTo>
                    <a:pt y="504" x="51994"/>
                  </a:lnTo>
                  <a:lnTo>
                    <a:pt y="0" x="51994"/>
                  </a:lnTo>
                  <a:close/>
                  <a:moveTo>
                    <a:pt y="0" x="55359"/>
                  </a:moveTo>
                  <a:lnTo>
                    <a:pt y="5125" x="55359"/>
                  </a:lnTo>
                  <a:lnTo>
                    <a:pt y="5125" x="55800"/>
                  </a:lnTo>
                  <a:lnTo>
                    <a:pt y="0" x="55800"/>
                  </a:lnTo>
                  <a:close/>
                  <a:moveTo>
                    <a:pt y="0" x="56720"/>
                  </a:moveTo>
                  <a:lnTo>
                    <a:pt y="5125" x="56720"/>
                  </a:lnTo>
                  <a:lnTo>
                    <a:pt y="5125" x="57161"/>
                  </a:lnTo>
                  <a:lnTo>
                    <a:pt y="0" x="57161"/>
                  </a:lnTo>
                  <a:close/>
                  <a:moveTo>
                    <a:pt y="1436" x="60823"/>
                  </a:moveTo>
                  <a:lnTo>
                    <a:pt y="5125" x="61523"/>
                  </a:lnTo>
                  <a:lnTo>
                    <a:pt y="5125" x="62042"/>
                  </a:lnTo>
                  <a:lnTo>
                    <a:pt y="2101" x="62621"/>
                  </a:lnTo>
                  <a:lnTo>
                    <a:pt y="5125" x="63197"/>
                  </a:lnTo>
                  <a:lnTo>
                    <a:pt y="5125" x="63716"/>
                  </a:lnTo>
                  <a:lnTo>
                    <a:pt y="1436" x="64417"/>
                  </a:lnTo>
                  <a:lnTo>
                    <a:pt y="1436" x="63977"/>
                  </a:lnTo>
                  <a:lnTo>
                    <a:pt y="4315" x="63429"/>
                  </a:lnTo>
                  <a:lnTo>
                    <a:pt y="1436" x="62879"/>
                  </a:lnTo>
                  <a:lnTo>
                    <a:pt y="1436" x="62360"/>
                  </a:lnTo>
                  <a:lnTo>
                    <a:pt y="4315" x="61813"/>
                  </a:lnTo>
                  <a:lnTo>
                    <a:pt y="1436" x="61263"/>
                  </a:lnTo>
                  <a:close/>
                  <a:moveTo>
                    <a:pt y="1436" x="65084"/>
                  </a:moveTo>
                  <a:lnTo>
                    <a:pt y="5125" x="65084"/>
                  </a:lnTo>
                  <a:lnTo>
                    <a:pt y="5125" x="65525"/>
                  </a:lnTo>
                  <a:lnTo>
                    <a:pt y="1436" x="65525"/>
                  </a:lnTo>
                  <a:close/>
                  <a:moveTo>
                    <a:pt y="1347" x="67737"/>
                  </a:moveTo>
                  <a:cubicBezTo>
                    <a:pt y="1347" x="67550"/>
                    <a:pt y="1402" x="67386"/>
                    <a:pt y="1512" x="67243"/>
                  </a:cubicBezTo>
                  <a:cubicBezTo>
                    <a:pt y="1622" x="67100"/>
                    <a:pt y="1787" x="66976"/>
                    <a:pt y="2009" x="66871"/>
                  </a:cubicBezTo>
                  <a:lnTo>
                    <a:pt y="1436" x="66871"/>
                  </a:lnTo>
                  <a:lnTo>
                    <a:pt y="1436" x="66429"/>
                  </a:lnTo>
                  <a:lnTo>
                    <a:pt y="5125" x="66429"/>
                  </a:lnTo>
                  <a:lnTo>
                    <a:pt y="5125" x="66871"/>
                  </a:lnTo>
                  <a:lnTo>
                    <a:pt y="3040" x="66871"/>
                  </a:lnTo>
                  <a:cubicBezTo>
                    <a:pt y="2680" x="66871"/>
                    <a:pt y="2396" x="66940"/>
                    <a:pt y="2187" x="67077"/>
                  </a:cubicBezTo>
                  <a:cubicBezTo>
                    <a:pt y="1978" x="67214"/>
                    <a:pt y="1874" x="67401"/>
                    <a:pt y="1874" x="67639"/>
                  </a:cubicBezTo>
                  <a:cubicBezTo>
                    <a:pt y="1874" x="67837"/>
                    <a:pt y="1961" x="67985"/>
                    <a:pt y="2134" x="68084"/>
                  </a:cubicBezTo>
                  <a:cubicBezTo>
                    <a:pt y="2308" x="68183"/>
                    <a:pt y="2569" x="68232"/>
                    <a:pt y="2918" x="68232"/>
                  </a:cubicBezTo>
                  <a:lnTo>
                    <a:pt y="5125" x="68232"/>
                  </a:lnTo>
                  <a:lnTo>
                    <a:pt y="5125" x="68672"/>
                  </a:lnTo>
                  <a:lnTo>
                    <a:pt y="2898" x="68672"/>
                  </a:lnTo>
                  <a:cubicBezTo>
                    <a:pt y="2389" x="68672"/>
                    <a:pt y="2003" x="68593"/>
                    <a:pt y="1741" x="68435"/>
                  </a:cubicBezTo>
                  <a:cubicBezTo>
                    <a:pt y="1478" x="68277"/>
                    <a:pt y="1347" x="68045"/>
                    <a:pt y="1347" x="67737"/>
                  </a:cubicBezTo>
                  <a:close/>
                  <a:moveTo>
                    <a:pt y="1347" x="1048"/>
                  </a:moveTo>
                  <a:cubicBezTo>
                    <a:pt y="1347" x="719"/>
                    <a:pt y="1442" x="466"/>
                    <a:pt y="1630" x="287"/>
                  </a:cubicBezTo>
                  <a:cubicBezTo>
                    <a:pt y="1819" x="109"/>
                    <a:pt y="2087" x="19"/>
                    <a:pt y="2434" x="19"/>
                  </a:cubicBezTo>
                  <a:cubicBezTo>
                    <a:pt y="2719" x="19"/>
                    <a:pt y="2944" x="80"/>
                    <a:pt y="3108" x="201"/>
                  </a:cubicBezTo>
                  <a:cubicBezTo>
                    <a:pt y="3271" x="322"/>
                    <a:pt y="3392" x="519"/>
                    <a:pt y="3471" x="792"/>
                  </a:cubicBezTo>
                  <a:lnTo>
                    <a:pt y="3521" x="945"/>
                  </a:lnTo>
                  <a:cubicBezTo>
                    <a:pt y="3602" x="1218"/>
                    <a:pt y="3687" x="1394"/>
                    <a:pt y="3774" x="1475"/>
                  </a:cubicBezTo>
                  <a:cubicBezTo>
                    <a:pt y="3862" x="1555"/>
                    <a:pt y="3989" x="1596"/>
                    <a:pt y="4153" x="1596"/>
                  </a:cubicBezTo>
                  <a:cubicBezTo>
                    <a:pt y="4331" x="1596"/>
                    <a:pt y="4469" x="1540"/>
                    <a:pt y="4567" x="1428"/>
                  </a:cubicBezTo>
                  <a:cubicBezTo>
                    <a:pt y="4664" x="1317"/>
                    <a:pt y="4713" x="1157"/>
                    <a:pt y="4713" x="950"/>
                  </a:cubicBezTo>
                  <a:cubicBezTo>
                    <a:pt y="4713" x="795"/>
                    <a:pt y="4684" x="639"/>
                    <a:pt y="4626" x="481"/>
                  </a:cubicBezTo>
                  <a:cubicBezTo>
                    <a:pt y="4568" x="323"/>
                    <a:pt y="4480" x="163"/>
                    <a:pt y="4364" x="0"/>
                  </a:cubicBezTo>
                  <a:lnTo>
                    <a:pt y="4990" x="0"/>
                  </a:lnTo>
                  <a:cubicBezTo>
                    <a:pt y="5067" x="173"/>
                    <a:pt y="5124" x="336"/>
                    <a:pt y="5163" x="492"/>
                  </a:cubicBezTo>
                  <a:cubicBezTo>
                    <a:pt y="5201" x="647"/>
                    <a:pt y="5220" x="797"/>
                    <a:pt y="5220" x="940"/>
                  </a:cubicBezTo>
                  <a:cubicBezTo>
                    <a:pt y="5220" x="1285"/>
                    <a:pt y="5120" x="1555"/>
                    <a:pt y="4921" x="1752"/>
                  </a:cubicBezTo>
                  <a:cubicBezTo>
                    <a:pt y="4721" x="1949"/>
                    <a:pt y="4450" x="2048"/>
                    <a:pt y="4107" x="2048"/>
                  </a:cubicBezTo>
                  <a:cubicBezTo>
                    <a:pt y="3806" x="2048"/>
                    <a:pt y="3572" x="1982"/>
                    <a:pt y="3404" x="1850"/>
                  </a:cubicBezTo>
                  <a:cubicBezTo>
                    <a:pt y="3236" x="1719"/>
                    <a:pt y="3106" x="1497"/>
                    <a:pt y="3014" x="1184"/>
                  </a:cubicBezTo>
                  <a:lnTo>
                    <a:pt y="2968" x="1034"/>
                  </a:lnTo>
                  <a:cubicBezTo>
                    <a:pt y="2895" x="798"/>
                    <a:pt y="2819" x="640"/>
                    <a:pt y="2739" x="562"/>
                  </a:cubicBezTo>
                  <a:cubicBezTo>
                    <a:pt y="2659" x="484"/>
                    <a:pt y="2548" x="445"/>
                    <a:pt y="2408" x="445"/>
                  </a:cubicBezTo>
                  <a:cubicBezTo>
                    <a:pt y="2223" x="445"/>
                    <a:pt y="2085" x="500"/>
                    <a:pt y="1993" x="609"/>
                  </a:cubicBezTo>
                  <a:cubicBezTo>
                    <a:pt y="1901" x="718"/>
                    <a:pt y="1854" x="882"/>
                    <a:pt y="1854" x="1100"/>
                  </a:cubicBezTo>
                  <a:cubicBezTo>
                    <a:pt y="1854" x="1244"/>
                    <a:pt y="1876" x="1383"/>
                    <a:pt y="1920" x="1517"/>
                  </a:cubicBezTo>
                  <a:cubicBezTo>
                    <a:pt y="1964" x="1651"/>
                    <a:pt y="2030" x="1780"/>
                    <a:pt y="2118" x="1904"/>
                  </a:cubicBezTo>
                  <a:lnTo>
                    <a:pt y="1545" x="1904"/>
                  </a:lnTo>
                  <a:cubicBezTo>
                    <a:pt y="1479" x="1783"/>
                    <a:pt y="1430" x="1651"/>
                    <a:pt y="1397" x="1507"/>
                  </a:cubicBezTo>
                  <a:cubicBezTo>
                    <a:pt y="1364" x="1364"/>
                    <a:pt y="1347" x="1211"/>
                    <a:pt y="1347" x="1048"/>
                  </a:cubicBezTo>
                  <a:close/>
                  <a:moveTo>
                    <a:pt y="1436" x="2703"/>
                  </a:moveTo>
                  <a:lnTo>
                    <a:pt y="3669" x="2703"/>
                  </a:lnTo>
                  <a:cubicBezTo>
                    <a:pt y="4176" x="2703"/>
                    <a:pt y="4562" x="2783"/>
                    <a:pt y="4825" x="2942"/>
                  </a:cubicBezTo>
                  <a:cubicBezTo>
                    <a:pt y="5089" x="3102"/>
                    <a:pt y="5220" x="3335"/>
                    <a:pt y="5220" x="3643"/>
                  </a:cubicBezTo>
                  <a:cubicBezTo>
                    <a:pt y="5220" x="3829"/>
                    <a:pt y="5166" x="3993"/>
                    <a:pt y="5057" x="4134"/>
                  </a:cubicBezTo>
                  <a:cubicBezTo>
                    <a:pt y="4949" x="4276"/>
                    <a:pt y="4782" x="4399"/>
                    <a:pt y="4558" x="4506"/>
                  </a:cubicBezTo>
                  <a:lnTo>
                    <a:pt y="5125" x="4506"/>
                  </a:lnTo>
                  <a:lnTo>
                    <a:pt y="5125" x="4946"/>
                  </a:lnTo>
                  <a:lnTo>
                    <a:pt y="1436" x="4946"/>
                  </a:lnTo>
                  <a:lnTo>
                    <a:pt y="1436" x="4506"/>
                  </a:lnTo>
                  <a:lnTo>
                    <a:pt y="3527" x="4506"/>
                  </a:lnTo>
                  <a:cubicBezTo>
                    <a:pt y="3888" x="4506"/>
                    <a:pt y="4172" x="4437"/>
                    <a:pt y="4380" x="4299"/>
                  </a:cubicBezTo>
                  <a:cubicBezTo>
                    <a:pt y="4589" x="4162"/>
                    <a:pt y="4693" x="3974"/>
                    <a:pt y="4693" x="3736"/>
                  </a:cubicBezTo>
                  <a:cubicBezTo>
                    <a:pt y="4693" x="3538"/>
                    <a:pt y="4606" x="3390"/>
                    <a:pt y="4432" x="3291"/>
                  </a:cubicBezTo>
                  <a:cubicBezTo>
                    <a:pt y="4257" x="3193"/>
                    <a:pt y="3995" x="3143"/>
                    <a:pt y="3646" x="3143"/>
                  </a:cubicBezTo>
                  <a:lnTo>
                    <a:pt y="1436" x="3143"/>
                  </a:lnTo>
                  <a:close/>
                  <a:moveTo>
                    <a:pt y="1347" x="13194"/>
                  </a:moveTo>
                  <a:cubicBezTo>
                    <a:pt y="1347" x="12792"/>
                    <a:pt y="1525" x="12473"/>
                    <a:pt y="1879" x="12236"/>
                  </a:cubicBezTo>
                  <a:cubicBezTo>
                    <a:pt y="2234" x="11999"/>
                    <a:pt y="2713" x="11881"/>
                    <a:pt y="3317" x="11881"/>
                  </a:cubicBezTo>
                  <a:cubicBezTo>
                    <a:pt y="3901" x="11881"/>
                    <a:pt y="4364" x="12006"/>
                    <a:pt y="4707" x="12255"/>
                  </a:cubicBezTo>
                  <a:cubicBezTo>
                    <a:pt y="5049" x="12505"/>
                    <a:pt y="5220" x="12843"/>
                    <a:pt y="5220" x="13271"/>
                  </a:cubicBezTo>
                  <a:cubicBezTo>
                    <a:pt y="5220" x="13441"/>
                    <a:pt y="5196" x="13609"/>
                    <a:pt y="5148" x="13775"/>
                  </a:cubicBezTo>
                  <a:cubicBezTo>
                    <a:pt y="5100" x="13941"/>
                    <a:pt y="5029" x="14103"/>
                    <a:pt y="4937" x="14261"/>
                  </a:cubicBezTo>
                  <a:lnTo>
                    <a:pt y="4364" x="14261"/>
                  </a:lnTo>
                  <a:cubicBezTo>
                    <a:pt y="4478" x="14105"/>
                    <a:pt y="4564" x="13947"/>
                    <a:pt y="4621" x="13788"/>
                  </a:cubicBezTo>
                  <a:cubicBezTo>
                    <a:pt y="4678" x="13630"/>
                    <a:pt y="4707" x="13466"/>
                    <a:pt y="4707" x="13297"/>
                  </a:cubicBezTo>
                  <a:cubicBezTo>
                    <a:pt y="4707" x="13005"/>
                    <a:pt y="4597" x="12778"/>
                    <a:pt y="4379" x="12614"/>
                  </a:cubicBezTo>
                  <a:cubicBezTo>
                    <a:pt y="4160" x="12451"/>
                    <a:pt y="3843" x="12359"/>
                    <a:pt y="3425" x="12340"/>
                  </a:cubicBezTo>
                  <a:lnTo>
                    <a:pt y="3425" x="14364"/>
                  </a:lnTo>
                  <a:lnTo>
                    <a:pt y="3129" x="14364"/>
                  </a:lnTo>
                  <a:cubicBezTo>
                    <a:pt y="2580" x="14364"/>
                    <a:pt y="2146" x="14259"/>
                    <a:pt y="1826" x="14049"/>
                  </a:cubicBezTo>
                  <a:cubicBezTo>
                    <a:pt y="1507" x="13839"/>
                    <a:pt y="1347" x="13554"/>
                    <a:pt y="1347" x="13194"/>
                  </a:cubicBezTo>
                  <a:close/>
                  <a:moveTo>
                    <a:pt y="1347" x="15938"/>
                  </a:moveTo>
                  <a:cubicBezTo>
                    <a:pt y="1347" x="15609"/>
                    <a:pt y="1442" x="15356"/>
                    <a:pt y="1630" x="15177"/>
                  </a:cubicBezTo>
                  <a:cubicBezTo>
                    <a:pt y="1819" x="14999"/>
                    <a:pt y="2087" x="14909"/>
                    <a:pt y="2434" x="14909"/>
                  </a:cubicBezTo>
                  <a:cubicBezTo>
                    <a:pt y="2719" x="14909"/>
                    <a:pt y="2944" x="14970"/>
                    <a:pt y="3108" x="15091"/>
                  </a:cubicBezTo>
                  <a:cubicBezTo>
                    <a:pt y="3271" x="15212"/>
                    <a:pt y="3392" x="15409"/>
                    <a:pt y="3471" x="15682"/>
                  </a:cubicBezTo>
                  <a:lnTo>
                    <a:pt y="3521" x="15835"/>
                  </a:lnTo>
                  <a:cubicBezTo>
                    <a:pt y="3602" x="16108"/>
                    <a:pt y="3687" x="16284"/>
                    <a:pt y="3774" x="16365"/>
                  </a:cubicBezTo>
                  <a:cubicBezTo>
                    <a:pt y="3862" x="16445"/>
                    <a:pt y="3989" x="16486"/>
                    <a:pt y="4153" x="16486"/>
                  </a:cubicBezTo>
                  <a:cubicBezTo>
                    <a:pt y="4331" x="16486"/>
                    <a:pt y="4469" x="16430"/>
                    <a:pt y="4567" x="16318"/>
                  </a:cubicBezTo>
                  <a:cubicBezTo>
                    <a:pt y="4664" x="16207"/>
                    <a:pt y="4713" x="16047"/>
                    <a:pt y="4713" x="15840"/>
                  </a:cubicBezTo>
                  <a:cubicBezTo>
                    <a:pt y="4713" x="15685"/>
                    <a:pt y="4684" x="15529"/>
                    <a:pt y="4626" x="15371"/>
                  </a:cubicBezTo>
                  <a:cubicBezTo>
                    <a:pt y="4568" x="15213"/>
                    <a:pt y="4480" x="15053"/>
                    <a:pt y="4364" x="14890"/>
                  </a:cubicBezTo>
                  <a:lnTo>
                    <a:pt y="4990" x="14890"/>
                  </a:lnTo>
                  <a:cubicBezTo>
                    <a:pt y="5067" x="15063"/>
                    <a:pt y="5124" x="15226"/>
                    <a:pt y="5163" x="15382"/>
                  </a:cubicBezTo>
                  <a:cubicBezTo>
                    <a:pt y="5201" x="15537"/>
                    <a:pt y="5220" x="15687"/>
                    <a:pt y="5220" x="15830"/>
                  </a:cubicBezTo>
                  <a:cubicBezTo>
                    <a:pt y="5220" x="16175"/>
                    <a:pt y="5120" x="16445"/>
                    <a:pt y="4921" x="16642"/>
                  </a:cubicBezTo>
                  <a:cubicBezTo>
                    <a:pt y="4721" x="16839"/>
                    <a:pt y="4450" x="16938"/>
                    <a:pt y="4107" x="16938"/>
                  </a:cubicBezTo>
                  <a:cubicBezTo>
                    <a:pt y="3806" x="16938"/>
                    <a:pt y="3572" x="16872"/>
                    <a:pt y="3404" x="16740"/>
                  </a:cubicBezTo>
                  <a:cubicBezTo>
                    <a:pt y="3236" x="16609"/>
                    <a:pt y="3106" x="16387"/>
                    <a:pt y="3014" x="16074"/>
                  </a:cubicBezTo>
                  <a:lnTo>
                    <a:pt y="2968" x="15924"/>
                  </a:lnTo>
                  <a:cubicBezTo>
                    <a:pt y="2895" x="15688"/>
                    <a:pt y="2819" x="15530"/>
                    <a:pt y="2739" x="15452"/>
                  </a:cubicBezTo>
                  <a:cubicBezTo>
                    <a:pt y="2659" x="15374"/>
                    <a:pt y="2548" x="15335"/>
                    <a:pt y="2408" x="15335"/>
                  </a:cubicBezTo>
                  <a:cubicBezTo>
                    <a:pt y="2223" x="15335"/>
                    <a:pt y="2085" x="15390"/>
                    <a:pt y="1993" x="15499"/>
                  </a:cubicBezTo>
                  <a:cubicBezTo>
                    <a:pt y="1901" x="15608"/>
                    <a:pt y="1854" x="15772"/>
                    <a:pt y="1854" x="15990"/>
                  </a:cubicBezTo>
                  <a:cubicBezTo>
                    <a:pt y="1854" x="16134"/>
                    <a:pt y="1876" x="16273"/>
                    <a:pt y="1920" x="16407"/>
                  </a:cubicBezTo>
                  <a:cubicBezTo>
                    <a:pt y="1964" x="16541"/>
                    <a:pt y="2030" x="16670"/>
                    <a:pt y="2118" x="16794"/>
                  </a:cubicBezTo>
                  <a:lnTo>
                    <a:pt y="1545" x="16794"/>
                  </a:lnTo>
                  <a:cubicBezTo>
                    <a:pt y="1479" x="16673"/>
                    <a:pt y="1430" x="16541"/>
                    <a:pt y="1397" x="16397"/>
                  </a:cubicBezTo>
                  <a:cubicBezTo>
                    <a:pt y="1364" x="16254"/>
                    <a:pt y="1347" x="16101"/>
                    <a:pt y="1347" x="15938"/>
                  </a:cubicBezTo>
                  <a:close/>
                  <a:moveTo>
                    <a:pt y="1347" x="21958"/>
                  </a:moveTo>
                  <a:cubicBezTo>
                    <a:pt y="1347" x="21574"/>
                    <a:pt y="1519" x="21273"/>
                    <a:pt y="1861" x="21056"/>
                  </a:cubicBezTo>
                  <a:cubicBezTo>
                    <a:pt y="2204" x="20838"/>
                    <a:pt y="2678" x="20729"/>
                    <a:pt y="3284" x="20729"/>
                  </a:cubicBezTo>
                  <a:cubicBezTo>
                    <a:pt y="3888" x="20729"/>
                    <a:pt y="4361" x="20838"/>
                    <a:pt y="4705" x="21056"/>
                  </a:cubicBezTo>
                  <a:cubicBezTo>
                    <a:pt y="5048" x="21273"/>
                    <a:pt y="5220" x="21574"/>
                    <a:pt y="5220" x="21958"/>
                  </a:cubicBezTo>
                  <a:cubicBezTo>
                    <a:pt y="5220" x="22341"/>
                    <a:pt y="5048" x="22642"/>
                    <a:pt y="4705" x="22860"/>
                  </a:cubicBezTo>
                  <a:cubicBezTo>
                    <a:pt y="4361" x="23079"/>
                    <a:pt y="3888" x="23188"/>
                    <a:pt y="3284" x="23188"/>
                  </a:cubicBezTo>
                  <a:cubicBezTo>
                    <a:pt y="2678" x="23188"/>
                    <a:pt y="2204" x="23079"/>
                    <a:pt y="1861" x="22860"/>
                  </a:cubicBezTo>
                  <a:cubicBezTo>
                    <a:pt y="1519" x="22642"/>
                    <a:pt y="1347" x="22341"/>
                    <a:pt y="1347" x="21958"/>
                  </a:cubicBezTo>
                  <a:close/>
                  <a:moveTo>
                    <a:pt y="1347" x="27873"/>
                  </a:moveTo>
                  <a:cubicBezTo>
                    <a:pt y="1347" x="27544"/>
                    <a:pt y="1442" x="27291"/>
                    <a:pt y="1630" x="27112"/>
                  </a:cubicBezTo>
                  <a:cubicBezTo>
                    <a:pt y="1819" x="26934"/>
                    <a:pt y="2087" x="26844"/>
                    <a:pt y="2434" x="26844"/>
                  </a:cubicBezTo>
                  <a:cubicBezTo>
                    <a:pt y="2719" x="26844"/>
                    <a:pt y="2944" x="26905"/>
                    <a:pt y="3108" x="27026"/>
                  </a:cubicBezTo>
                  <a:cubicBezTo>
                    <a:pt y="3271" x="27147"/>
                    <a:pt y="3392" x="27344"/>
                    <a:pt y="3471" x="27617"/>
                  </a:cubicBezTo>
                  <a:lnTo>
                    <a:pt y="3521" x="27770"/>
                  </a:lnTo>
                  <a:cubicBezTo>
                    <a:pt y="3602" x="28043"/>
                    <a:pt y="3687" x="28219"/>
                    <a:pt y="3774" x="28300"/>
                  </a:cubicBezTo>
                  <a:cubicBezTo>
                    <a:pt y="3862" x="28380"/>
                    <a:pt y="3989" x="28421"/>
                    <a:pt y="4153" x="28421"/>
                  </a:cubicBezTo>
                  <a:cubicBezTo>
                    <a:pt y="4331" x="28421"/>
                    <a:pt y="4469" x="28365"/>
                    <a:pt y="4567" x="28253"/>
                  </a:cubicBezTo>
                  <a:cubicBezTo>
                    <a:pt y="4664" x="28142"/>
                    <a:pt y="4713" x="27982"/>
                    <a:pt y="4713" x="27775"/>
                  </a:cubicBezTo>
                  <a:cubicBezTo>
                    <a:pt y="4713" x="27620"/>
                    <a:pt y="4684" x="27464"/>
                    <a:pt y="4626" x="27306"/>
                  </a:cubicBezTo>
                  <a:cubicBezTo>
                    <a:pt y="4568" x="27148"/>
                    <a:pt y="4480" x="26988"/>
                    <a:pt y="4364" x="26825"/>
                  </a:cubicBezTo>
                  <a:lnTo>
                    <a:pt y="4990" x="26825"/>
                  </a:lnTo>
                  <a:cubicBezTo>
                    <a:pt y="5067" x="26998"/>
                    <a:pt y="5124" x="27161"/>
                    <a:pt y="5163" x="27317"/>
                  </a:cubicBezTo>
                  <a:cubicBezTo>
                    <a:pt y="5201" x="27472"/>
                    <a:pt y="5220" x="27622"/>
                    <a:pt y="5220" x="27765"/>
                  </a:cubicBezTo>
                  <a:cubicBezTo>
                    <a:pt y="5220" x="28110"/>
                    <a:pt y="5120" x="28380"/>
                    <a:pt y="4921" x="28577"/>
                  </a:cubicBezTo>
                  <a:cubicBezTo>
                    <a:pt y="4721" x="28774"/>
                    <a:pt y="4450" x="28873"/>
                    <a:pt y="4107" x="28873"/>
                  </a:cubicBezTo>
                  <a:cubicBezTo>
                    <a:pt y="3806" x="28873"/>
                    <a:pt y="3572" x="28807"/>
                    <a:pt y="3404" x="28675"/>
                  </a:cubicBezTo>
                  <a:cubicBezTo>
                    <a:pt y="3236" x="28544"/>
                    <a:pt y="3106" x="28322"/>
                    <a:pt y="3014" x="28009"/>
                  </a:cubicBezTo>
                  <a:lnTo>
                    <a:pt y="2968" x="27859"/>
                  </a:lnTo>
                  <a:cubicBezTo>
                    <a:pt y="2895" x="27623"/>
                    <a:pt y="2819" x="27465"/>
                    <a:pt y="2739" x="27387"/>
                  </a:cubicBezTo>
                  <a:cubicBezTo>
                    <a:pt y="2659" x="27309"/>
                    <a:pt y="2548" x="27270"/>
                    <a:pt y="2408" x="27270"/>
                  </a:cubicBezTo>
                  <a:cubicBezTo>
                    <a:pt y="2223" x="27270"/>
                    <a:pt y="2085" x="27325"/>
                    <a:pt y="1993" x="27434"/>
                  </a:cubicBezTo>
                  <a:cubicBezTo>
                    <a:pt y="1901" x="27543"/>
                    <a:pt y="1854" x="27707"/>
                    <a:pt y="1854" x="27925"/>
                  </a:cubicBezTo>
                  <a:cubicBezTo>
                    <a:pt y="1854" x="28069"/>
                    <a:pt y="1876" x="28208"/>
                    <a:pt y="1920" x="28342"/>
                  </a:cubicBezTo>
                  <a:cubicBezTo>
                    <a:pt y="1964" x="28476"/>
                    <a:pt y="2030" x="28605"/>
                    <a:pt y="2118" x="28729"/>
                  </a:cubicBezTo>
                  <a:lnTo>
                    <a:pt y="1545" x="28729"/>
                  </a:lnTo>
                  <a:cubicBezTo>
                    <a:pt y="1479" x="28608"/>
                    <a:pt y="1430" x="28476"/>
                    <a:pt y="1397" x="28332"/>
                  </a:cubicBezTo>
                  <a:cubicBezTo>
                    <a:pt y="1364" x="28189"/>
                    <a:pt y="1347" x="28036"/>
                    <a:pt y="1347" x="27873"/>
                  </a:cubicBezTo>
                  <a:close/>
                  <a:moveTo>
                    <a:pt y="1347" x="34421"/>
                  </a:moveTo>
                  <a:cubicBezTo>
                    <a:pt y="1347" x="34037"/>
                    <a:pt y="1519" x="33736"/>
                    <a:pt y="1861" x="33519"/>
                  </a:cubicBezTo>
                  <a:cubicBezTo>
                    <a:pt y="2204" x="33301"/>
                    <a:pt y="2678" x="33192"/>
                    <a:pt y="3284" x="33192"/>
                  </a:cubicBezTo>
                  <a:cubicBezTo>
                    <a:pt y="3888" x="33192"/>
                    <a:pt y="4361" x="33301"/>
                    <a:pt y="4705" x="33519"/>
                  </a:cubicBezTo>
                  <a:cubicBezTo>
                    <a:pt y="5048" x="33736"/>
                    <a:pt y="5220" x="34037"/>
                    <a:pt y="5220" x="34421"/>
                  </a:cubicBezTo>
                  <a:cubicBezTo>
                    <a:pt y="5220" x="34804"/>
                    <a:pt y="5048" x="35105"/>
                    <a:pt y="4705" x="35323"/>
                  </a:cubicBezTo>
                  <a:cubicBezTo>
                    <a:pt y="4361" x="35542"/>
                    <a:pt y="3888" x="35651"/>
                    <a:pt y="3284" x="35651"/>
                  </a:cubicBezTo>
                  <a:cubicBezTo>
                    <a:pt y="2678" x="35651"/>
                    <a:pt y="2204" x="35542"/>
                    <a:pt y="1861" x="35323"/>
                  </a:cubicBezTo>
                  <a:cubicBezTo>
                    <a:pt y="1519" x="35105"/>
                    <a:pt y="1347" x="34804"/>
                    <a:pt y="1347" x="34421"/>
                  </a:cubicBezTo>
                  <a:close/>
                  <a:moveTo>
                    <a:pt y="1347" x="47188"/>
                  </a:moveTo>
                  <a:cubicBezTo>
                    <a:pt y="1347" x="46786"/>
                    <a:pt y="1525" x="46467"/>
                    <a:pt y="1879" x="46230"/>
                  </a:cubicBezTo>
                  <a:cubicBezTo>
                    <a:pt y="2234" x="45993"/>
                    <a:pt y="2713" x="45875"/>
                    <a:pt y="3317" x="45875"/>
                  </a:cubicBezTo>
                  <a:cubicBezTo>
                    <a:pt y="3901" x="45875"/>
                    <a:pt y="4364" x="46000"/>
                    <a:pt y="4707" x="46249"/>
                  </a:cubicBezTo>
                  <a:cubicBezTo>
                    <a:pt y="5049" x="46499"/>
                    <a:pt y="5220" x="46837"/>
                    <a:pt y="5220" x="47265"/>
                  </a:cubicBezTo>
                  <a:cubicBezTo>
                    <a:pt y="5220" x="47435"/>
                    <a:pt y="5196" x="47603"/>
                    <a:pt y="5148" x="47769"/>
                  </a:cubicBezTo>
                  <a:cubicBezTo>
                    <a:pt y="5100" x="47935"/>
                    <a:pt y="5029" x="48097"/>
                    <a:pt y="4937" x="48255"/>
                  </a:cubicBezTo>
                  <a:lnTo>
                    <a:pt y="4364" x="48255"/>
                  </a:lnTo>
                  <a:cubicBezTo>
                    <a:pt y="4478" x="48099"/>
                    <a:pt y="4564" x="47941"/>
                    <a:pt y="4621" x="47782"/>
                  </a:cubicBezTo>
                  <a:cubicBezTo>
                    <a:pt y="4678" x="47624"/>
                    <a:pt y="4707" x="47460"/>
                    <a:pt y="4707" x="47291"/>
                  </a:cubicBezTo>
                  <a:cubicBezTo>
                    <a:pt y="4707" x="46999"/>
                    <a:pt y="4597" x="46772"/>
                    <a:pt y="4379" x="46608"/>
                  </a:cubicBezTo>
                  <a:cubicBezTo>
                    <a:pt y="4160" x="46445"/>
                    <a:pt y="3843" x="46353"/>
                    <a:pt y="3425" x="46334"/>
                  </a:cubicBezTo>
                  <a:lnTo>
                    <a:pt y="3425" x="48358"/>
                  </a:lnTo>
                  <a:lnTo>
                    <a:pt y="3129" x="48358"/>
                  </a:lnTo>
                  <a:cubicBezTo>
                    <a:pt y="2580" x="48358"/>
                    <a:pt y="2146" x="48253"/>
                    <a:pt y="1826" x="48043"/>
                  </a:cubicBezTo>
                  <a:cubicBezTo>
                    <a:pt y="1507" x="47833"/>
                    <a:pt y="1347" x="47548"/>
                    <a:pt y="1347" x="47188"/>
                  </a:cubicBezTo>
                  <a:close/>
                  <a:moveTo>
                    <a:pt y="1347" x="53400"/>
                  </a:moveTo>
                  <a:cubicBezTo>
                    <a:pt y="1347" x="53016"/>
                    <a:pt y="1519" x="52715"/>
                    <a:pt y="1861" x="52498"/>
                  </a:cubicBezTo>
                  <a:cubicBezTo>
                    <a:pt y="2204" x="52280"/>
                    <a:pt y="2678" x="52171"/>
                    <a:pt y="3284" x="52171"/>
                  </a:cubicBezTo>
                  <a:cubicBezTo>
                    <a:pt y="3888" x="52171"/>
                    <a:pt y="4361" x="52280"/>
                    <a:pt y="4705" x="52498"/>
                  </a:cubicBezTo>
                  <a:cubicBezTo>
                    <a:pt y="5048" x="52715"/>
                    <a:pt y="5220" x="53016"/>
                    <a:pt y="5220" x="53400"/>
                  </a:cubicBezTo>
                  <a:cubicBezTo>
                    <a:pt y="5220" x="53783"/>
                    <a:pt y="5048" x="54084"/>
                    <a:pt y="4705" x="54302"/>
                  </a:cubicBezTo>
                  <a:cubicBezTo>
                    <a:pt y="4361" x="54520"/>
                    <a:pt y="3888" x="54630"/>
                    <a:pt y="3284" x="54630"/>
                  </a:cubicBezTo>
                  <a:cubicBezTo>
                    <a:pt y="2678" x="54630"/>
                    <a:pt y="2204" x="54520"/>
                    <a:pt y="1861" x="54302"/>
                  </a:cubicBezTo>
                  <a:cubicBezTo>
                    <a:pt y="1519" x="54084"/>
                    <a:pt y="1347" x="53783"/>
                    <a:pt y="1347" x="53400"/>
                  </a:cubicBezTo>
                  <a:close/>
                  <a:moveTo>
                    <a:pt y="1347" x="59119"/>
                  </a:moveTo>
                  <a:cubicBezTo>
                    <a:pt y="1347" x="58735"/>
                    <a:pt y="1519" x="58434"/>
                    <a:pt y="1861" x="58217"/>
                  </a:cubicBezTo>
                  <a:cubicBezTo>
                    <a:pt y="2204" x="57999"/>
                    <a:pt y="2678" x="57890"/>
                    <a:pt y="3284" x="57890"/>
                  </a:cubicBezTo>
                  <a:cubicBezTo>
                    <a:pt y="3888" x="57890"/>
                    <a:pt y="4361" x="57999"/>
                    <a:pt y="4705" x="58217"/>
                  </a:cubicBezTo>
                  <a:cubicBezTo>
                    <a:pt y="5048" x="58434"/>
                    <a:pt y="5220" x="58735"/>
                    <a:pt y="5220" x="59119"/>
                  </a:cubicBezTo>
                  <a:cubicBezTo>
                    <a:pt y="5220" x="59502"/>
                    <a:pt y="5048" x="59803"/>
                    <a:pt y="4705" x="60021"/>
                  </a:cubicBezTo>
                  <a:cubicBezTo>
                    <a:pt y="4361" x="60240"/>
                    <a:pt y="3888" x="60349"/>
                    <a:pt y="3284" x="60349"/>
                  </a:cubicBezTo>
                  <a:cubicBezTo>
                    <a:pt y="2678" x="60349"/>
                    <a:pt y="2204" x="60240"/>
                    <a:pt y="1861" x="60021"/>
                  </a:cubicBezTo>
                  <a:cubicBezTo>
                    <a:pt y="1519" x="59803"/>
                    <a:pt y="1347" x="59502"/>
                    <a:pt y="1347" x="59119"/>
                  </a:cubicBezTo>
                  <a:close/>
                  <a:moveTo>
                    <a:pt y="1347" x="78266"/>
                  </a:moveTo>
                  <a:cubicBezTo>
                    <a:pt y="1347" x="78123"/>
                    <a:pt y="1369" x="77975"/>
                    <a:pt y="1411" x="77824"/>
                  </a:cubicBezTo>
                  <a:cubicBezTo>
                    <a:pt y="1454" x="77672"/>
                    <a:pt y="1518" x="77516"/>
                    <a:pt y="1604" x="77355"/>
                  </a:cubicBezTo>
                  <a:lnTo>
                    <a:pt y="2164" x="77355"/>
                  </a:lnTo>
                  <a:cubicBezTo>
                    <a:pt y="2063" x="77489"/>
                    <a:pt y="1987" x="77629"/>
                    <a:pt y="1937" x="77774"/>
                  </a:cubicBezTo>
                  <a:cubicBezTo>
                    <a:pt y="1886" x="77919"/>
                    <a:pt y="1861" x="78068"/>
                    <a:pt y="1861" x="78221"/>
                  </a:cubicBezTo>
                  <a:cubicBezTo>
                    <a:pt y="1861" x="78462"/>
                    <a:pt y="1937" x="78649"/>
                    <a:pt y="2090" x="78782"/>
                  </a:cubicBezTo>
                  <a:cubicBezTo>
                    <a:pt y="2242" x="78915"/>
                    <a:pt y="2458" x="78981"/>
                    <a:pt y="2737" x="78981"/>
                  </a:cubicBezTo>
                  <a:lnTo>
                    <a:pt y="2796" x="78981"/>
                  </a:lnTo>
                  <a:lnTo>
                    <a:pt y="2796" x="78364"/>
                  </a:lnTo>
                  <a:cubicBezTo>
                    <a:pt y="2796" x="77964"/>
                    <a:pt y="2902" x="77663"/>
                    <a:pt y="3113" x="77462"/>
                  </a:cubicBezTo>
                  <a:cubicBezTo>
                    <a:pt y="3323" x="77260"/>
                    <a:pt y="3636" x="77159"/>
                    <a:pt y="4051" x="77159"/>
                  </a:cubicBezTo>
                  <a:cubicBezTo>
                    <a:pt y="4407" x="77159"/>
                    <a:pt y="4691" x="77240"/>
                    <a:pt y="4902" x="77402"/>
                  </a:cubicBezTo>
                  <a:cubicBezTo>
                    <a:pt y="5114" x="77564"/>
                    <a:pt y="5220" x="77782"/>
                    <a:pt y="5220" x="78056"/>
                  </a:cubicBezTo>
                  <a:cubicBezTo>
                    <a:pt y="5220" x="78273"/>
                    <a:pt y="5167" x="78456"/>
                    <a:pt y="5061" x="78606"/>
                  </a:cubicBezTo>
                  <a:cubicBezTo>
                    <a:pt y="4954" x="78756"/>
                    <a:pt y="4789" x="78881"/>
                    <a:pt y="4565" x="78981"/>
                  </a:cubicBezTo>
                  <a:lnTo>
                    <a:pt y="5125" x="78981"/>
                  </a:lnTo>
                  <a:lnTo>
                    <a:pt y="5125" x="79422"/>
                  </a:lnTo>
                  <a:lnTo>
                    <a:pt y="3020" x="79422"/>
                  </a:lnTo>
                  <a:cubicBezTo>
                    <a:pt y="2458" x="79422"/>
                    <a:pt y="2039" x="79326"/>
                    <a:pt y="1762" x="79135"/>
                  </a:cubicBezTo>
                  <a:cubicBezTo>
                    <a:pt y="1486" x="78943"/>
                    <a:pt y="1347" x="78654"/>
                    <a:pt y="1347" x="78266"/>
                  </a:cubicBezTo>
                  <a:close/>
                  <a:moveTo>
                    <a:pt y="1347" x="84559"/>
                  </a:moveTo>
                  <a:cubicBezTo>
                    <a:pt y="1347" x="84157"/>
                    <a:pt y="1525" x="83838"/>
                    <a:pt y="1879" x="83601"/>
                  </a:cubicBezTo>
                  <a:cubicBezTo>
                    <a:pt y="2234" x="83365"/>
                    <a:pt y="2713" x="83246"/>
                    <a:pt y="3317" x="83246"/>
                  </a:cubicBezTo>
                  <a:cubicBezTo>
                    <a:pt y="3901" x="83246"/>
                    <a:pt y="4364" x="83371"/>
                    <a:pt y="4707" x="83620"/>
                  </a:cubicBezTo>
                  <a:cubicBezTo>
                    <a:pt y="5049" x="83870"/>
                    <a:pt y="5220" x="84208"/>
                    <a:pt y="5220" x="84636"/>
                  </a:cubicBezTo>
                  <a:cubicBezTo>
                    <a:pt y="5220" x="84806"/>
                    <a:pt y="5196" x="84975"/>
                    <a:pt y="5148" x="85140"/>
                  </a:cubicBezTo>
                  <a:cubicBezTo>
                    <a:pt y="5100" x="85306"/>
                    <a:pt y="5029" x="85468"/>
                    <a:pt y="4937" x="85626"/>
                  </a:cubicBezTo>
                  <a:lnTo>
                    <a:pt y="4364" x="85626"/>
                  </a:lnTo>
                  <a:cubicBezTo>
                    <a:pt y="4478" x="85470"/>
                    <a:pt y="4564" x="85312"/>
                    <a:pt y="4621" x="85153"/>
                  </a:cubicBezTo>
                  <a:cubicBezTo>
                    <a:pt y="4678" x="84995"/>
                    <a:pt y="4707" x="84831"/>
                    <a:pt y="4707" x="84662"/>
                  </a:cubicBezTo>
                  <a:cubicBezTo>
                    <a:pt y="4707" x="84370"/>
                    <a:pt y="4597" x="84143"/>
                    <a:pt y="4379" x="83979"/>
                  </a:cubicBezTo>
                  <a:cubicBezTo>
                    <a:pt y="4160" x="83816"/>
                    <a:pt y="3843" x="83724"/>
                    <a:pt y="3425" x="83705"/>
                  </a:cubicBezTo>
                  <a:lnTo>
                    <a:pt y="3425" x="85729"/>
                  </a:lnTo>
                  <a:lnTo>
                    <a:pt y="3129" x="85729"/>
                  </a:lnTo>
                  <a:cubicBezTo>
                    <a:pt y="2580" x="85729"/>
                    <a:pt y="2146" x="85624"/>
                    <a:pt y="1826" x="85414"/>
                  </a:cubicBezTo>
                  <a:cubicBezTo>
                    <a:pt y="1507" x="85204"/>
                    <a:pt y="1347" x="84919"/>
                    <a:pt y="1347" x="84559"/>
                  </a:cubicBezTo>
                  <a:close/>
                  <a:moveTo>
                    <a:pt y="1347" x="87303"/>
                  </a:moveTo>
                  <a:cubicBezTo>
                    <a:pt y="1347" x="86974"/>
                    <a:pt y="1442" x="86721"/>
                    <a:pt y="1630" x="86542"/>
                  </a:cubicBezTo>
                  <a:cubicBezTo>
                    <a:pt y="1819" x="86364"/>
                    <a:pt y="2087" x="86274"/>
                    <a:pt y="2434" x="86274"/>
                  </a:cubicBezTo>
                  <a:cubicBezTo>
                    <a:pt y="2719" x="86274"/>
                    <a:pt y="2944" x="86335"/>
                    <a:pt y="3108" x="86456"/>
                  </a:cubicBezTo>
                  <a:cubicBezTo>
                    <a:pt y="3271" x="86577"/>
                    <a:pt y="3392" x="86774"/>
                    <a:pt y="3471" x="87047"/>
                  </a:cubicBezTo>
                  <a:lnTo>
                    <a:pt y="3521" x="87200"/>
                  </a:lnTo>
                  <a:cubicBezTo>
                    <a:pt y="3602" x="87473"/>
                    <a:pt y="3687" x="87649"/>
                    <a:pt y="3774" x="87730"/>
                  </a:cubicBezTo>
                  <a:cubicBezTo>
                    <a:pt y="3862" x="87810"/>
                    <a:pt y="3989" x="87851"/>
                    <a:pt y="4153" x="87851"/>
                  </a:cubicBezTo>
                  <a:cubicBezTo>
                    <a:pt y="4331" x="87851"/>
                    <a:pt y="4469" x="87795"/>
                    <a:pt y="4567" x="87683"/>
                  </a:cubicBezTo>
                  <a:cubicBezTo>
                    <a:pt y="4664" x="87572"/>
                    <a:pt y="4713" x="87412"/>
                    <a:pt y="4713" x="87205"/>
                  </a:cubicBezTo>
                  <a:cubicBezTo>
                    <a:pt y="4713" x="87050"/>
                    <a:pt y="4684" x="86894"/>
                    <a:pt y="4626" x="86736"/>
                  </a:cubicBezTo>
                  <a:cubicBezTo>
                    <a:pt y="4568" x="86578"/>
                    <a:pt y="4480" x="86418"/>
                    <a:pt y="4364" x="86255"/>
                  </a:cubicBezTo>
                  <a:lnTo>
                    <a:pt y="4990" x="86255"/>
                  </a:lnTo>
                  <a:cubicBezTo>
                    <a:pt y="5067" x="86428"/>
                    <a:pt y="5124" x="86591"/>
                    <a:pt y="5163" x="86747"/>
                  </a:cubicBezTo>
                  <a:cubicBezTo>
                    <a:pt y="5201" x="86902"/>
                    <a:pt y="5220" x="87052"/>
                    <a:pt y="5220" x="87195"/>
                  </a:cubicBezTo>
                  <a:cubicBezTo>
                    <a:pt y="5220" x="87540"/>
                    <a:pt y="5120" x="87810"/>
                    <a:pt y="4921" x="88007"/>
                  </a:cubicBezTo>
                  <a:cubicBezTo>
                    <a:pt y="4721" x="88204"/>
                    <a:pt y="4450" x="88303"/>
                    <a:pt y="4107" x="88303"/>
                  </a:cubicBezTo>
                  <a:cubicBezTo>
                    <a:pt y="3806" x="88303"/>
                    <a:pt y="3572" x="88237"/>
                    <a:pt y="3404" x="88105"/>
                  </a:cubicBezTo>
                  <a:cubicBezTo>
                    <a:pt y="3236" x="87974"/>
                    <a:pt y="3106" x="87752"/>
                    <a:pt y="3014" x="87439"/>
                  </a:cubicBezTo>
                  <a:lnTo>
                    <a:pt y="2968" x="87289"/>
                  </a:lnTo>
                  <a:cubicBezTo>
                    <a:pt y="2895" x="87053"/>
                    <a:pt y="2819" x="86896"/>
                    <a:pt y="2739" x="86817"/>
                  </a:cubicBezTo>
                  <a:cubicBezTo>
                    <a:pt y="2659" x="86739"/>
                    <a:pt y="2548" x="86700"/>
                    <a:pt y="2408" x="86700"/>
                  </a:cubicBezTo>
                  <a:cubicBezTo>
                    <a:pt y="2223" x="86700"/>
                    <a:pt y="2085" x="86755"/>
                    <a:pt y="1993" x="86864"/>
                  </a:cubicBezTo>
                  <a:cubicBezTo>
                    <a:pt y="1901" x="86973"/>
                    <a:pt y="1854" x="87137"/>
                    <a:pt y="1854" x="87356"/>
                  </a:cubicBezTo>
                  <a:cubicBezTo>
                    <a:pt y="1854" x="87499"/>
                    <a:pt y="1876" x="87638"/>
                    <a:pt y="1920" x="87772"/>
                  </a:cubicBezTo>
                  <a:cubicBezTo>
                    <a:pt y="1964" x="87906"/>
                    <a:pt y="2030" x="88035"/>
                    <a:pt y="2118" x="88159"/>
                  </a:cubicBezTo>
                  <a:lnTo>
                    <a:pt y="1545" x="88159"/>
                  </a:lnTo>
                  <a:cubicBezTo>
                    <a:pt y="1479" x="88038"/>
                    <a:pt y="1430" x="87906"/>
                    <a:pt y="1397" x="87762"/>
                  </a:cubicBezTo>
                  <a:cubicBezTo>
                    <a:pt y="1364" x="87619"/>
                    <a:pt y="1347" x="87466"/>
                    <a:pt y="1347" x="87303"/>
                  </a:cubicBezTo>
                  <a:close/>
                  <a:moveTo>
                    <a:pt y="7" x="88934"/>
                  </a:moveTo>
                  <a:cubicBezTo>
                    <a:pt y="512" x="89146"/>
                    <a:pt y="1011" x="89304"/>
                    <a:pt y="1505" x="89409"/>
                  </a:cubicBezTo>
                  <a:cubicBezTo>
                    <a:pt y="1999" x="89513"/>
                    <a:pt y="2500" x="89566"/>
                    <a:pt y="3007" x="89566"/>
                  </a:cubicBezTo>
                  <a:cubicBezTo>
                    <a:pt y="3514" x="89566"/>
                    <a:pt y="4017" x="89513"/>
                    <a:pt y="4514" x="89409"/>
                  </a:cubicBezTo>
                  <a:cubicBezTo>
                    <a:pt y="5011" x="89304"/>
                    <a:pt y="5511" x="89146"/>
                    <a:pt y="6014" x="88934"/>
                  </a:cubicBezTo>
                  <a:lnTo>
                    <a:pt y="6014" x="89317"/>
                  </a:lnTo>
                  <a:cubicBezTo>
                    <a:pt y="5498" x="89556"/>
                    <a:pt y="4991" x="89735"/>
                    <a:pt y="4492" x="89854"/>
                  </a:cubicBezTo>
                  <a:cubicBezTo>
                    <a:pt y="3994" x="89972"/>
                    <a:pt y="3499" x="90032"/>
                    <a:pt y="3007" x="90032"/>
                  </a:cubicBezTo>
                  <a:cubicBezTo>
                    <a:pt y="2517" x="90032"/>
                    <a:pt y="2025" x="89972"/>
                    <a:pt y="1528" x="89854"/>
                  </a:cubicBezTo>
                  <a:cubicBezTo>
                    <a:pt y="1032" x="89735"/>
                    <a:pt y="525" x="89556"/>
                    <a:pt y="7" x="89317"/>
                  </a:cubicBezTo>
                  <a:close/>
                  <a:moveTo>
                    <a:pt y="1347" x="6756"/>
                  </a:moveTo>
                  <a:cubicBezTo>
                    <a:pt y="1347" x="6428"/>
                    <a:pt y="1520" x="6163"/>
                    <a:pt y="1864" x="5962"/>
                  </a:cubicBezTo>
                  <a:cubicBezTo>
                    <a:pt y="2209" x="5762"/>
                    <a:pt y="2667" x="5661"/>
                    <a:pt y="3238" x="5661"/>
                  </a:cubicBezTo>
                  <a:cubicBezTo>
                    <a:pt y="3806" x="5661"/>
                    <a:pt y="4263" x="5762"/>
                    <a:pt y="4608" x="5962"/>
                  </a:cubicBezTo>
                  <a:cubicBezTo>
                    <a:pt y="4952" x="6163"/>
                    <a:pt y="5125" x="6428"/>
                    <a:pt y="5125" x="6756"/>
                  </a:cubicBezTo>
                  <a:cubicBezTo>
                    <a:pt y="5125" x="6954"/>
                    <a:pt y="5071" x="7124"/>
                    <a:pt y="4963" x="7266"/>
                  </a:cubicBezTo>
                  <a:cubicBezTo>
                    <a:pt y="4856" x="7408"/>
                    <a:pt y="4693" x="7524"/>
                    <a:pt y="4476" x="7615"/>
                  </a:cubicBezTo>
                  <a:lnTo>
                    <a:pt y="4776" x="7615"/>
                  </a:lnTo>
                  <a:cubicBezTo>
                    <a:pt y="5195" x="7615"/>
                    <a:pt y="5508" x="7543"/>
                    <a:pt y="5716" x="7400"/>
                  </a:cubicBezTo>
                  <a:cubicBezTo>
                    <a:pt y="5923" x="7256"/>
                    <a:pt y="6027" x="7040"/>
                    <a:pt y="6027" x="6752"/>
                  </a:cubicBezTo>
                  <a:cubicBezTo>
                    <a:pt y="6027" x="6621"/>
                    <a:pt y="6004" x="6493"/>
                    <a:pt y="5958" x="6367"/>
                  </a:cubicBezTo>
                  <a:cubicBezTo>
                    <a:pt y="5912" x="6241"/>
                    <a:pt y="5841" x="6113"/>
                    <a:pt y="5744" x="5984"/>
                  </a:cubicBezTo>
                  <a:lnTo>
                    <a:pt y="6333" x="5984"/>
                  </a:lnTo>
                  <a:cubicBezTo>
                    <a:pt y="6399" x="6113"/>
                    <a:pt y="6448" x="6246"/>
                    <a:pt y="6480" x="6383"/>
                  </a:cubicBezTo>
                  <a:cubicBezTo>
                    <a:pt y="6512" x="6520"/>
                    <a:pt y="6528" x="6666"/>
                    <a:pt y="6528" x="6821"/>
                  </a:cubicBezTo>
                  <a:cubicBezTo>
                    <a:pt y="6528" x="7239"/>
                    <a:pt y="6375" x="7549"/>
                    <a:pt y="6068" x="7751"/>
                  </a:cubicBezTo>
                  <a:cubicBezTo>
                    <a:pt y="5762" x="7954"/>
                    <a:pt y="5295" x="8055"/>
                    <a:pt y="4667" x="8055"/>
                  </a:cubicBezTo>
                  <a:lnTo>
                    <a:pt y="1436" x="8055"/>
                  </a:lnTo>
                  <a:lnTo>
                    <a:pt y="1436" x="7615"/>
                  </a:lnTo>
                  <a:lnTo>
                    <a:pt y="1996" x="7615"/>
                  </a:lnTo>
                  <a:cubicBezTo>
                    <a:pt y="1779" x="7524"/>
                    <a:pt y="1616" x="7408"/>
                    <a:pt y="1509" x="7266"/>
                  </a:cubicBezTo>
                  <a:cubicBezTo>
                    <a:pt y="1401" x="7124"/>
                    <a:pt y="1347" x="6954"/>
                    <a:pt y="1347" x="6756"/>
                  </a:cubicBezTo>
                  <a:close/>
                  <a:moveTo>
                    <a:pt y="1347" x="9866"/>
                  </a:moveTo>
                  <a:cubicBezTo>
                    <a:pt y="1347" x="9538"/>
                    <a:pt y="1520" x="9273"/>
                    <a:pt y="1864" x="9072"/>
                  </a:cubicBezTo>
                  <a:cubicBezTo>
                    <a:pt y="2209" x="8872"/>
                    <a:pt y="2667" x="8771"/>
                    <a:pt y="3238" x="8771"/>
                  </a:cubicBezTo>
                  <a:cubicBezTo>
                    <a:pt y="3806" x="8771"/>
                    <a:pt y="4263" x="8872"/>
                    <a:pt y="4608" x="9072"/>
                  </a:cubicBezTo>
                  <a:cubicBezTo>
                    <a:pt y="4952" x="9273"/>
                    <a:pt y="5125" x="9538"/>
                    <a:pt y="5125" x="9866"/>
                  </a:cubicBezTo>
                  <a:cubicBezTo>
                    <a:pt y="5125" x="10064"/>
                    <a:pt y="5071" x="10234"/>
                    <a:pt y="4963" x="10376"/>
                  </a:cubicBezTo>
                  <a:cubicBezTo>
                    <a:pt y="4856" x="10518"/>
                    <a:pt y="4693" x="10634"/>
                    <a:pt y="4476" x="10725"/>
                  </a:cubicBezTo>
                  <a:lnTo>
                    <a:pt y="4776" x="10725"/>
                  </a:lnTo>
                  <a:cubicBezTo>
                    <a:pt y="5195" x="10725"/>
                    <a:pt y="5508" x="10653"/>
                    <a:pt y="5716" x="10510"/>
                  </a:cubicBezTo>
                  <a:cubicBezTo>
                    <a:pt y="5923" x="10366"/>
                    <a:pt y="6027" x="10150"/>
                    <a:pt y="6027" x="9862"/>
                  </a:cubicBezTo>
                  <a:cubicBezTo>
                    <a:pt y="6027" x="9731"/>
                    <a:pt y="6004" x="9603"/>
                    <a:pt y="5958" x="9477"/>
                  </a:cubicBezTo>
                  <a:cubicBezTo>
                    <a:pt y="5912" x="9351"/>
                    <a:pt y="5841" x="9223"/>
                    <a:pt y="5744" x="9094"/>
                  </a:cubicBezTo>
                  <a:lnTo>
                    <a:pt y="6333" x="9094"/>
                  </a:lnTo>
                  <a:cubicBezTo>
                    <a:pt y="6399" x="9223"/>
                    <a:pt y="6448" x="9356"/>
                    <a:pt y="6480" x="9493"/>
                  </a:cubicBezTo>
                  <a:cubicBezTo>
                    <a:pt y="6512" x="9630"/>
                    <a:pt y="6528" x="9776"/>
                    <a:pt y="6528" x="9931"/>
                  </a:cubicBezTo>
                  <a:cubicBezTo>
                    <a:pt y="6528" x="10349"/>
                    <a:pt y="6375" x="10659"/>
                    <a:pt y="6068" x="10861"/>
                  </a:cubicBezTo>
                  <a:cubicBezTo>
                    <a:pt y="5762" x="11064"/>
                    <a:pt y="5295" x="11165"/>
                    <a:pt y="4667" x="11165"/>
                  </a:cubicBezTo>
                  <a:lnTo>
                    <a:pt y="1436" x="11165"/>
                  </a:lnTo>
                  <a:lnTo>
                    <a:pt y="1436" x="10725"/>
                  </a:lnTo>
                  <a:lnTo>
                    <a:pt y="1996" x="10725"/>
                  </a:lnTo>
                  <a:cubicBezTo>
                    <a:pt y="1779" x="10634"/>
                    <a:pt y="1616" x="10518"/>
                    <a:pt y="1509" x="10376"/>
                  </a:cubicBezTo>
                  <a:cubicBezTo>
                    <a:pt y="1401" x="10234"/>
                    <a:pt y="1347" x="10064"/>
                    <a:pt y="1347" x="9866"/>
                  </a:cubicBezTo>
                  <a:close/>
                  <a:moveTo>
                    <a:pt y="1347" x="70453"/>
                  </a:moveTo>
                  <a:cubicBezTo>
                    <a:pt y="1347" x="70125"/>
                    <a:pt y="1520" x="69860"/>
                    <a:pt y="1864" x="69659"/>
                  </a:cubicBezTo>
                  <a:cubicBezTo>
                    <a:pt y="2209" x="69459"/>
                    <a:pt y="2667" x="69358"/>
                    <a:pt y="3238" x="69358"/>
                  </a:cubicBezTo>
                  <a:cubicBezTo>
                    <a:pt y="3806" x="69358"/>
                    <a:pt y="4263" x="69459"/>
                    <a:pt y="4608" x="69659"/>
                  </a:cubicBezTo>
                  <a:cubicBezTo>
                    <a:pt y="4952" x="69860"/>
                    <a:pt y="5125" x="70125"/>
                    <a:pt y="5125" x="70453"/>
                  </a:cubicBezTo>
                  <a:cubicBezTo>
                    <a:pt y="5125" x="70651"/>
                    <a:pt y="5071" x="70821"/>
                    <a:pt y="4963" x="70963"/>
                  </a:cubicBezTo>
                  <a:cubicBezTo>
                    <a:pt y="4856" x="71105"/>
                    <a:pt y="4693" x="71221"/>
                    <a:pt y="4476" x="71312"/>
                  </a:cubicBezTo>
                  <a:lnTo>
                    <a:pt y="4776" x="71312"/>
                  </a:lnTo>
                  <a:cubicBezTo>
                    <a:pt y="5195" x="71312"/>
                    <a:pt y="5508" x="71240"/>
                    <a:pt y="5716" x="71097"/>
                  </a:cubicBezTo>
                  <a:cubicBezTo>
                    <a:pt y="5923" x="70953"/>
                    <a:pt y="6027" x="70737"/>
                    <a:pt y="6027" x="70449"/>
                  </a:cubicBezTo>
                  <a:cubicBezTo>
                    <a:pt y="6027" x="70318"/>
                    <a:pt y="6004" x="70190"/>
                    <a:pt y="5958" x="70064"/>
                  </a:cubicBezTo>
                  <a:cubicBezTo>
                    <a:pt y="5912" x="69938"/>
                    <a:pt y="5841" x="69810"/>
                    <a:pt y="5744" x="69681"/>
                  </a:cubicBezTo>
                  <a:lnTo>
                    <a:pt y="6333" x="69681"/>
                  </a:lnTo>
                  <a:cubicBezTo>
                    <a:pt y="6399" x="69810"/>
                    <a:pt y="6448" x="69943"/>
                    <a:pt y="6480" x="70080"/>
                  </a:cubicBezTo>
                  <a:cubicBezTo>
                    <a:pt y="6512" x="70218"/>
                    <a:pt y="6528" x="70363"/>
                    <a:pt y="6528" x="70518"/>
                  </a:cubicBezTo>
                  <a:cubicBezTo>
                    <a:pt y="6528" x="70936"/>
                    <a:pt y="6375" x="71246"/>
                    <a:pt y="6068" x="71448"/>
                  </a:cubicBezTo>
                  <a:cubicBezTo>
                    <a:pt y="5762" x="71651"/>
                    <a:pt y="5295" x="71752"/>
                    <a:pt y="4667" x="71752"/>
                  </a:cubicBezTo>
                  <a:lnTo>
                    <a:pt y="1436" x="71752"/>
                  </a:lnTo>
                  <a:lnTo>
                    <a:pt y="1436" x="71312"/>
                  </a:lnTo>
                  <a:lnTo>
                    <a:pt y="1996" x="71312"/>
                  </a:lnTo>
                  <a:cubicBezTo>
                    <a:pt y="1779" x="71221"/>
                    <a:pt y="1616" x="71105"/>
                    <a:pt y="1509" x="70963"/>
                  </a:cubicBezTo>
                  <a:cubicBezTo>
                    <a:pt y="1401" x="70821"/>
                    <a:pt y="1347" x="70651"/>
                    <a:pt y="1347" x="70453"/>
                  </a:cubicBezTo>
                  <a:close/>
                  <a:moveTo>
                    <a:pt y="1347" x="75498"/>
                  </a:moveTo>
                  <a:cubicBezTo>
                    <a:pt y="1347" x="75302"/>
                    <a:pt y="1400" x="75134"/>
                    <a:pt y="1507" x="74993"/>
                  </a:cubicBezTo>
                  <a:cubicBezTo>
                    <a:pt y="1613" x="74851"/>
                    <a:pt y="1776" x="74735"/>
                    <a:pt y="1996" x="74642"/>
                  </a:cubicBezTo>
                  <a:lnTo>
                    <a:pt y="1436" x="74642"/>
                  </a:lnTo>
                  <a:lnTo>
                    <a:pt y="1436" x="74200"/>
                  </a:lnTo>
                  <a:lnTo>
                    <a:pt y="6528" x="74200"/>
                  </a:lnTo>
                  <a:lnTo>
                    <a:pt y="6528" x="74642"/>
                  </a:lnTo>
                  <a:lnTo>
                    <a:pt y="4571" x="74642"/>
                  </a:lnTo>
                  <a:cubicBezTo>
                    <a:pt y="4791" x="74735"/>
                    <a:pt y="4954" x="74851"/>
                    <a:pt y="5061" x="74993"/>
                  </a:cubicBezTo>
                  <a:cubicBezTo>
                    <a:pt y="5167" x="75134"/>
                    <a:pt y="5220" x="75302"/>
                    <a:pt y="5220" x="75498"/>
                  </a:cubicBezTo>
                  <a:cubicBezTo>
                    <a:pt y="5220" x="75824"/>
                    <a:pt y="5042" x="76088"/>
                    <a:pt y="4687" x="76291"/>
                  </a:cubicBezTo>
                  <a:cubicBezTo>
                    <a:pt y="4331" x="76495"/>
                    <a:pt y="3863" x="76596"/>
                    <a:pt y="3284" x="76596"/>
                  </a:cubicBezTo>
                  <a:cubicBezTo>
                    <a:pt y="2704" x="76596"/>
                    <a:pt y="2236" x="76495"/>
                    <a:pt y="1881" x="76291"/>
                  </a:cubicBezTo>
                  <a:cubicBezTo>
                    <a:pt y="1525" x="76088"/>
                    <a:pt y="1347" x="75824"/>
                    <a:pt y="1347" x="75498"/>
                  </a:cubicBezTo>
                  <a:close/>
                  <a:moveTo>
                    <a:pt y="1347" x="81231"/>
                  </a:moveTo>
                  <a:cubicBezTo>
                    <a:pt y="1347" x="80903"/>
                    <a:pt y="1520" x="80638"/>
                    <a:pt y="1864" x="80437"/>
                  </a:cubicBezTo>
                  <a:cubicBezTo>
                    <a:pt y="2209" x="80237"/>
                    <a:pt y="2667" x="80136"/>
                    <a:pt y="3238" x="80136"/>
                  </a:cubicBezTo>
                  <a:cubicBezTo>
                    <a:pt y="3806" x="80136"/>
                    <a:pt y="4263" x="80237"/>
                    <a:pt y="4608" x="80437"/>
                  </a:cubicBezTo>
                  <a:cubicBezTo>
                    <a:pt y="4952" x="80638"/>
                    <a:pt y="5125" x="80903"/>
                    <a:pt y="5125" x="81231"/>
                  </a:cubicBezTo>
                  <a:cubicBezTo>
                    <a:pt y="5125" x="81429"/>
                    <a:pt y="5071" x="81599"/>
                    <a:pt y="4963" x="81741"/>
                  </a:cubicBezTo>
                  <a:cubicBezTo>
                    <a:pt y="4856" x="81883"/>
                    <a:pt y="4693" x="81999"/>
                    <a:pt y="4476" x="82090"/>
                  </a:cubicBezTo>
                  <a:lnTo>
                    <a:pt y="4776" x="82090"/>
                  </a:lnTo>
                  <a:cubicBezTo>
                    <a:pt y="5195" x="82090"/>
                    <a:pt y="5508" x="82018"/>
                    <a:pt y="5716" x="81875"/>
                  </a:cubicBezTo>
                  <a:cubicBezTo>
                    <a:pt y="5923" x="81731"/>
                    <a:pt y="6027" x="81515"/>
                    <a:pt y="6027" x="81227"/>
                  </a:cubicBezTo>
                  <a:cubicBezTo>
                    <a:pt y="6027" x="81096"/>
                    <a:pt y="6004" x="80968"/>
                    <a:pt y="5958" x="80842"/>
                  </a:cubicBezTo>
                  <a:cubicBezTo>
                    <a:pt y="5912" x="80716"/>
                    <a:pt y="5841" x="80588"/>
                    <a:pt y="5744" x="80459"/>
                  </a:cubicBezTo>
                  <a:lnTo>
                    <a:pt y="6333" x="80459"/>
                  </a:lnTo>
                  <a:cubicBezTo>
                    <a:pt y="6399" x="80588"/>
                    <a:pt y="6448" x="80721"/>
                    <a:pt y="6480" x="80858"/>
                  </a:cubicBezTo>
                  <a:cubicBezTo>
                    <a:pt y="6512" x="80996"/>
                    <a:pt y="6528" x="81141"/>
                    <a:pt y="6528" x="81296"/>
                  </a:cubicBezTo>
                  <a:cubicBezTo>
                    <a:pt y="6528" x="81714"/>
                    <a:pt y="6375" x="82024"/>
                    <a:pt y="6068" x="82226"/>
                  </a:cubicBezTo>
                  <a:cubicBezTo>
                    <a:pt y="5762" x="82429"/>
                    <a:pt y="5295" x="82530"/>
                    <a:pt y="4667" x="82530"/>
                  </a:cubicBezTo>
                  <a:lnTo>
                    <a:pt y="1436" x="82530"/>
                  </a:lnTo>
                  <a:lnTo>
                    <a:pt y="1436" x="82090"/>
                  </a:lnTo>
                  <a:lnTo>
                    <a:pt y="1996" x="82090"/>
                  </a:lnTo>
                  <a:cubicBezTo>
                    <a:pt y="1779" x="81999"/>
                    <a:pt y="1616" x="81883"/>
                    <a:pt y="1509" x="81741"/>
                  </a:cubicBezTo>
                  <a:cubicBezTo>
                    <a:pt y="1401" x="81599"/>
                    <a:pt y="1347" x="81429"/>
                    <a:pt y="1347" x="81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y="2478425" x="185925"/>
              <a:ext cy="163225" cx="3149450"/>
            </a:xfrm>
            <a:custGeom>
              <a:pathLst>
                <a:path w="125978" extrusionOk="0" h="6529">
                  <a:moveTo>
                    <a:pt y="1" x="49459"/>
                  </a:moveTo>
                  <a:lnTo>
                    <a:pt y="768" x="49459"/>
                  </a:lnTo>
                  <a:lnTo>
                    <a:pt y="768" x="49900"/>
                  </a:lnTo>
                  <a:lnTo>
                    <a:pt y="1" x="49900"/>
                  </a:lnTo>
                  <a:close/>
                  <a:moveTo>
                    <a:pt y="1" x="95358"/>
                  </a:moveTo>
                  <a:lnTo>
                    <a:pt y="768" x="95358"/>
                  </a:lnTo>
                  <a:lnTo>
                    <a:pt y="768" x="95799"/>
                  </a:lnTo>
                  <a:lnTo>
                    <a:pt y="1" x="95799"/>
                  </a:lnTo>
                  <a:close/>
                  <a:moveTo>
                    <a:pt y="1" x="98640"/>
                  </a:moveTo>
                  <a:lnTo>
                    <a:pt y="768" x="98640"/>
                  </a:lnTo>
                  <a:lnTo>
                    <a:pt y="768" x="99081"/>
                  </a:lnTo>
                  <a:lnTo>
                    <a:pt y="1" x="99081"/>
                  </a:lnTo>
                  <a:close/>
                  <a:moveTo>
                    <a:pt y="208" x="81254"/>
                  </a:moveTo>
                  <a:lnTo>
                    <a:pt y="2036" x="81254"/>
                  </a:lnTo>
                  <a:lnTo>
                    <a:pt y="2036" x="81661"/>
                  </a:lnTo>
                  <a:lnTo>
                    <a:pt y="208" x="81661"/>
                  </a:lnTo>
                  <a:close/>
                  <a:moveTo>
                    <a:pt y="208" x="109226"/>
                  </a:moveTo>
                  <a:lnTo>
                    <a:pt y="2036" x="109226"/>
                  </a:lnTo>
                  <a:lnTo>
                    <a:pt y="2036" x="109633"/>
                  </a:lnTo>
                  <a:lnTo>
                    <a:pt y="208" x="109633"/>
                  </a:lnTo>
                  <a:close/>
                  <a:moveTo>
                    <a:pt y="208" x="110130"/>
                  </a:moveTo>
                  <a:lnTo>
                    <a:pt y="2036" x="110130"/>
                  </a:lnTo>
                  <a:lnTo>
                    <a:pt y="2036" x="110537"/>
                  </a:lnTo>
                  <a:lnTo>
                    <a:pt y="208" x="110537"/>
                  </a:lnTo>
                  <a:close/>
                  <a:moveTo>
                    <a:pt y="1862" x="42929"/>
                  </a:moveTo>
                  <a:cubicBezTo>
                    <a:pt y="1862" x="43146"/>
                    <a:pt y="1960" x="43320"/>
                    <a:pt y="2158" x="43451"/>
                  </a:cubicBezTo>
                  <a:cubicBezTo>
                    <a:pt y="2356" x="43583"/>
                    <a:pt y="2620" x="43650"/>
                    <a:pt y="2952" x="43654"/>
                  </a:cubicBezTo>
                  <a:lnTo>
                    <a:pt y="2955" x="42085"/>
                  </a:lnTo>
                  <a:cubicBezTo>
                    <a:pt y="2608" x="42107"/>
                    <a:pt y="2339" x="42192"/>
                    <a:pt y="2148" x="42339"/>
                  </a:cubicBezTo>
                  <a:cubicBezTo>
                    <a:pt y="1957" x="42487"/>
                    <a:pt y="1862" x="42683"/>
                    <a:pt y="1862" x="42929"/>
                  </a:cubicBezTo>
                  <a:close/>
                  <a:moveTo>
                    <a:pt y="1862" x="61633"/>
                  </a:moveTo>
                  <a:cubicBezTo>
                    <a:pt y="1862" x="61850"/>
                    <a:pt y="1960" x="62024"/>
                    <a:pt y="2158" x="62155"/>
                  </a:cubicBezTo>
                  <a:cubicBezTo>
                    <a:pt y="2356" x="62287"/>
                    <a:pt y="2620" x="62354"/>
                    <a:pt y="2952" x="62358"/>
                  </a:cubicBezTo>
                  <a:lnTo>
                    <a:pt y="2955" x="60789"/>
                  </a:lnTo>
                  <a:cubicBezTo>
                    <a:pt y="2608" x="60811"/>
                    <a:pt y="2339" x="60896"/>
                    <a:pt y="2148" x="61043"/>
                  </a:cubicBezTo>
                  <a:cubicBezTo>
                    <a:pt y="1957" x="61191"/>
                    <a:pt y="1862" x="61387"/>
                    <a:pt y="1862" x="61633"/>
                  </a:cubicBezTo>
                  <a:close/>
                  <a:moveTo>
                    <a:pt y="1862" x="68218"/>
                  </a:moveTo>
                  <a:cubicBezTo>
                    <a:pt y="1862" x="68435"/>
                    <a:pt y="1960" x="68609"/>
                    <a:pt y="2158" x="68740"/>
                  </a:cubicBezTo>
                  <a:cubicBezTo>
                    <a:pt y="2356" x="68872"/>
                    <a:pt y="2620" x="68939"/>
                    <a:pt y="2952" x="68943"/>
                  </a:cubicBezTo>
                  <a:lnTo>
                    <a:pt y="2955" x="67374"/>
                  </a:lnTo>
                  <a:cubicBezTo>
                    <a:pt y="2608" x="67396"/>
                    <a:pt y="2339" x="67481"/>
                    <a:pt y="2148" x="67628"/>
                  </a:cubicBezTo>
                  <a:cubicBezTo>
                    <a:pt y="1957" x="67776"/>
                    <a:pt y="1862" x="67972"/>
                    <a:pt y="1862" x="68218"/>
                  </a:cubicBezTo>
                  <a:close/>
                  <a:moveTo>
                    <a:pt y="1862" x="77343"/>
                  </a:moveTo>
                  <a:cubicBezTo>
                    <a:pt y="1862" x="77560"/>
                    <a:pt y="1960" x="77734"/>
                    <a:pt y="2158" x="77865"/>
                  </a:cubicBezTo>
                  <a:cubicBezTo>
                    <a:pt y="2356" x="77997"/>
                    <a:pt y="2620" x="78064"/>
                    <a:pt y="2952" x="78068"/>
                  </a:cubicBezTo>
                  <a:lnTo>
                    <a:pt y="2955" x="76499"/>
                  </a:lnTo>
                  <a:cubicBezTo>
                    <a:pt y="2608" x="76521"/>
                    <a:pt y="2339" x="76606"/>
                    <a:pt y="2148" x="76753"/>
                  </a:cubicBezTo>
                  <a:cubicBezTo>
                    <a:pt y="1957" x="76901"/>
                    <a:pt y="1862" x="77097"/>
                    <a:pt y="1862" x="77343"/>
                  </a:cubicBezTo>
                  <a:close/>
                  <a:moveTo>
                    <a:pt y="1862" x="32173"/>
                  </a:moveTo>
                  <a:cubicBezTo>
                    <a:pt y="1862" x="32408"/>
                    <a:pt y="1989" x="32594"/>
                    <a:pt y="2245" x="32731"/>
                  </a:cubicBezTo>
                  <a:cubicBezTo>
                    <a:pt y="2501" x="32868"/>
                    <a:pt y="2847" x="32936"/>
                    <a:pt y="3284" x="32936"/>
                  </a:cubicBezTo>
                  <a:cubicBezTo>
                    <a:pt y="3723" x="32936"/>
                    <a:pt y="4070" x="32868"/>
                    <a:pt y="4325" x="32731"/>
                  </a:cubicBezTo>
                  <a:cubicBezTo>
                    <a:pt y="4580" x="32594"/>
                    <a:pt y="4707" x="32408"/>
                    <a:pt y="4707" x="32173"/>
                  </a:cubicBezTo>
                  <a:cubicBezTo>
                    <a:pt y="4707" x="31936"/>
                    <a:pt y="4580" x="31749"/>
                    <a:pt y="4327" x="31613"/>
                  </a:cubicBezTo>
                  <a:cubicBezTo>
                    <a:pt y="4073" x="31476"/>
                    <a:pt y="3726" x="31408"/>
                    <a:pt y="3284" x="31408"/>
                  </a:cubicBezTo>
                  <a:cubicBezTo>
                    <a:pt y="2843" x="31408"/>
                    <a:pt y="2496" x="31477"/>
                    <a:pt y="2242" x="31614"/>
                  </a:cubicBezTo>
                  <a:cubicBezTo>
                    <a:pt y="1988" x="31751"/>
                    <a:pt y="1862" x="31937"/>
                    <a:pt y="1862" x="32173"/>
                  </a:cubicBezTo>
                  <a:close/>
                  <a:moveTo>
                    <a:pt y="1862" x="90847"/>
                  </a:moveTo>
                  <a:cubicBezTo>
                    <a:pt y="1862" x="91082"/>
                    <a:pt y="1989" x="91268"/>
                    <a:pt y="2245" x="91405"/>
                  </a:cubicBezTo>
                  <a:cubicBezTo>
                    <a:pt y="2501" x="91542"/>
                    <a:pt y="2847" x="91610"/>
                    <a:pt y="3284" x="91610"/>
                  </a:cubicBezTo>
                  <a:cubicBezTo>
                    <a:pt y="3723" x="91610"/>
                    <a:pt y="4070" x="91542"/>
                    <a:pt y="4325" x="91405"/>
                  </a:cubicBezTo>
                  <a:cubicBezTo>
                    <a:pt y="4580" x="91268"/>
                    <a:pt y="4707" x="91082"/>
                    <a:pt y="4707" x="90847"/>
                  </a:cubicBezTo>
                  <a:cubicBezTo>
                    <a:pt y="4707" x="90610"/>
                    <a:pt y="4580" x="90423"/>
                    <a:pt y="4327" x="90287"/>
                  </a:cubicBezTo>
                  <a:cubicBezTo>
                    <a:pt y="4073" x="90150"/>
                    <a:pt y="3726" x="90082"/>
                    <a:pt y="3284" x="90082"/>
                  </a:cubicBezTo>
                  <a:cubicBezTo>
                    <a:pt y="2843" x="90082"/>
                    <a:pt y="2496" x="90151"/>
                    <a:pt y="2242" x="90288"/>
                  </a:cubicBezTo>
                  <a:cubicBezTo>
                    <a:pt y="1988" x="90425"/>
                    <a:pt y="1862" x="90611"/>
                    <a:pt y="1862" x="90847"/>
                  </a:cubicBezTo>
                  <a:close/>
                  <a:moveTo>
                    <a:pt y="1862" x="101039"/>
                  </a:moveTo>
                  <a:cubicBezTo>
                    <a:pt y="1862" x="101274"/>
                    <a:pt y="1989" x="101460"/>
                    <a:pt y="2245" x="101597"/>
                  </a:cubicBezTo>
                  <a:cubicBezTo>
                    <a:pt y="2501" x="101734"/>
                    <a:pt y="2847" x="101802"/>
                    <a:pt y="3284" x="101802"/>
                  </a:cubicBezTo>
                  <a:cubicBezTo>
                    <a:pt y="3723" x="101802"/>
                    <a:pt y="4070" x="101734"/>
                    <a:pt y="4325" x="101597"/>
                  </a:cubicBezTo>
                  <a:cubicBezTo>
                    <a:pt y="4580" x="101460"/>
                    <a:pt y="4707" x="101274"/>
                    <a:pt y="4707" x="101039"/>
                  </a:cubicBezTo>
                  <a:cubicBezTo>
                    <a:pt y="4707" x="100802"/>
                    <a:pt y="4580" x="100615"/>
                    <a:pt y="4327" x="100479"/>
                  </a:cubicBezTo>
                  <a:cubicBezTo>
                    <a:pt y="4073" x="100342"/>
                    <a:pt y="3726" x="100274"/>
                    <a:pt y="3284" x="100274"/>
                  </a:cubicBezTo>
                  <a:cubicBezTo>
                    <a:pt y="2843" x="100274"/>
                    <a:pt y="2496" x="100343"/>
                    <a:pt y="2242" x="100480"/>
                  </a:cubicBezTo>
                  <a:cubicBezTo>
                    <a:pt y="1988" x="100617"/>
                    <a:pt y="1862" x="100803"/>
                    <a:pt y="1862" x="101039"/>
                  </a:cubicBezTo>
                  <a:close/>
                  <a:moveTo>
                    <a:pt y="1862" x="117350"/>
                  </a:moveTo>
                  <a:cubicBezTo>
                    <a:pt y="1862" x="117585"/>
                    <a:pt y="1989" x="117771"/>
                    <a:pt y="2245" x="117908"/>
                  </a:cubicBezTo>
                  <a:cubicBezTo>
                    <a:pt y="2501" x="118045"/>
                    <a:pt y="2847" x="118113"/>
                    <a:pt y="3284" x="118113"/>
                  </a:cubicBezTo>
                  <a:cubicBezTo>
                    <a:pt y="3723" x="118113"/>
                    <a:pt y="4070" x="118045"/>
                    <a:pt y="4325" x="117908"/>
                  </a:cubicBezTo>
                  <a:cubicBezTo>
                    <a:pt y="4580" x="117771"/>
                    <a:pt y="4707" x="117585"/>
                    <a:pt y="4707" x="117350"/>
                  </a:cubicBezTo>
                  <a:cubicBezTo>
                    <a:pt y="4707" x="117113"/>
                    <a:pt y="4580" x="116926"/>
                    <a:pt y="4327" x="116790"/>
                  </a:cubicBezTo>
                  <a:cubicBezTo>
                    <a:pt y="4073" x="116653"/>
                    <a:pt y="3726" x="116585"/>
                    <a:pt y="3284" x="116585"/>
                  </a:cubicBezTo>
                  <a:cubicBezTo>
                    <a:pt y="2843" x="116585"/>
                    <a:pt y="2496" x="116654"/>
                    <a:pt y="2242" x="116791"/>
                  </a:cubicBezTo>
                  <a:cubicBezTo>
                    <a:pt y="1988" x="116928"/>
                    <a:pt y="1862" x="117114"/>
                    <a:pt y="1862" x="117350"/>
                  </a:cubicBezTo>
                  <a:close/>
                  <a:moveTo>
                    <a:pt y="3271" x="1822"/>
                  </a:moveTo>
                  <a:lnTo>
                    <a:pt y="3406" x="1822"/>
                  </a:lnTo>
                  <a:cubicBezTo>
                    <a:pt y="3801" x="1822"/>
                    <a:pt y="4118" x="1749"/>
                    <a:pt y="4356" x="1601"/>
                  </a:cubicBezTo>
                  <a:cubicBezTo>
                    <a:pt y="4594" x="1454"/>
                    <a:pt y="4714" x="1258"/>
                    <a:pt y="4714" x="1014"/>
                  </a:cubicBezTo>
                  <a:cubicBezTo>
                    <a:pt y="4714" x="837"/>
                    <a:pt y="4650" x="697"/>
                    <a:pt y="4524" x="594"/>
                  </a:cubicBezTo>
                  <a:cubicBezTo>
                    <a:pt y="4398" x="492"/>
                    <a:pt y="4227" x="440"/>
                    <a:pt y="4012" x="440"/>
                  </a:cubicBezTo>
                  <a:cubicBezTo>
                    <a:pt y="3742" x="440"/>
                    <a:pt y="3551" x="509"/>
                    <a:pt y="3439" x="646"/>
                  </a:cubicBezTo>
                  <a:cubicBezTo>
                    <a:pt y="3327" x="783"/>
                    <a:pt y="3271" x="1029"/>
                    <a:pt y="3271" x="1385"/>
                  </a:cubicBezTo>
                  <a:close/>
                  <a:moveTo>
                    <a:pt y="3271" x="10190"/>
                  </a:moveTo>
                  <a:lnTo>
                    <a:pt y="3406" x="10190"/>
                  </a:lnTo>
                  <a:cubicBezTo>
                    <a:pt y="3801" x="10190"/>
                    <a:pt y="4118" x="10117"/>
                    <a:pt y="4356" x="9969"/>
                  </a:cubicBezTo>
                  <a:cubicBezTo>
                    <a:pt y="4594" x="9822"/>
                    <a:pt y="4714" x="9626"/>
                    <a:pt y="4714" x="9382"/>
                  </a:cubicBezTo>
                  <a:cubicBezTo>
                    <a:pt y="4714" x="9205"/>
                    <a:pt y="4650" x="9065"/>
                    <a:pt y="4524" x="8962"/>
                  </a:cubicBezTo>
                  <a:cubicBezTo>
                    <a:pt y="4398" x="8860"/>
                    <a:pt y="4227" x="8808"/>
                    <a:pt y="4012" x="8808"/>
                  </a:cubicBezTo>
                  <a:cubicBezTo>
                    <a:pt y="3742" x="8808"/>
                    <a:pt y="3551" x="8877"/>
                    <a:pt y="3439" x="9014"/>
                  </a:cubicBezTo>
                  <a:cubicBezTo>
                    <a:pt y="3327" x="9151"/>
                    <a:pt y="3271" x="9397"/>
                    <a:pt y="3271" x="9753"/>
                  </a:cubicBezTo>
                  <a:close/>
                  <a:moveTo>
                    <a:pt y="1855" x="19719"/>
                  </a:moveTo>
                  <a:cubicBezTo>
                    <a:pt y="1855" x="19952"/>
                    <a:pt y="1982" x="20134"/>
                    <a:pt y="2235" x="20268"/>
                  </a:cubicBezTo>
                  <a:cubicBezTo>
                    <a:pt y="2489" x="20401"/>
                    <a:pt y="2839" x="20467"/>
                    <a:pt y="3284" x="20467"/>
                  </a:cubicBezTo>
                  <a:cubicBezTo>
                    <a:pt y="3730" x="20467"/>
                    <a:pt y="4080" x="20401"/>
                    <a:pt y="4333" x="20268"/>
                  </a:cubicBezTo>
                  <a:cubicBezTo>
                    <a:pt y="4587" x="20134"/>
                    <a:pt y="4714" x="19952"/>
                    <a:pt y="4714" x="19719"/>
                  </a:cubicBezTo>
                  <a:cubicBezTo>
                    <a:pt y="4714" x="19486"/>
                    <a:pt y="4587" x="19303"/>
                    <a:pt y="4333" x="19170"/>
                  </a:cubicBezTo>
                  <a:cubicBezTo>
                    <a:pt y="4080" x="19037"/>
                    <a:pt y="3730" x="18970"/>
                    <a:pt y="3284" x="18970"/>
                  </a:cubicBezTo>
                  <a:cubicBezTo>
                    <a:pt y="2839" x="18970"/>
                    <a:pt y="2489" x="19037"/>
                    <a:pt y="2235" x="19170"/>
                  </a:cubicBezTo>
                  <a:cubicBezTo>
                    <a:pt y="1982" x="19303"/>
                    <a:pt y="1855" x="19486"/>
                    <a:pt y="1855" x="19719"/>
                  </a:cubicBezTo>
                  <a:close/>
                  <a:moveTo>
                    <a:pt y="3271" x="71760"/>
                  </a:moveTo>
                  <a:lnTo>
                    <a:pt y="3406" x="71760"/>
                  </a:lnTo>
                  <a:cubicBezTo>
                    <a:pt y="3801" x="71760"/>
                    <a:pt y="4118" x="71687"/>
                    <a:pt y="4356" x="71539"/>
                  </a:cubicBezTo>
                  <a:cubicBezTo>
                    <a:pt y="4594" x="71392"/>
                    <a:pt y="4714" x="71196"/>
                    <a:pt y="4714" x="70952"/>
                  </a:cubicBezTo>
                  <a:cubicBezTo>
                    <a:pt y="4714" x="70775"/>
                    <a:pt y="4650" x="70635"/>
                    <a:pt y="4524" x="70532"/>
                  </a:cubicBezTo>
                  <a:cubicBezTo>
                    <a:pt y="4398" x="70430"/>
                    <a:pt y="4227" x="70378"/>
                    <a:pt y="4012" x="70378"/>
                  </a:cubicBezTo>
                  <a:cubicBezTo>
                    <a:pt y="3742" x="70378"/>
                    <a:pt y="3551" x="70447"/>
                    <a:pt y="3439" x="70584"/>
                  </a:cubicBezTo>
                  <a:cubicBezTo>
                    <a:pt y="3327" x="70721"/>
                    <a:pt y="3271" x="70967"/>
                    <a:pt y="3271" x="71323"/>
                  </a:cubicBezTo>
                  <a:close/>
                  <a:moveTo>
                    <a:pt y="1855" x="74118"/>
                  </a:moveTo>
                  <a:cubicBezTo>
                    <a:pt y="1855" x="74351"/>
                    <a:pt y="1982" x="74534"/>
                    <a:pt y="2235" x="74668"/>
                  </a:cubicBezTo>
                  <a:cubicBezTo>
                    <a:pt y="2489" x="74802"/>
                    <a:pt y="2839" x="74869"/>
                    <a:pt y="3284" x="74869"/>
                  </a:cubicBezTo>
                  <a:cubicBezTo>
                    <a:pt y="3730" x="74869"/>
                    <a:pt y="4080" x="74802"/>
                    <a:pt y="4333" x="74668"/>
                  </a:cubicBezTo>
                  <a:cubicBezTo>
                    <a:pt y="4587" x="74534"/>
                    <a:pt y="4714" x="74351"/>
                    <a:pt y="4714" x="74118"/>
                  </a:cubicBezTo>
                  <a:cubicBezTo>
                    <a:pt y="4714" x="73885"/>
                    <a:pt y="4587" x="73702"/>
                    <a:pt y="4333" x="73569"/>
                  </a:cubicBezTo>
                  <a:cubicBezTo>
                    <a:pt y="4080" x="73436"/>
                    <a:pt y="3730" x="73370"/>
                    <a:pt y="3284" x="73370"/>
                  </a:cubicBezTo>
                  <a:cubicBezTo>
                    <a:pt y="2839" x="73370"/>
                    <a:pt y="2489" x="73436"/>
                    <a:pt y="2235" x="73569"/>
                  </a:cubicBezTo>
                  <a:cubicBezTo>
                    <a:pt y="1982" x="73702"/>
                    <a:pt y="1855" x="73885"/>
                    <a:pt y="1855" x="74118"/>
                  </a:cubicBezTo>
                  <a:close/>
                  <a:moveTo>
                    <a:pt y="1855" x="87874"/>
                  </a:moveTo>
                  <a:cubicBezTo>
                    <a:pt y="1855" x="88107"/>
                    <a:pt y="1982" x="88289"/>
                    <a:pt y="2235" x="88423"/>
                  </a:cubicBezTo>
                  <a:cubicBezTo>
                    <a:pt y="2489" x="88556"/>
                    <a:pt y="2839" x="88622"/>
                    <a:pt y="3284" x="88622"/>
                  </a:cubicBezTo>
                  <a:cubicBezTo>
                    <a:pt y="3730" x="88622"/>
                    <a:pt y="4080" x="88556"/>
                    <a:pt y="4333" x="88423"/>
                  </a:cubicBezTo>
                  <a:cubicBezTo>
                    <a:pt y="4587" x="88289"/>
                    <a:pt y="4714" x="88107"/>
                    <a:pt y="4714" x="87874"/>
                  </a:cubicBezTo>
                  <a:cubicBezTo>
                    <a:pt y="4714" x="87641"/>
                    <a:pt y="4587" x="87458"/>
                    <a:pt y="4333" x="87325"/>
                  </a:cubicBezTo>
                  <a:cubicBezTo>
                    <a:pt y="4080" x="87192"/>
                    <a:pt y="3730" x="87125"/>
                    <a:pt y="3284" x="87125"/>
                  </a:cubicBezTo>
                  <a:cubicBezTo>
                    <a:pt y="2839" x="87125"/>
                    <a:pt y="2489" x="87192"/>
                    <a:pt y="2235" x="87325"/>
                  </a:cubicBezTo>
                  <a:cubicBezTo>
                    <a:pt y="1982" x="87458"/>
                    <a:pt y="1855" x="87641"/>
                    <a:pt y="1855" x="87874"/>
                  </a:cubicBezTo>
                  <a:close/>
                  <a:moveTo>
                    <a:pt y="1855" x="124786"/>
                  </a:moveTo>
                  <a:cubicBezTo>
                    <a:pt y="1855" x="125019"/>
                    <a:pt y="1982" x="125202"/>
                    <a:pt y="2235" x="125336"/>
                  </a:cubicBezTo>
                  <a:cubicBezTo>
                    <a:pt y="2489" x="125470"/>
                    <a:pt y="2839" x="125537"/>
                    <a:pt y="3284" x="125537"/>
                  </a:cubicBezTo>
                  <a:cubicBezTo>
                    <a:pt y="3730" x="125537"/>
                    <a:pt y="4080" x="125470"/>
                    <a:pt y="4333" x="125336"/>
                  </a:cubicBezTo>
                  <a:cubicBezTo>
                    <a:pt y="4587" x="125202"/>
                    <a:pt y="4714" x="125019"/>
                    <a:pt y="4714" x="124786"/>
                  </a:cubicBezTo>
                  <a:cubicBezTo>
                    <a:pt y="4714" x="124553"/>
                    <a:pt y="4587" x="124370"/>
                    <a:pt y="4333" x="124237"/>
                  </a:cubicBezTo>
                  <a:cubicBezTo>
                    <a:pt y="4080" x="124104"/>
                    <a:pt y="3730" x="124038"/>
                    <a:pt y="3284" x="124038"/>
                  </a:cubicBezTo>
                  <a:cubicBezTo>
                    <a:pt y="2839" x="124038"/>
                    <a:pt y="2489" x="124104"/>
                    <a:pt y="2235" x="124237"/>
                  </a:cubicBezTo>
                  <a:cubicBezTo>
                    <a:pt y="1982" x="124370"/>
                    <a:pt y="1855" x="124553"/>
                    <a:pt y="1855" x="124786"/>
                  </a:cubicBezTo>
                  <a:close/>
                  <a:moveTo>
                    <a:pt y="1" x="3168"/>
                  </a:moveTo>
                  <a:lnTo>
                    <a:pt y="5125" x="3168"/>
                  </a:lnTo>
                  <a:lnTo>
                    <a:pt y="5125" x="3609"/>
                  </a:lnTo>
                  <a:lnTo>
                    <a:pt y="1" x="3609"/>
                  </a:lnTo>
                  <a:close/>
                  <a:moveTo>
                    <a:pt y="1437" x="4274"/>
                  </a:moveTo>
                  <a:lnTo>
                    <a:pt y="5125" x="4974"/>
                  </a:lnTo>
                  <a:lnTo>
                    <a:pt y="5125" x="5493"/>
                  </a:lnTo>
                  <a:lnTo>
                    <a:pt y="2102" x="6072"/>
                  </a:lnTo>
                  <a:lnTo>
                    <a:pt y="5125" x="6648"/>
                  </a:lnTo>
                  <a:lnTo>
                    <a:pt y="5125" x="7167"/>
                  </a:lnTo>
                  <a:lnTo>
                    <a:pt y="1437" x="7868"/>
                  </a:lnTo>
                  <a:lnTo>
                    <a:pt y="1437" x="7428"/>
                  </a:lnTo>
                  <a:lnTo>
                    <a:pt y="4315" x="6880"/>
                  </a:lnTo>
                  <a:lnTo>
                    <a:pt y="1437" x="6330"/>
                  </a:lnTo>
                  <a:lnTo>
                    <a:pt y="1437" x="5811"/>
                  </a:lnTo>
                  <a:lnTo>
                    <a:pt y="4315" x="5264"/>
                  </a:lnTo>
                  <a:lnTo>
                    <a:pt y="1437" x="4714"/>
                  </a:lnTo>
                  <a:close/>
                  <a:moveTo>
                    <a:pt y="389" x="24751"/>
                  </a:moveTo>
                  <a:lnTo>
                    <a:pt y="1437" x="24751"/>
                  </a:lnTo>
                  <a:lnTo>
                    <a:pt y="1437" x="24428"/>
                  </a:lnTo>
                  <a:lnTo>
                    <a:pt y="1908" x="24428"/>
                  </a:lnTo>
                  <a:lnTo>
                    <a:pt y="1908" x="24751"/>
                  </a:lnTo>
                  <a:lnTo>
                    <a:pt y="3910" x="24751"/>
                  </a:lnTo>
                  <a:cubicBezTo>
                    <a:pt y="4371" x="24751"/>
                    <a:pt y="4689" x="24816"/>
                    <a:pt y="4863" x="24945"/>
                  </a:cubicBezTo>
                  <a:cubicBezTo>
                    <a:pt y="5038" x="25074"/>
                    <a:pt y="5125" x="25309"/>
                    <a:pt y="5125" x="25648"/>
                  </a:cubicBezTo>
                  <a:lnTo>
                    <a:pt y="5125" x="26100"/>
                  </a:lnTo>
                  <a:lnTo>
                    <a:pt y="4618" x="26100"/>
                  </a:lnTo>
                  <a:lnTo>
                    <a:pt y="4618" x="25648"/>
                  </a:lnTo>
                  <a:cubicBezTo>
                    <a:pt y="4618" x="25465"/>
                    <a:pt y="4575" x="25343"/>
                    <a:pt y="4490" x="25283"/>
                  </a:cubicBezTo>
                  <a:cubicBezTo>
                    <a:pt y="4404" x="25224"/>
                    <a:pt y="4211" x="25194"/>
                    <a:pt y="3910" x="25194"/>
                  </a:cubicBezTo>
                  <a:lnTo>
                    <a:pt y="1908" x="25194"/>
                  </a:lnTo>
                  <a:lnTo>
                    <a:pt y="1908" x="26100"/>
                  </a:lnTo>
                  <a:lnTo>
                    <a:pt y="1437" x="26100"/>
                  </a:lnTo>
                  <a:lnTo>
                    <a:pt y="1437" x="25194"/>
                  </a:lnTo>
                  <a:lnTo>
                    <a:pt y="389" x="25194"/>
                  </a:lnTo>
                  <a:close/>
                  <a:moveTo>
                    <a:pt y="1348" x="38564"/>
                  </a:moveTo>
                  <a:cubicBezTo>
                    <a:pt y="1348" x="38352"/>
                    <a:pt y="1402" x="38172"/>
                    <a:pt y="1511" x="38023"/>
                  </a:cubicBezTo>
                  <a:cubicBezTo>
                    <a:pt y="1619" x="37875"/>
                    <a:pt y="1786" x="37755"/>
                    <a:pt y="2010" x="37662"/>
                  </a:cubicBezTo>
                  <a:lnTo>
                    <a:pt y="1437" x="37662"/>
                  </a:lnTo>
                  <a:lnTo>
                    <a:pt y="1437" x="37220"/>
                  </a:lnTo>
                  <a:lnTo>
                    <a:pt y="5125" x="37220"/>
                  </a:lnTo>
                  <a:lnTo>
                    <a:pt y="5125" x="37662"/>
                  </a:lnTo>
                  <a:lnTo>
                    <a:pt y="3182" x="37662"/>
                  </a:lnTo>
                  <a:cubicBezTo>
                    <a:pt y="2765" x="37662"/>
                    <a:pt y="2445" x="37729"/>
                    <a:pt y="2222" x="37862"/>
                  </a:cubicBezTo>
                  <a:cubicBezTo>
                    <a:pt y="1999" x="37995"/>
                    <a:pt y="1888" x="38186"/>
                    <a:pt y="1888" x="38435"/>
                  </a:cubicBezTo>
                  <a:cubicBezTo>
                    <a:pt y="1888" x="38505"/>
                    <a:pt y="1897" x="38569"/>
                    <a:pt y="1916" x="38627"/>
                  </a:cubicBezTo>
                  <a:cubicBezTo>
                    <a:pt y="1935" x="38685"/>
                    <a:pt y="1964" x="38739"/>
                    <a:pt y="2003" x="38789"/>
                  </a:cubicBezTo>
                  <a:lnTo>
                    <a:pt y="1381" x="38786"/>
                  </a:lnTo>
                  <a:cubicBezTo>
                    <a:pt y="1370" x="38742"/>
                    <a:pt y="1361" x="38701"/>
                    <a:pt y="1356" x="38664"/>
                  </a:cubicBezTo>
                  <a:cubicBezTo>
                    <a:pt y="1351" x="38628"/>
                    <a:pt y="1348" x="38594"/>
                    <a:pt y="1348" x="38564"/>
                  </a:cubicBezTo>
                  <a:close/>
                  <a:moveTo>
                    <a:pt y="1" x="44816"/>
                  </a:moveTo>
                  <a:lnTo>
                    <a:pt y="5125" x="44816"/>
                  </a:lnTo>
                  <a:lnTo>
                    <a:pt y="5125" x="45257"/>
                  </a:lnTo>
                  <a:lnTo>
                    <a:pt y="1" x="45257"/>
                  </a:lnTo>
                  <a:close/>
                  <a:moveTo>
                    <a:pt y="1" x="47117"/>
                  </a:moveTo>
                  <a:cubicBezTo>
                    <a:pt y="1" x="46816"/>
                    <a:pt y="95" x="46596"/>
                    <a:pt y="282" x="46457"/>
                  </a:cubicBezTo>
                  <a:cubicBezTo>
                    <a:pt y="470" x="46319"/>
                    <a:pt y="769" x="46249"/>
                    <a:pt y="1180" x="46249"/>
                  </a:cubicBezTo>
                  <a:lnTo>
                    <a:pt y="1437" x="46249"/>
                  </a:lnTo>
                  <a:lnTo>
                    <a:pt y="1437" x="45828"/>
                  </a:lnTo>
                  <a:lnTo>
                    <a:pt y="1908" x="45828"/>
                  </a:lnTo>
                  <a:lnTo>
                    <a:pt y="1908" x="46249"/>
                  </a:lnTo>
                  <a:lnTo>
                    <a:pt y="5125" x="46249"/>
                  </a:lnTo>
                  <a:lnTo>
                    <a:pt y="5125" x="46692"/>
                  </a:lnTo>
                  <a:lnTo>
                    <a:pt y="1908" x="46692"/>
                  </a:lnTo>
                  <a:lnTo>
                    <a:pt y="1908" x="47416"/>
                  </a:lnTo>
                  <a:lnTo>
                    <a:pt y="1437" x="47416"/>
                  </a:lnTo>
                  <a:lnTo>
                    <a:pt y="1437" x="46692"/>
                  </a:lnTo>
                  <a:lnTo>
                    <a:pt y="1111" x="46692"/>
                  </a:lnTo>
                  <a:cubicBezTo>
                    <a:pt y="882" x="46692"/>
                    <a:pt y="724" x="46722"/>
                    <a:pt y="636" x="46784"/>
                  </a:cubicBezTo>
                  <a:cubicBezTo>
                    <a:pt y="549" x="46845"/>
                    <a:pt y="505" x="46955"/>
                    <a:pt y="505" x="47113"/>
                  </a:cubicBezTo>
                  <a:lnTo>
                    <a:pt y="505" x="47534"/>
                  </a:lnTo>
                  <a:lnTo>
                    <a:pt y="1" x="47534"/>
                  </a:lnTo>
                  <a:close/>
                  <a:moveTo>
                    <a:pt y="1437" x="49459"/>
                  </a:moveTo>
                  <a:lnTo>
                    <a:pt y="5125" x="49459"/>
                  </a:lnTo>
                  <a:lnTo>
                    <a:pt y="5125" x="49900"/>
                  </a:lnTo>
                  <a:lnTo>
                    <a:pt y="1437" x="49900"/>
                  </a:lnTo>
                  <a:close/>
                  <a:moveTo>
                    <a:pt y="1348" x="52112"/>
                  </a:moveTo>
                  <a:cubicBezTo>
                    <a:pt y="1348" x="51925"/>
                    <a:pt y="1403" x="51761"/>
                    <a:pt y="1512" x="51618"/>
                  </a:cubicBezTo>
                  <a:cubicBezTo>
                    <a:pt y="1622" x="51475"/>
                    <a:pt y="1788" x="51351"/>
                    <a:pt y="2010" x="51246"/>
                  </a:cubicBezTo>
                  <a:lnTo>
                    <a:pt y="1437" x="51246"/>
                  </a:lnTo>
                  <a:lnTo>
                    <a:pt y="1437" x="50804"/>
                  </a:lnTo>
                  <a:lnTo>
                    <a:pt y="5125" x="50804"/>
                  </a:lnTo>
                  <a:lnTo>
                    <a:pt y="5125" x="51246"/>
                  </a:lnTo>
                  <a:lnTo>
                    <a:pt y="3041" x="51246"/>
                  </a:lnTo>
                  <a:cubicBezTo>
                    <a:pt y="2680" x="51246"/>
                    <a:pt y="2396" x="51315"/>
                    <a:pt y="2188" x="51452"/>
                  </a:cubicBezTo>
                  <a:cubicBezTo>
                    <a:pt y="1979" x="51589"/>
                    <a:pt y="1875" x="51776"/>
                    <a:pt y="1875" x="52014"/>
                  </a:cubicBezTo>
                  <a:cubicBezTo>
                    <a:pt y="1875" x="52212"/>
                    <a:pt y="1961" x="52360"/>
                    <a:pt y="2135" x="52459"/>
                  </a:cubicBezTo>
                  <a:cubicBezTo>
                    <a:pt y="2308" x="52558"/>
                    <a:pt y="2570" x="52607"/>
                    <a:pt y="2919" x="52607"/>
                  </a:cubicBezTo>
                  <a:lnTo>
                    <a:pt y="5125" x="52607"/>
                  </a:lnTo>
                  <a:lnTo>
                    <a:pt y="5125" x="53047"/>
                  </a:lnTo>
                  <a:lnTo>
                    <a:pt y="2899" x="53047"/>
                  </a:lnTo>
                  <a:cubicBezTo>
                    <a:pt y="2390" x="53047"/>
                    <a:pt y="2004" x="52968"/>
                    <a:pt y="1741" x="52810"/>
                  </a:cubicBezTo>
                  <a:cubicBezTo>
                    <a:pt y="1479" x="52652"/>
                    <a:pt y="1348" x="52420"/>
                    <a:pt y="1348" x="52112"/>
                  </a:cubicBezTo>
                  <a:close/>
                  <a:moveTo>
                    <a:pt y="389" x="55474"/>
                  </a:moveTo>
                  <a:lnTo>
                    <a:pt y="1437" x="55474"/>
                  </a:lnTo>
                  <a:lnTo>
                    <a:pt y="1437" x="55151"/>
                  </a:lnTo>
                  <a:lnTo>
                    <a:pt y="1908" x="55151"/>
                  </a:lnTo>
                  <a:lnTo>
                    <a:pt y="1908" x="55474"/>
                  </a:lnTo>
                  <a:lnTo>
                    <a:pt y="3910" x="55474"/>
                  </a:lnTo>
                  <a:cubicBezTo>
                    <a:pt y="4371" x="55474"/>
                    <a:pt y="4689" x="55539"/>
                    <a:pt y="4863" x="55668"/>
                  </a:cubicBezTo>
                  <a:cubicBezTo>
                    <a:pt y="5038" x="55797"/>
                    <a:pt y="5125" x="56032"/>
                    <a:pt y="5125" x="56371"/>
                  </a:cubicBezTo>
                  <a:lnTo>
                    <a:pt y="5125" x="56823"/>
                  </a:lnTo>
                  <a:lnTo>
                    <a:pt y="4618" x="56823"/>
                  </a:lnTo>
                  <a:lnTo>
                    <a:pt y="4618" x="56371"/>
                  </a:lnTo>
                  <a:cubicBezTo>
                    <a:pt y="4618" x="56188"/>
                    <a:pt y="4575" x="56066"/>
                    <a:pt y="4490" x="56006"/>
                  </a:cubicBezTo>
                  <a:cubicBezTo>
                    <a:pt y="4404" x="55947"/>
                    <a:pt y="4211" x="55917"/>
                    <a:pt y="3910" x="55917"/>
                  </a:cubicBezTo>
                  <a:lnTo>
                    <a:pt y="1908" x="55917"/>
                  </a:lnTo>
                  <a:lnTo>
                    <a:pt y="1908" x="56823"/>
                  </a:lnTo>
                  <a:lnTo>
                    <a:pt y="1437" x="56823"/>
                  </a:lnTo>
                  <a:lnTo>
                    <a:pt y="1437" x="55917"/>
                  </a:lnTo>
                  <a:lnTo>
                    <a:pt y="389" x="55917"/>
                  </a:lnTo>
                  <a:close/>
                  <a:moveTo>
                    <a:pt y="1" x="57386"/>
                  </a:moveTo>
                  <a:lnTo>
                    <a:pt y="5125" x="57386"/>
                  </a:lnTo>
                  <a:lnTo>
                    <a:pt y="5125" x="57828"/>
                  </a:lnTo>
                  <a:lnTo>
                    <a:pt y="3041" x="57828"/>
                  </a:lnTo>
                  <a:cubicBezTo>
                    <a:pt y="2680" x="57828"/>
                    <a:pt y="2396" x="57897"/>
                    <a:pt y="2188" x="58034"/>
                  </a:cubicBezTo>
                  <a:cubicBezTo>
                    <a:pt y="1979" x="58171"/>
                    <a:pt y="1875" x="58358"/>
                    <a:pt y="1875" x="58596"/>
                  </a:cubicBezTo>
                  <a:cubicBezTo>
                    <a:pt y="1875" x="58794"/>
                    <a:pt y="1961" x="58942"/>
                    <a:pt y="2135" x="59041"/>
                  </a:cubicBezTo>
                  <a:cubicBezTo>
                    <a:pt y="2308" x="59140"/>
                    <a:pt y="2570" x="59189"/>
                    <a:pt y="2919" x="59189"/>
                  </a:cubicBezTo>
                  <a:lnTo>
                    <a:pt y="5125" x="59189"/>
                  </a:lnTo>
                  <a:lnTo>
                    <a:pt y="5125" x="59629"/>
                  </a:lnTo>
                  <a:lnTo>
                    <a:pt y="2899" x="59629"/>
                  </a:lnTo>
                  <a:cubicBezTo>
                    <a:pt y="2390" x="59629"/>
                    <a:pt y="2004" x="59550"/>
                    <a:pt y="1741" x="59392"/>
                  </a:cubicBezTo>
                  <a:cubicBezTo>
                    <a:pt y="1479" x="59234"/>
                    <a:pt y="1348" x="59002"/>
                    <a:pt y="1348" x="58694"/>
                  </a:cubicBezTo>
                  <a:cubicBezTo>
                    <a:pt y="1348" x="58507"/>
                    <a:pt y="1403" x="58343"/>
                    <a:pt y="1512" x="58200"/>
                  </a:cubicBezTo>
                  <a:cubicBezTo>
                    <a:pt y="1622" x="58057"/>
                    <a:pt y="1788" x="57933"/>
                    <a:pt y="2010" x="57828"/>
                  </a:cubicBezTo>
                  <a:lnTo>
                    <a:pt y="1" x="57828"/>
                  </a:lnTo>
                  <a:close/>
                  <a:moveTo>
                    <a:pt y="1348" x="66405"/>
                  </a:moveTo>
                  <a:cubicBezTo>
                    <a:pt y="1348" x="66193"/>
                    <a:pt y="1402" x="66013"/>
                    <a:pt y="1511" x="65864"/>
                  </a:cubicBezTo>
                  <a:cubicBezTo>
                    <a:pt y="1619" x="65716"/>
                    <a:pt y="1786" x="65596"/>
                    <a:pt y="2010" x="65503"/>
                  </a:cubicBezTo>
                  <a:lnTo>
                    <a:pt y="1437" x="65503"/>
                  </a:lnTo>
                  <a:lnTo>
                    <a:pt y="1437" x="65061"/>
                  </a:lnTo>
                  <a:lnTo>
                    <a:pt y="5125" x="65061"/>
                  </a:lnTo>
                  <a:lnTo>
                    <a:pt y="5125" x="65503"/>
                  </a:lnTo>
                  <a:lnTo>
                    <a:pt y="3182" x="65503"/>
                  </a:lnTo>
                  <a:cubicBezTo>
                    <a:pt y="2765" x="65503"/>
                    <a:pt y="2445" x="65570"/>
                    <a:pt y="2222" x="65703"/>
                  </a:cubicBezTo>
                  <a:cubicBezTo>
                    <a:pt y="1999" x="65836"/>
                    <a:pt y="1888" x="66027"/>
                    <a:pt y="1888" x="66276"/>
                  </a:cubicBezTo>
                  <a:cubicBezTo>
                    <a:pt y="1888" x="66346"/>
                    <a:pt y="1897" x="66410"/>
                    <a:pt y="1916" x="66468"/>
                  </a:cubicBezTo>
                  <a:cubicBezTo>
                    <a:pt y="1935" x="66526"/>
                    <a:pt y="1964" x="66580"/>
                    <a:pt y="2003" x="66630"/>
                  </a:cubicBezTo>
                  <a:lnTo>
                    <a:pt y="1381" x="66627"/>
                  </a:lnTo>
                  <a:cubicBezTo>
                    <a:pt y="1370" x="66583"/>
                    <a:pt y="1361" x="66542"/>
                    <a:pt y="1356" x="66505"/>
                  </a:cubicBezTo>
                  <a:cubicBezTo>
                    <a:pt y="1351" x="66469"/>
                    <a:pt y="1348" x="66435"/>
                    <a:pt y="1348" x="66405"/>
                  </a:cubicBezTo>
                  <a:close/>
                  <a:moveTo>
                    <a:pt y="1348" x="80558"/>
                  </a:moveTo>
                  <a:cubicBezTo>
                    <a:pt y="1348" x="80346"/>
                    <a:pt y="1402" x="80166"/>
                    <a:pt y="1511" x="80017"/>
                  </a:cubicBezTo>
                  <a:cubicBezTo>
                    <a:pt y="1619" x="79869"/>
                    <a:pt y="1786" x="79749"/>
                    <a:pt y="2010" x="79656"/>
                  </a:cubicBezTo>
                  <a:lnTo>
                    <a:pt y="1437" x="79656"/>
                  </a:lnTo>
                  <a:lnTo>
                    <a:pt y="1437" x="79214"/>
                  </a:lnTo>
                  <a:lnTo>
                    <a:pt y="5125" x="79214"/>
                  </a:lnTo>
                  <a:lnTo>
                    <a:pt y="5125" x="79656"/>
                  </a:lnTo>
                  <a:lnTo>
                    <a:pt y="3182" x="79656"/>
                  </a:lnTo>
                  <a:cubicBezTo>
                    <a:pt y="2765" x="79656"/>
                    <a:pt y="2445" x="79723"/>
                    <a:pt y="2222" x="79856"/>
                  </a:cubicBezTo>
                  <a:cubicBezTo>
                    <a:pt y="1999" x="79989"/>
                    <a:pt y="1888" x="80180"/>
                    <a:pt y="1888" x="80429"/>
                  </a:cubicBezTo>
                  <a:cubicBezTo>
                    <a:pt y="1888" x="80499"/>
                    <a:pt y="1897" x="80563"/>
                    <a:pt y="1916" x="80621"/>
                  </a:cubicBezTo>
                  <a:cubicBezTo>
                    <a:pt y="1935" x="80679"/>
                    <a:pt y="1964" x="80733"/>
                    <a:pt y="2003" x="80783"/>
                  </a:cubicBezTo>
                  <a:lnTo>
                    <a:pt y="1381" x="80780"/>
                  </a:lnTo>
                  <a:cubicBezTo>
                    <a:pt y="1370" x="80736"/>
                    <a:pt y="1361" x="80695"/>
                    <a:pt y="1356" x="80658"/>
                  </a:cubicBezTo>
                  <a:cubicBezTo>
                    <a:pt y="1351" x="80622"/>
                    <a:pt y="1348" x="80588"/>
                    <a:pt y="1348" x="80558"/>
                  </a:cubicBezTo>
                  <a:close/>
                  <a:moveTo>
                    <a:pt y="1437" x="95358"/>
                  </a:moveTo>
                  <a:lnTo>
                    <a:pt y="5125" x="95358"/>
                  </a:lnTo>
                  <a:lnTo>
                    <a:pt y="5125" x="95799"/>
                  </a:lnTo>
                  <a:lnTo>
                    <a:pt y="1437" x="95799"/>
                  </a:lnTo>
                  <a:close/>
                  <a:moveTo>
                    <a:pt y="389" x="96712"/>
                  </a:moveTo>
                  <a:lnTo>
                    <a:pt y="1437" x="96712"/>
                  </a:lnTo>
                  <a:lnTo>
                    <a:pt y="1437" x="96389"/>
                  </a:lnTo>
                  <a:lnTo>
                    <a:pt y="1908" x="96389"/>
                  </a:lnTo>
                  <a:lnTo>
                    <a:pt y="1908" x="96712"/>
                  </a:lnTo>
                  <a:lnTo>
                    <a:pt y="3910" x="96712"/>
                  </a:lnTo>
                  <a:cubicBezTo>
                    <a:pt y="4371" x="96712"/>
                    <a:pt y="4689" x="96777"/>
                    <a:pt y="4863" x="96906"/>
                  </a:cubicBezTo>
                  <a:cubicBezTo>
                    <a:pt y="5038" x="97035"/>
                    <a:pt y="5125" x="97270"/>
                    <a:pt y="5125" x="97609"/>
                  </a:cubicBezTo>
                  <a:lnTo>
                    <a:pt y="5125" x="98061"/>
                  </a:lnTo>
                  <a:lnTo>
                    <a:pt y="4618" x="98061"/>
                  </a:lnTo>
                  <a:lnTo>
                    <a:pt y="4618" x="97609"/>
                  </a:lnTo>
                  <a:cubicBezTo>
                    <a:pt y="4618" x="97426"/>
                    <a:pt y="4575" x="97304"/>
                    <a:pt y="4490" x="97244"/>
                  </a:cubicBezTo>
                  <a:cubicBezTo>
                    <a:pt y="4404" x="97185"/>
                    <a:pt y="4211" x="97155"/>
                    <a:pt y="3910" x="97155"/>
                  </a:cubicBezTo>
                  <a:lnTo>
                    <a:pt y="1908" x="97155"/>
                  </a:lnTo>
                  <a:lnTo>
                    <a:pt y="1908" x="98061"/>
                  </a:lnTo>
                  <a:lnTo>
                    <a:pt y="1437" x="98061"/>
                  </a:lnTo>
                  <a:lnTo>
                    <a:pt y="1437" x="97155"/>
                  </a:lnTo>
                  <a:lnTo>
                    <a:pt y="389" x="97155"/>
                  </a:lnTo>
                  <a:close/>
                  <a:moveTo>
                    <a:pt y="1437" x="98640"/>
                  </a:moveTo>
                  <a:lnTo>
                    <a:pt y="5125" x="98640"/>
                  </a:lnTo>
                  <a:lnTo>
                    <a:pt y="5125" x="99081"/>
                  </a:lnTo>
                  <a:lnTo>
                    <a:pt y="1437" x="99081"/>
                  </a:lnTo>
                  <a:close/>
                  <a:moveTo>
                    <a:pt y="1348" x="104290"/>
                  </a:moveTo>
                  <a:cubicBezTo>
                    <a:pt y="1348" x="104103"/>
                    <a:pt y="1403" x="103939"/>
                    <a:pt y="1512" x="103796"/>
                  </a:cubicBezTo>
                  <a:cubicBezTo>
                    <a:pt y="1622" x="103653"/>
                    <a:pt y="1788" x="103529"/>
                    <a:pt y="2010" x="103424"/>
                  </a:cubicBezTo>
                  <a:lnTo>
                    <a:pt y="1437" x="103424"/>
                  </a:lnTo>
                  <a:lnTo>
                    <a:pt y="1437" x="102982"/>
                  </a:lnTo>
                  <a:lnTo>
                    <a:pt y="5125" x="102982"/>
                  </a:lnTo>
                  <a:lnTo>
                    <a:pt y="5125" x="103424"/>
                  </a:lnTo>
                  <a:lnTo>
                    <a:pt y="3041" x="103424"/>
                  </a:lnTo>
                  <a:cubicBezTo>
                    <a:pt y="2680" x="103424"/>
                    <a:pt y="2396" x="103493"/>
                    <a:pt y="2188" x="103630"/>
                  </a:cubicBezTo>
                  <a:cubicBezTo>
                    <a:pt y="1979" x="103767"/>
                    <a:pt y="1875" x="103954"/>
                    <a:pt y="1875" x="104192"/>
                  </a:cubicBezTo>
                  <a:cubicBezTo>
                    <a:pt y="1875" x="104390"/>
                    <a:pt y="1961" x="104538"/>
                    <a:pt y="2135" x="104637"/>
                  </a:cubicBezTo>
                  <a:cubicBezTo>
                    <a:pt y="2308" x="104736"/>
                    <a:pt y="2570" x="104785"/>
                    <a:pt y="2919" x="104785"/>
                  </a:cubicBezTo>
                  <a:lnTo>
                    <a:pt y="5125" x="104785"/>
                  </a:lnTo>
                  <a:lnTo>
                    <a:pt y="5125" x="105225"/>
                  </a:lnTo>
                  <a:lnTo>
                    <a:pt y="2899" x="105225"/>
                  </a:lnTo>
                  <a:cubicBezTo>
                    <a:pt y="2390" x="105225"/>
                    <a:pt y="2004" x="105146"/>
                    <a:pt y="1741" x="104988"/>
                  </a:cubicBezTo>
                  <a:cubicBezTo>
                    <a:pt y="1479" x="104830"/>
                    <a:pt y="1348" x="104598"/>
                    <a:pt y="1348" x="104290"/>
                  </a:cubicBezTo>
                  <a:close/>
                  <a:moveTo>
                    <a:pt y="208" x="111170"/>
                  </a:moveTo>
                  <a:lnTo>
                    <a:pt y="5125" x="112065"/>
                  </a:lnTo>
                  <a:lnTo>
                    <a:pt y="5125" x="112672"/>
                  </a:lnTo>
                  <a:lnTo>
                    <a:pt y="857" x="113433"/>
                  </a:lnTo>
                  <a:lnTo>
                    <a:pt y="5125" x="114186"/>
                  </a:lnTo>
                  <a:lnTo>
                    <a:pt y="5125" x="114794"/>
                  </a:lnTo>
                  <a:lnTo>
                    <a:pt y="208" x="115691"/>
                  </a:lnTo>
                  <a:lnTo>
                    <a:pt y="208" x="115200"/>
                  </a:lnTo>
                  <a:lnTo>
                    <a:pt y="4365" x="114452"/>
                  </a:lnTo>
                  <a:lnTo>
                    <a:pt y="208" x="113701"/>
                  </a:lnTo>
                  <a:lnTo>
                    <a:pt y="208" x="113158"/>
                  </a:lnTo>
                  <a:lnTo>
                    <a:pt y="4365" x="112409"/>
                  </a:lnTo>
                  <a:lnTo>
                    <a:pt y="208" x="111658"/>
                  </a:lnTo>
                  <a:close/>
                  <a:moveTo>
                    <a:pt y="1" x="122413"/>
                  </a:moveTo>
                  <a:lnTo>
                    <a:pt y="5125" x="122413"/>
                  </a:lnTo>
                  <a:lnTo>
                    <a:pt y="5125" x="122854"/>
                  </a:lnTo>
                  <a:lnTo>
                    <a:pt y="1" x="122854"/>
                  </a:lnTo>
                  <a:close/>
                  <a:moveTo>
                    <a:pt y="1348" x="1107"/>
                  </a:moveTo>
                  <a:cubicBezTo>
                    <a:pt y="1348" x="964"/>
                    <a:pt y="1369" x="816"/>
                    <a:pt y="1412" x="665"/>
                  </a:cubicBezTo>
                  <a:cubicBezTo>
                    <a:pt y="1455" x="513"/>
                    <a:pt y="1519" x="357"/>
                    <a:pt y="1605" x="196"/>
                  </a:cubicBezTo>
                  <a:lnTo>
                    <a:pt y="2165" x="196"/>
                  </a:lnTo>
                  <a:cubicBezTo>
                    <a:pt y="2064" x="330"/>
                    <a:pt y="1988" x="470"/>
                    <a:pt y="1937" x="615"/>
                  </a:cubicBezTo>
                  <a:cubicBezTo>
                    <a:pt y="1887" x="760"/>
                    <a:pt y="1862" x="909"/>
                    <a:pt y="1862" x="1062"/>
                  </a:cubicBezTo>
                  <a:cubicBezTo>
                    <a:pt y="1862" x="1303"/>
                    <a:pt y="1938" x="1490"/>
                    <a:pt y="2090" x="1623"/>
                  </a:cubicBezTo>
                  <a:cubicBezTo>
                    <a:pt y="2243" x="1756"/>
                    <a:pt y="2459" x="1822"/>
                    <a:pt y="2738" x="1822"/>
                  </a:cubicBezTo>
                  <a:lnTo>
                    <a:pt y="2797" x="1822"/>
                  </a:lnTo>
                  <a:lnTo>
                    <a:pt y="2797" x="1205"/>
                  </a:lnTo>
                  <a:cubicBezTo>
                    <a:pt y="2797" x="805"/>
                    <a:pt y="2902" x="504"/>
                    <a:pt y="3113" x="303"/>
                  </a:cubicBezTo>
                  <a:cubicBezTo>
                    <a:pt y="3324" x="101"/>
                    <a:pt y="3637" x="0"/>
                    <a:pt y="4052" x="0"/>
                  </a:cubicBezTo>
                  <a:cubicBezTo>
                    <a:pt y="4407" x="0"/>
                    <a:pt y="4691" x="81"/>
                    <a:pt y="4903" x="243"/>
                  </a:cubicBezTo>
                  <a:cubicBezTo>
                    <a:pt y="5115" x="405"/>
                    <a:pt y="5221" x="623"/>
                    <a:pt y="5221" x="897"/>
                  </a:cubicBezTo>
                  <a:cubicBezTo>
                    <a:pt y="5221" x="1114"/>
                    <a:pt y="5168" x="1297"/>
                    <a:pt y="5061" x="1447"/>
                  </a:cubicBezTo>
                  <a:cubicBezTo>
                    <a:pt y="4955" x="1597"/>
                    <a:pt y="4789" x="1722"/>
                    <a:pt y="4565" x="1822"/>
                  </a:cubicBezTo>
                  <a:lnTo>
                    <a:pt y="5125" x="1822"/>
                  </a:lnTo>
                  <a:lnTo>
                    <a:pt y="5125" x="2263"/>
                  </a:lnTo>
                  <a:lnTo>
                    <a:pt y="3021" x="2263"/>
                  </a:lnTo>
                  <a:cubicBezTo>
                    <a:pt y="2459" x="2263"/>
                    <a:pt y="2039" x="2167"/>
                    <a:pt y="1763" x="1976"/>
                  </a:cubicBezTo>
                  <a:cubicBezTo>
                    <a:pt y="1486" x="1784"/>
                    <a:pt y="1348" x="1495"/>
                    <a:pt y="1348" x="1107"/>
                  </a:cubicBezTo>
                  <a:close/>
                  <a:moveTo>
                    <a:pt y="1348" x="9475"/>
                  </a:moveTo>
                  <a:cubicBezTo>
                    <a:pt y="1348" x="9332"/>
                    <a:pt y="1369" x="9184"/>
                    <a:pt y="1412" x="9033"/>
                  </a:cubicBezTo>
                  <a:cubicBezTo>
                    <a:pt y="1455" x="8881"/>
                    <a:pt y="1519" x="8725"/>
                    <a:pt y="1605" x="8564"/>
                  </a:cubicBezTo>
                  <a:lnTo>
                    <a:pt y="2165" x="8564"/>
                  </a:lnTo>
                  <a:cubicBezTo>
                    <a:pt y="2064" x="8698"/>
                    <a:pt y="1988" x="8838"/>
                    <a:pt y="1937" x="8983"/>
                  </a:cubicBezTo>
                  <a:cubicBezTo>
                    <a:pt y="1887" x="9128"/>
                    <a:pt y="1862" x="9277"/>
                    <a:pt y="1862" x="9430"/>
                  </a:cubicBezTo>
                  <a:cubicBezTo>
                    <a:pt y="1862" x="9671"/>
                    <a:pt y="1938" x="9858"/>
                    <a:pt y="2090" x="9991"/>
                  </a:cubicBezTo>
                  <a:cubicBezTo>
                    <a:pt y="2243" x="10124"/>
                    <a:pt y="2459" x="10190"/>
                    <a:pt y="2738" x="10190"/>
                  </a:cubicBezTo>
                  <a:lnTo>
                    <a:pt y="2797" x="10190"/>
                  </a:lnTo>
                  <a:lnTo>
                    <a:pt y="2797" x="9573"/>
                  </a:lnTo>
                  <a:cubicBezTo>
                    <a:pt y="2797" x="9173"/>
                    <a:pt y="2902" x="8872"/>
                    <a:pt y="3113" x="8671"/>
                  </a:cubicBezTo>
                  <a:cubicBezTo>
                    <a:pt y="3324" x="8469"/>
                    <a:pt y="3637" x="8368"/>
                    <a:pt y="4052" x="8368"/>
                  </a:cubicBezTo>
                  <a:cubicBezTo>
                    <a:pt y="4407" x="8368"/>
                    <a:pt y="4691" x="8449"/>
                    <a:pt y="4903" x="8611"/>
                  </a:cubicBezTo>
                  <a:cubicBezTo>
                    <a:pt y="5115" x="8773"/>
                    <a:pt y="5221" x="8991"/>
                    <a:pt y="5221" x="9265"/>
                  </a:cubicBezTo>
                  <a:cubicBezTo>
                    <a:pt y="5221" x="9482"/>
                    <a:pt y="5168" x="9665"/>
                    <a:pt y="5061" x="9815"/>
                  </a:cubicBezTo>
                  <a:cubicBezTo>
                    <a:pt y="4955" x="9965"/>
                    <a:pt y="4789" x="10090"/>
                    <a:pt y="4565" x="10190"/>
                  </a:cubicBezTo>
                  <a:lnTo>
                    <a:pt y="5125" x="10190"/>
                  </a:lnTo>
                  <a:lnTo>
                    <a:pt y="5125" x="10631"/>
                  </a:lnTo>
                  <a:lnTo>
                    <a:pt y="3021" x="10631"/>
                  </a:lnTo>
                  <a:cubicBezTo>
                    <a:pt y="2459" x="10631"/>
                    <a:pt y="2039" x="10535"/>
                    <a:pt y="1763" x="10344"/>
                  </a:cubicBezTo>
                  <a:cubicBezTo>
                    <a:pt y="1486" x="10152"/>
                    <a:pt y="1348" x="9863"/>
                    <a:pt y="1348" x="9475"/>
                  </a:cubicBezTo>
                  <a:close/>
                  <a:moveTo>
                    <a:pt y="1348" x="15287"/>
                  </a:moveTo>
                  <a:cubicBezTo>
                    <a:pt y="1348" x="14958"/>
                    <a:pt y="1442" x="14705"/>
                    <a:pt y="1631" x="14526"/>
                  </a:cubicBezTo>
                  <a:cubicBezTo>
                    <a:pt y="1820" x="14348"/>
                    <a:pt y="2088" x="14258"/>
                    <a:pt y="2435" x="14258"/>
                  </a:cubicBezTo>
                  <a:cubicBezTo>
                    <a:pt y="2720" x="14258"/>
                    <a:pt y="2945" x="14319"/>
                    <a:pt y="3108" x="14440"/>
                  </a:cubicBezTo>
                  <a:cubicBezTo>
                    <a:pt y="3272" x="14561"/>
                    <a:pt y="3393" x="14758"/>
                    <a:pt y="3472" x="15031"/>
                  </a:cubicBezTo>
                  <a:lnTo>
                    <a:pt y="3521" x="15184"/>
                  </a:lnTo>
                  <a:cubicBezTo>
                    <a:pt y="3603" x="15457"/>
                    <a:pt y="3687" x="15633"/>
                    <a:pt y="3775" x="15714"/>
                  </a:cubicBezTo>
                  <a:cubicBezTo>
                    <a:pt y="3863" x="15794"/>
                    <a:pt y="3989" x="15835"/>
                    <a:pt y="4154" x="15835"/>
                  </a:cubicBezTo>
                  <a:cubicBezTo>
                    <a:pt y="4332" x="15835"/>
                    <a:pt y="4469" x="15779"/>
                    <a:pt y="4567" x="15667"/>
                  </a:cubicBezTo>
                  <a:cubicBezTo>
                    <a:pt y="4665" x="15556"/>
                    <a:pt y="4714" x="15396"/>
                    <a:pt y="4714" x="15189"/>
                  </a:cubicBezTo>
                  <a:cubicBezTo>
                    <a:pt y="4714" x="15034"/>
                    <a:pt y="4685" x="14878"/>
                    <a:pt y="4626" x="14720"/>
                  </a:cubicBezTo>
                  <a:cubicBezTo>
                    <a:pt y="4568" x="14562"/>
                    <a:pt y="4481" x="14402"/>
                    <a:pt y="4365" x="14239"/>
                  </a:cubicBezTo>
                  <a:lnTo>
                    <a:pt y="4990" x="14239"/>
                  </a:lnTo>
                  <a:cubicBezTo>
                    <a:pt y="5067" x="14412"/>
                    <a:pt y="5125" x="14575"/>
                    <a:pt y="5163" x="14731"/>
                  </a:cubicBezTo>
                  <a:cubicBezTo>
                    <a:pt y="5202" x="14886"/>
                    <a:pt y="5221" x="15036"/>
                    <a:pt y="5221" x="15179"/>
                  </a:cubicBezTo>
                  <a:cubicBezTo>
                    <a:pt y="5221" x="15524"/>
                    <a:pt y="5121" x="15794"/>
                    <a:pt y="4921" x="15991"/>
                  </a:cubicBezTo>
                  <a:cubicBezTo>
                    <a:pt y="4721" x="16188"/>
                    <a:pt y="4450" x="16287"/>
                    <a:pt y="4108" x="16287"/>
                  </a:cubicBezTo>
                  <a:cubicBezTo>
                    <a:pt y="3807" x="16287"/>
                    <a:pt y="3572" x="16221"/>
                    <a:pt y="3405" x="16089"/>
                  </a:cubicBezTo>
                  <a:cubicBezTo>
                    <a:pt y="3237" x="15958"/>
                    <a:pt y="3106" x="15736"/>
                    <a:pt y="3014" x="15423"/>
                  </a:cubicBezTo>
                  <a:lnTo>
                    <a:pt y="2968" x="15273"/>
                  </a:lnTo>
                  <a:cubicBezTo>
                    <a:pt y="2896" x="15037"/>
                    <a:pt y="2819" x="14879"/>
                    <a:pt y="2739" x="14801"/>
                  </a:cubicBezTo>
                  <a:cubicBezTo>
                    <a:pt y="2659" x="14723"/>
                    <a:pt y="2549" x="14684"/>
                    <a:pt y="2408" x="14684"/>
                  </a:cubicBezTo>
                  <a:cubicBezTo>
                    <a:pt y="2224" x="14684"/>
                    <a:pt y="2085" x="14739"/>
                    <a:pt y="1993" x="14848"/>
                  </a:cubicBezTo>
                  <a:cubicBezTo>
                    <a:pt y="1901" x="14957"/>
                    <a:pt y="1855" x="15121"/>
                    <a:pt y="1855" x="15339"/>
                  </a:cubicBezTo>
                  <a:cubicBezTo>
                    <a:pt y="1855" x="15483"/>
                    <a:pt y="1877" x="15622"/>
                    <a:pt y="1921" x="15756"/>
                  </a:cubicBezTo>
                  <a:cubicBezTo>
                    <a:pt y="1965" x="15890"/>
                    <a:pt y="2031" x="16019"/>
                    <a:pt y="2118" x="16143"/>
                  </a:cubicBezTo>
                  <a:lnTo>
                    <a:pt y="1545" x="16143"/>
                  </a:lnTo>
                  <a:cubicBezTo>
                    <a:pt y="1479" x="16022"/>
                    <a:pt y="1430" x="15890"/>
                    <a:pt y="1397" x="15746"/>
                  </a:cubicBezTo>
                  <a:cubicBezTo>
                    <a:pt y="1364" x="15603"/>
                    <a:pt y="1348" x="15450"/>
                    <a:pt y="1348" x="15287"/>
                  </a:cubicBezTo>
                  <a:close/>
                  <a:moveTo>
                    <a:pt y="1437" x="21609"/>
                  </a:moveTo>
                  <a:lnTo>
                    <a:pt y="3670" x="21609"/>
                  </a:lnTo>
                  <a:cubicBezTo>
                    <a:pt y="4177" x="21609"/>
                    <a:pt y="4562" x="21689"/>
                    <a:pt y="4826" x="21848"/>
                  </a:cubicBezTo>
                  <a:cubicBezTo>
                    <a:pt y="5089" x="22008"/>
                    <a:pt y="5221" x="22241"/>
                    <a:pt y="5221" x="22549"/>
                  </a:cubicBezTo>
                  <a:cubicBezTo>
                    <a:pt y="5221" x="22735"/>
                    <a:pt y="5166" x="22899"/>
                    <a:pt y="5058" x="23040"/>
                  </a:cubicBezTo>
                  <a:cubicBezTo>
                    <a:pt y="4949" x="23182"/>
                    <a:pt y="4783" x="23305"/>
                    <a:pt y="4559" x="23412"/>
                  </a:cubicBezTo>
                  <a:lnTo>
                    <a:pt y="5125" x="23412"/>
                  </a:lnTo>
                  <a:lnTo>
                    <a:pt y="5125" x="23852"/>
                  </a:lnTo>
                  <a:lnTo>
                    <a:pt y="1437" x="23852"/>
                  </a:lnTo>
                  <a:lnTo>
                    <a:pt y="1437" x="23412"/>
                  </a:lnTo>
                  <a:lnTo>
                    <a:pt y="3528" x="23412"/>
                  </a:lnTo>
                  <a:cubicBezTo>
                    <a:pt y="3888" x="23412"/>
                    <a:pt y="4172" x="23343"/>
                    <a:pt y="4381" x="23205"/>
                  </a:cubicBezTo>
                  <a:cubicBezTo>
                    <a:pt y="4590" x="23068"/>
                    <a:pt y="4694" x="22880"/>
                    <a:pt y="4694" x="22642"/>
                  </a:cubicBezTo>
                  <a:cubicBezTo>
                    <a:pt y="4694" x="22444"/>
                    <a:pt y="4607" x="22296"/>
                    <a:pt y="4432" x="22197"/>
                  </a:cubicBezTo>
                  <a:cubicBezTo>
                    <a:pt y="4257" x="22099"/>
                    <a:pt y="3996" x="22049"/>
                    <a:pt y="3647" x="22049"/>
                  </a:cubicBezTo>
                  <a:lnTo>
                    <a:pt y="1437" x="22049"/>
                  </a:lnTo>
                  <a:close/>
                  <a:moveTo>
                    <a:pt y="1348" x="32173"/>
                  </a:moveTo>
                  <a:cubicBezTo>
                    <a:pt y="1348" x="31789"/>
                    <a:pt y="1519" x="31488"/>
                    <a:pt y="1862" x="31271"/>
                  </a:cubicBezTo>
                  <a:cubicBezTo>
                    <a:pt y="2204" x="31053"/>
                    <a:pt y="2678" x="30944"/>
                    <a:pt y="3284" x="30944"/>
                  </a:cubicBezTo>
                  <a:cubicBezTo>
                    <a:pt y="3888" x="30944"/>
                    <a:pt y="4362" x="31053"/>
                    <a:pt y="4705" x="31271"/>
                  </a:cubicBezTo>
                  <a:cubicBezTo>
                    <a:pt y="5049" x="31488"/>
                    <a:pt y="5221" x="31789"/>
                    <a:pt y="5221" x="32173"/>
                  </a:cubicBezTo>
                  <a:cubicBezTo>
                    <a:pt y="5221" x="32556"/>
                    <a:pt y="5049" x="32857"/>
                    <a:pt y="4705" x="33075"/>
                  </a:cubicBezTo>
                  <a:cubicBezTo>
                    <a:pt y="4362" x="33293"/>
                    <a:pt y="3888" x="33403"/>
                    <a:pt y="3284" x="33403"/>
                  </a:cubicBezTo>
                  <a:cubicBezTo>
                    <a:pt y="2678" x="33403"/>
                    <a:pt y="2204" x="33293"/>
                    <a:pt y="1862" x="33075"/>
                  </a:cubicBezTo>
                  <a:cubicBezTo>
                    <a:pt y="1519" x="32857"/>
                    <a:pt y="1348" x="32556"/>
                    <a:pt y="1348" x="32173"/>
                  </a:cubicBezTo>
                  <a:close/>
                  <a:moveTo>
                    <a:pt y="1437" x="34087"/>
                  </a:moveTo>
                  <a:lnTo>
                    <a:pt y="3670" x="34087"/>
                  </a:lnTo>
                  <a:cubicBezTo>
                    <a:pt y="4177" x="34087"/>
                    <a:pt y="4562" x="34167"/>
                    <a:pt y="4826" x="34326"/>
                  </a:cubicBezTo>
                  <a:cubicBezTo>
                    <a:pt y="5089" x="34486"/>
                    <a:pt y="5221" x="34719"/>
                    <a:pt y="5221" x="35027"/>
                  </a:cubicBezTo>
                  <a:cubicBezTo>
                    <a:pt y="5221" x="35213"/>
                    <a:pt y="5166" x="35377"/>
                    <a:pt y="5058" x="35518"/>
                  </a:cubicBezTo>
                  <a:cubicBezTo>
                    <a:pt y="4949" x="35660"/>
                    <a:pt y="4783" x="35783"/>
                    <a:pt y="4559" x="35890"/>
                  </a:cubicBezTo>
                  <a:lnTo>
                    <a:pt y="5125" x="35890"/>
                  </a:lnTo>
                  <a:lnTo>
                    <a:pt y="5125" x="36330"/>
                  </a:lnTo>
                  <a:lnTo>
                    <a:pt y="1437" x="36330"/>
                  </a:lnTo>
                  <a:lnTo>
                    <a:pt y="1437" x="35890"/>
                  </a:lnTo>
                  <a:lnTo>
                    <a:pt y="3528" x="35890"/>
                  </a:lnTo>
                  <a:cubicBezTo>
                    <a:pt y="3888" x="35890"/>
                    <a:pt y="4172" x="35821"/>
                    <a:pt y="4381" x="35683"/>
                  </a:cubicBezTo>
                  <a:cubicBezTo>
                    <a:pt y="4590" x="35546"/>
                    <a:pt y="4694" x="35358"/>
                    <a:pt y="4694" x="35120"/>
                  </a:cubicBezTo>
                  <a:cubicBezTo>
                    <a:pt y="4694" x="34922"/>
                    <a:pt y="4607" x="34774"/>
                    <a:pt y="4432" x="34675"/>
                  </a:cubicBezTo>
                  <a:cubicBezTo>
                    <a:pt y="4257" x="34577"/>
                    <a:pt y="3996" x="34527"/>
                    <a:pt y="3647" x="34527"/>
                  </a:cubicBezTo>
                  <a:lnTo>
                    <a:pt y="1437" x="34527"/>
                  </a:lnTo>
                  <a:close/>
                  <a:moveTo>
                    <a:pt y="1348" x="40102"/>
                  </a:moveTo>
                  <a:cubicBezTo>
                    <a:pt y="1348" x="39773"/>
                    <a:pt y="1442" x="39520"/>
                    <a:pt y="1631" x="39341"/>
                  </a:cubicBezTo>
                  <a:cubicBezTo>
                    <a:pt y="1820" x="39163"/>
                    <a:pt y="2088" x="39073"/>
                    <a:pt y="2435" x="39073"/>
                  </a:cubicBezTo>
                  <a:cubicBezTo>
                    <a:pt y="2720" x="39073"/>
                    <a:pt y="2945" x="39134"/>
                    <a:pt y="3108" x="39255"/>
                  </a:cubicBezTo>
                  <a:cubicBezTo>
                    <a:pt y="3272" x="39376"/>
                    <a:pt y="3393" x="39573"/>
                    <a:pt y="3472" x="39846"/>
                  </a:cubicBezTo>
                  <a:lnTo>
                    <a:pt y="3521" x="39999"/>
                  </a:lnTo>
                  <a:cubicBezTo>
                    <a:pt y="3603" x="40272"/>
                    <a:pt y="3687" x="40448"/>
                    <a:pt y="3775" x="40529"/>
                  </a:cubicBezTo>
                  <a:cubicBezTo>
                    <a:pt y="3863" x="40609"/>
                    <a:pt y="3989" x="40650"/>
                    <a:pt y="4154" x="40650"/>
                  </a:cubicBezTo>
                  <a:cubicBezTo>
                    <a:pt y="4332" x="40650"/>
                    <a:pt y="4469" x="40594"/>
                    <a:pt y="4567" x="40482"/>
                  </a:cubicBezTo>
                  <a:cubicBezTo>
                    <a:pt y="4665" x="40371"/>
                    <a:pt y="4714" x="40211"/>
                    <a:pt y="4714" x="40004"/>
                  </a:cubicBezTo>
                  <a:cubicBezTo>
                    <a:pt y="4714" x="39849"/>
                    <a:pt y="4685" x="39693"/>
                    <a:pt y="4626" x="39535"/>
                  </a:cubicBezTo>
                  <a:cubicBezTo>
                    <a:pt y="4568" x="39377"/>
                    <a:pt y="4481" x="39217"/>
                    <a:pt y="4365" x="39054"/>
                  </a:cubicBezTo>
                  <a:lnTo>
                    <a:pt y="4990" x="39054"/>
                  </a:lnTo>
                  <a:cubicBezTo>
                    <a:pt y="5067" x="39227"/>
                    <a:pt y="5125" x="39390"/>
                    <a:pt y="5163" x="39546"/>
                  </a:cubicBezTo>
                  <a:cubicBezTo>
                    <a:pt y="5202" x="39701"/>
                    <a:pt y="5221" x="39851"/>
                    <a:pt y="5221" x="39994"/>
                  </a:cubicBezTo>
                  <a:cubicBezTo>
                    <a:pt y="5221" x="40339"/>
                    <a:pt y="5121" x="40609"/>
                    <a:pt y="4921" x="40806"/>
                  </a:cubicBezTo>
                  <a:cubicBezTo>
                    <a:pt y="4721" x="41003"/>
                    <a:pt y="4450" x="41102"/>
                    <a:pt y="4108" x="41102"/>
                  </a:cubicBezTo>
                  <a:cubicBezTo>
                    <a:pt y="3807" x="41102"/>
                    <a:pt y="3572" x="41036"/>
                    <a:pt y="3405" x="40904"/>
                  </a:cubicBezTo>
                  <a:cubicBezTo>
                    <a:pt y="3237" x="40773"/>
                    <a:pt y="3106" x="40551"/>
                    <a:pt y="3014" x="40238"/>
                  </a:cubicBezTo>
                  <a:lnTo>
                    <a:pt y="2968" x="40088"/>
                  </a:lnTo>
                  <a:cubicBezTo>
                    <a:pt y="2896" x="39852"/>
                    <a:pt y="2819" x="39694"/>
                    <a:pt y="2739" x="39616"/>
                  </a:cubicBezTo>
                  <a:cubicBezTo>
                    <a:pt y="2659" x="39538"/>
                    <a:pt y="2549" x="39499"/>
                    <a:pt y="2408" x="39499"/>
                  </a:cubicBezTo>
                  <a:cubicBezTo>
                    <a:pt y="2224" x="39499"/>
                    <a:pt y="2085" x="39554"/>
                    <a:pt y="1993" x="39663"/>
                  </a:cubicBezTo>
                  <a:cubicBezTo>
                    <a:pt y="1901" x="39772"/>
                    <a:pt y="1855" x="39936"/>
                    <a:pt y="1855" x="40154"/>
                  </a:cubicBezTo>
                  <a:cubicBezTo>
                    <a:pt y="1855" x="40298"/>
                    <a:pt y="1877" x="40437"/>
                    <a:pt y="1921" x="40571"/>
                  </a:cubicBezTo>
                  <a:cubicBezTo>
                    <a:pt y="1965" x="40705"/>
                    <a:pt y="2031" x="40834"/>
                    <a:pt y="2118" x="40958"/>
                  </a:cubicBezTo>
                  <a:lnTo>
                    <a:pt y="1545" x="40958"/>
                  </a:lnTo>
                  <a:cubicBezTo>
                    <a:pt y="1479" x="40837"/>
                    <a:pt y="1430" x="40705"/>
                    <a:pt y="1397" x="40561"/>
                  </a:cubicBezTo>
                  <a:cubicBezTo>
                    <a:pt y="1364" x="40418"/>
                    <a:pt y="1348" x="40265"/>
                    <a:pt y="1348" x="40102"/>
                  </a:cubicBezTo>
                  <a:close/>
                  <a:moveTo>
                    <a:pt y="1348" x="42924"/>
                  </a:moveTo>
                  <a:cubicBezTo>
                    <a:pt y="1348" x="42522"/>
                    <a:pt y="1525" x="42203"/>
                    <a:pt y="1880" x="41966"/>
                  </a:cubicBezTo>
                  <a:cubicBezTo>
                    <a:pt y="2234" x="41729"/>
                    <a:pt y="2713" x="41611"/>
                    <a:pt y="3317" x="41611"/>
                  </a:cubicBezTo>
                  <a:cubicBezTo>
                    <a:pt y="3901" x="41611"/>
                    <a:pt y="4365" x="41736"/>
                    <a:pt y="4707" x="41985"/>
                  </a:cubicBezTo>
                  <a:cubicBezTo>
                    <a:pt y="5050" x="42235"/>
                    <a:pt y="5221" x="42573"/>
                    <a:pt y="5221" x="43001"/>
                  </a:cubicBezTo>
                  <a:cubicBezTo>
                    <a:pt y="5221" x="43171"/>
                    <a:pt y="5197" x="43339"/>
                    <a:pt y="5148" x="43505"/>
                  </a:cubicBezTo>
                  <a:cubicBezTo>
                    <a:pt y="5100" x="43671"/>
                    <a:pt y="5030" x="43833"/>
                    <a:pt y="4938" x="43991"/>
                  </a:cubicBezTo>
                  <a:lnTo>
                    <a:pt y="4365" x="43991"/>
                  </a:lnTo>
                  <a:cubicBezTo>
                    <a:pt y="4479" x="43835"/>
                    <a:pt y="4564" x="43677"/>
                    <a:pt y="4621" x="43518"/>
                  </a:cubicBezTo>
                  <a:cubicBezTo>
                    <a:pt y="4678" x="43360"/>
                    <a:pt y="4707" x="43196"/>
                    <a:pt y="4707" x="43027"/>
                  </a:cubicBezTo>
                  <a:cubicBezTo>
                    <a:pt y="4707" x="42735"/>
                    <a:pt y="4598" x="42508"/>
                    <a:pt y="4379" x="42344"/>
                  </a:cubicBezTo>
                  <a:cubicBezTo>
                    <a:pt y="4161" x="42181"/>
                    <a:pt y="3843" x="42089"/>
                    <a:pt y="3426" x="42070"/>
                  </a:cubicBezTo>
                  <a:lnTo>
                    <a:pt y="3426" x="44094"/>
                  </a:lnTo>
                  <a:lnTo>
                    <a:pt y="3130" x="44094"/>
                  </a:lnTo>
                  <a:cubicBezTo>
                    <a:pt y="2581" x="44094"/>
                    <a:pt y="2146" x="43989"/>
                    <a:pt y="1827" x="43779"/>
                  </a:cubicBezTo>
                  <a:cubicBezTo>
                    <a:pt y="1507" x="43569"/>
                    <a:pt y="1348" x="43284"/>
                    <a:pt y="1348" x="42924"/>
                  </a:cubicBezTo>
                  <a:close/>
                  <a:moveTo>
                    <a:pt y="1348" x="61628"/>
                  </a:moveTo>
                  <a:cubicBezTo>
                    <a:pt y="1348" x="61226"/>
                    <a:pt y="1525" x="60907"/>
                    <a:pt y="1880" x="60670"/>
                  </a:cubicBezTo>
                  <a:cubicBezTo>
                    <a:pt y="2234" x="60433"/>
                    <a:pt y="2713" x="60315"/>
                    <a:pt y="3317" x="60315"/>
                  </a:cubicBezTo>
                  <a:cubicBezTo>
                    <a:pt y="3901" x="60315"/>
                    <a:pt y="4365" x="60440"/>
                    <a:pt y="4707" x="60689"/>
                  </a:cubicBezTo>
                  <a:cubicBezTo>
                    <a:pt y="5050" x="60939"/>
                    <a:pt y="5221" x="61277"/>
                    <a:pt y="5221" x="61705"/>
                  </a:cubicBezTo>
                  <a:cubicBezTo>
                    <a:pt y="5221" x="61875"/>
                    <a:pt y="5197" x="62043"/>
                    <a:pt y="5148" x="62209"/>
                  </a:cubicBezTo>
                  <a:cubicBezTo>
                    <a:pt y="5100" x="62375"/>
                    <a:pt y="5030" x="62537"/>
                    <a:pt y="4938" x="62695"/>
                  </a:cubicBezTo>
                  <a:lnTo>
                    <a:pt y="4365" x="62695"/>
                  </a:lnTo>
                  <a:cubicBezTo>
                    <a:pt y="4479" x="62539"/>
                    <a:pt y="4564" x="62381"/>
                    <a:pt y="4621" x="62222"/>
                  </a:cubicBezTo>
                  <a:cubicBezTo>
                    <a:pt y="4678" x="62064"/>
                    <a:pt y="4707" x="61900"/>
                    <a:pt y="4707" x="61731"/>
                  </a:cubicBezTo>
                  <a:cubicBezTo>
                    <a:pt y="4707" x="61439"/>
                    <a:pt y="4598" x="61212"/>
                    <a:pt y="4379" x="61048"/>
                  </a:cubicBezTo>
                  <a:cubicBezTo>
                    <a:pt y="4161" x="60885"/>
                    <a:pt y="3843" x="60793"/>
                    <a:pt y="3426" x="60774"/>
                  </a:cubicBezTo>
                  <a:lnTo>
                    <a:pt y="3426" x="62798"/>
                  </a:lnTo>
                  <a:lnTo>
                    <a:pt y="3130" x="62798"/>
                  </a:lnTo>
                  <a:cubicBezTo>
                    <a:pt y="2581" x="62798"/>
                    <a:pt y="2146" x="62693"/>
                    <a:pt y="1827" x="62483"/>
                  </a:cubicBezTo>
                  <a:cubicBezTo>
                    <a:pt y="1507" x="62273"/>
                    <a:pt y="1348" x="61988"/>
                    <a:pt y="1348" x="61628"/>
                  </a:cubicBezTo>
                  <a:close/>
                  <a:moveTo>
                    <a:pt y="1348" x="68213"/>
                  </a:moveTo>
                  <a:cubicBezTo>
                    <a:pt y="1348" x="67811"/>
                    <a:pt y="1525" x="67492"/>
                    <a:pt y="1880" x="67255"/>
                  </a:cubicBezTo>
                  <a:cubicBezTo>
                    <a:pt y="2234" x="67018"/>
                    <a:pt y="2713" x="66900"/>
                    <a:pt y="3317" x="66900"/>
                  </a:cubicBezTo>
                  <a:cubicBezTo>
                    <a:pt y="3901" x="66900"/>
                    <a:pt y="4365" x="67025"/>
                    <a:pt y="4707" x="67274"/>
                  </a:cubicBezTo>
                  <a:cubicBezTo>
                    <a:pt y="5050" x="67524"/>
                    <a:pt y="5221" x="67862"/>
                    <a:pt y="5221" x="68290"/>
                  </a:cubicBezTo>
                  <a:cubicBezTo>
                    <a:pt y="5221" x="68460"/>
                    <a:pt y="5197" x="68628"/>
                    <a:pt y="5148" x="68794"/>
                  </a:cubicBezTo>
                  <a:cubicBezTo>
                    <a:pt y="5100" x="68960"/>
                    <a:pt y="5030" x="69122"/>
                    <a:pt y="4938" x="69280"/>
                  </a:cubicBezTo>
                  <a:lnTo>
                    <a:pt y="4365" x="69280"/>
                  </a:lnTo>
                  <a:cubicBezTo>
                    <a:pt y="4479" x="69124"/>
                    <a:pt y="4564" x="68966"/>
                    <a:pt y="4621" x="68807"/>
                  </a:cubicBezTo>
                  <a:cubicBezTo>
                    <a:pt y="4678" x="68649"/>
                    <a:pt y="4707" x="68485"/>
                    <a:pt y="4707" x="68316"/>
                  </a:cubicBezTo>
                  <a:cubicBezTo>
                    <a:pt y="4707" x="68024"/>
                    <a:pt y="4598" x="67797"/>
                    <a:pt y="4379" x="67633"/>
                  </a:cubicBezTo>
                  <a:cubicBezTo>
                    <a:pt y="4161" x="67470"/>
                    <a:pt y="3843" x="67378"/>
                    <a:pt y="3426" x="67359"/>
                  </a:cubicBezTo>
                  <a:lnTo>
                    <a:pt y="3426" x="69383"/>
                  </a:lnTo>
                  <a:lnTo>
                    <a:pt y="3130" x="69383"/>
                  </a:lnTo>
                  <a:cubicBezTo>
                    <a:pt y="2581" x="69383"/>
                    <a:pt y="2146" x="69278"/>
                    <a:pt y="1827" x="69068"/>
                  </a:cubicBezTo>
                  <a:cubicBezTo>
                    <a:pt y="1507" x="68858"/>
                    <a:pt y="1348" x="68573"/>
                    <a:pt y="1348" x="68213"/>
                  </a:cubicBezTo>
                  <a:close/>
                  <a:moveTo>
                    <a:pt y="1348" x="71045"/>
                  </a:moveTo>
                  <a:cubicBezTo>
                    <a:pt y="1348" x="70902"/>
                    <a:pt y="1369" x="70754"/>
                    <a:pt y="1412" x="70603"/>
                  </a:cubicBezTo>
                  <a:cubicBezTo>
                    <a:pt y="1455" x="70451"/>
                    <a:pt y="1519" x="70295"/>
                    <a:pt y="1605" x="70134"/>
                  </a:cubicBezTo>
                  <a:lnTo>
                    <a:pt y="2165" x="70134"/>
                  </a:lnTo>
                  <a:cubicBezTo>
                    <a:pt y="2064" x="70268"/>
                    <a:pt y="1988" x="70408"/>
                    <a:pt y="1937" x="70553"/>
                  </a:cubicBezTo>
                  <a:cubicBezTo>
                    <a:pt y="1887" x="70698"/>
                    <a:pt y="1862" x="70847"/>
                    <a:pt y="1862" x="71000"/>
                  </a:cubicBezTo>
                  <a:cubicBezTo>
                    <a:pt y="1862" x="71241"/>
                    <a:pt y="1938" x="71428"/>
                    <a:pt y="2090" x="71561"/>
                  </a:cubicBezTo>
                  <a:cubicBezTo>
                    <a:pt y="2243" x="71694"/>
                    <a:pt y="2459" x="71760"/>
                    <a:pt y="2738" x="71760"/>
                  </a:cubicBezTo>
                  <a:lnTo>
                    <a:pt y="2797" x="71760"/>
                  </a:lnTo>
                  <a:lnTo>
                    <a:pt y="2797" x="71143"/>
                  </a:lnTo>
                  <a:cubicBezTo>
                    <a:pt y="2797" x="70743"/>
                    <a:pt y="2902" x="70442"/>
                    <a:pt y="3113" x="70241"/>
                  </a:cubicBezTo>
                  <a:cubicBezTo>
                    <a:pt y="3324" x="70039"/>
                    <a:pt y="3637" x="69938"/>
                    <a:pt y="4052" x="69938"/>
                  </a:cubicBezTo>
                  <a:cubicBezTo>
                    <a:pt y="4407" x="69938"/>
                    <a:pt y="4691" x="70019"/>
                    <a:pt y="4903" x="70181"/>
                  </a:cubicBezTo>
                  <a:cubicBezTo>
                    <a:pt y="5115" x="70343"/>
                    <a:pt y="5221" x="70561"/>
                    <a:pt y="5221" x="70835"/>
                  </a:cubicBezTo>
                  <a:cubicBezTo>
                    <a:pt y="5221" x="71052"/>
                    <a:pt y="5168" x="71235"/>
                    <a:pt y="5061" x="71385"/>
                  </a:cubicBezTo>
                  <a:cubicBezTo>
                    <a:pt y="4955" x="71535"/>
                    <a:pt y="4789" x="71660"/>
                    <a:pt y="4565" x="71760"/>
                  </a:cubicBezTo>
                  <a:lnTo>
                    <a:pt y="5125" x="71760"/>
                  </a:lnTo>
                  <a:lnTo>
                    <a:pt y="5125" x="72201"/>
                  </a:lnTo>
                  <a:lnTo>
                    <a:pt y="3021" x="72201"/>
                  </a:lnTo>
                  <a:cubicBezTo>
                    <a:pt y="2459" x="72201"/>
                    <a:pt y="2039" x="72105"/>
                    <a:pt y="1763" x="71914"/>
                  </a:cubicBezTo>
                  <a:cubicBezTo>
                    <a:pt y="1486" x="71722"/>
                    <a:pt y="1348" x="71433"/>
                    <a:pt y="1348" x="71045"/>
                  </a:cubicBezTo>
                  <a:close/>
                  <a:moveTo>
                    <a:pt y="1" x="74869"/>
                  </a:moveTo>
                  <a:lnTo>
                    <a:pt y="1997" x="74869"/>
                  </a:lnTo>
                  <a:cubicBezTo>
                    <a:pt y="1777" x="74777"/>
                    <a:pt y="1614" x="74660"/>
                    <a:pt y="1508" x="74519"/>
                  </a:cubicBezTo>
                  <a:cubicBezTo>
                    <a:pt y="1401" x="74378"/>
                    <a:pt y="1348" x="74208"/>
                    <a:pt y="1348" x="74010"/>
                  </a:cubicBezTo>
                  <a:cubicBezTo>
                    <a:pt y="1348" x="73687"/>
                    <a:pt y="1526" x="73423"/>
                    <a:pt y="1881" x="73220"/>
                  </a:cubicBezTo>
                  <a:cubicBezTo>
                    <a:pt y="2237" x="73017"/>
                    <a:pt y="2705" x="72915"/>
                    <a:pt y="3284" x="72915"/>
                  </a:cubicBezTo>
                  <a:cubicBezTo>
                    <a:pt y="3864" x="72915"/>
                    <a:pt y="4332" x="73017"/>
                    <a:pt y="4687" x="73220"/>
                  </a:cubicBezTo>
                  <a:cubicBezTo>
                    <a:pt y="5043" x="73423"/>
                    <a:pt y="5221" x="73687"/>
                    <a:pt y="5221" x="74010"/>
                  </a:cubicBezTo>
                  <a:cubicBezTo>
                    <a:pt y="5221" x="74208"/>
                    <a:pt y="5168" x="74378"/>
                    <a:pt y="5061" x="74519"/>
                  </a:cubicBezTo>
                  <a:cubicBezTo>
                    <a:pt y="4955" x="74660"/>
                    <a:pt y="4792" x="74777"/>
                    <a:pt y="4572" x="74869"/>
                  </a:cubicBezTo>
                  <a:lnTo>
                    <a:pt y="5125" x="74869"/>
                  </a:lnTo>
                  <a:lnTo>
                    <a:pt y="5125" x="75309"/>
                  </a:lnTo>
                  <a:lnTo>
                    <a:pt y="1" x="75309"/>
                  </a:lnTo>
                  <a:close/>
                  <a:moveTo>
                    <a:pt y="1348" x="77338"/>
                  </a:moveTo>
                  <a:cubicBezTo>
                    <a:pt y="1348" x="76936"/>
                    <a:pt y="1525" x="76617"/>
                    <a:pt y="1880" x="76380"/>
                  </a:cubicBezTo>
                  <a:cubicBezTo>
                    <a:pt y="2234" x="76143"/>
                    <a:pt y="2713" x="76025"/>
                    <a:pt y="3317" x="76025"/>
                  </a:cubicBezTo>
                  <a:cubicBezTo>
                    <a:pt y="3901" x="76025"/>
                    <a:pt y="4365" x="76150"/>
                    <a:pt y="4707" x="76399"/>
                  </a:cubicBezTo>
                  <a:cubicBezTo>
                    <a:pt y="5050" x="76649"/>
                    <a:pt y="5221" x="76987"/>
                    <a:pt y="5221" x="77415"/>
                  </a:cubicBezTo>
                  <a:cubicBezTo>
                    <a:pt y="5221" x="77585"/>
                    <a:pt y="5197" x="77753"/>
                    <a:pt y="5148" x="77919"/>
                  </a:cubicBezTo>
                  <a:cubicBezTo>
                    <a:pt y="5100" x="78085"/>
                    <a:pt y="5030" x="78247"/>
                    <a:pt y="4938" x="78405"/>
                  </a:cubicBezTo>
                  <a:lnTo>
                    <a:pt y="4365" x="78405"/>
                  </a:lnTo>
                  <a:cubicBezTo>
                    <a:pt y="4479" x="78249"/>
                    <a:pt y="4564" x="78091"/>
                    <a:pt y="4621" x="77932"/>
                  </a:cubicBezTo>
                  <a:cubicBezTo>
                    <a:pt y="4678" x="77774"/>
                    <a:pt y="4707" x="77610"/>
                    <a:pt y="4707" x="77441"/>
                  </a:cubicBezTo>
                  <a:cubicBezTo>
                    <a:pt y="4707" x="77149"/>
                    <a:pt y="4598" x="76922"/>
                    <a:pt y="4379" x="76758"/>
                  </a:cubicBezTo>
                  <a:cubicBezTo>
                    <a:pt y="4161" x="76595"/>
                    <a:pt y="3843" x="76503"/>
                    <a:pt y="3426" x="76484"/>
                  </a:cubicBezTo>
                  <a:lnTo>
                    <a:pt y="3426" x="78508"/>
                  </a:lnTo>
                  <a:lnTo>
                    <a:pt y="3130" x="78508"/>
                  </a:lnTo>
                  <a:cubicBezTo>
                    <a:pt y="2581" x="78508"/>
                    <a:pt y="2146" x="78403"/>
                    <a:pt y="1827" x="78193"/>
                  </a:cubicBezTo>
                  <a:cubicBezTo>
                    <a:pt y="1507" x="77983"/>
                    <a:pt y="1348" x="77698"/>
                    <a:pt y="1348" x="77338"/>
                  </a:cubicBezTo>
                  <a:close/>
                  <a:moveTo>
                    <a:pt y="1348" x="83442"/>
                  </a:moveTo>
                  <a:cubicBezTo>
                    <a:pt y="1348" x="83113"/>
                    <a:pt y="1442" x="82860"/>
                    <a:pt y="1631" x="82681"/>
                  </a:cubicBezTo>
                  <a:cubicBezTo>
                    <a:pt y="1820" x="82503"/>
                    <a:pt y="2088" x="82413"/>
                    <a:pt y="2435" x="82413"/>
                  </a:cubicBezTo>
                  <a:cubicBezTo>
                    <a:pt y="2720" x="82413"/>
                    <a:pt y="2945" x="82474"/>
                    <a:pt y="3108" x="82595"/>
                  </a:cubicBezTo>
                  <a:cubicBezTo>
                    <a:pt y="3272" x="82716"/>
                    <a:pt y="3393" x="82913"/>
                    <a:pt y="3472" x="83186"/>
                  </a:cubicBezTo>
                  <a:lnTo>
                    <a:pt y="3521" x="83339"/>
                  </a:lnTo>
                  <a:cubicBezTo>
                    <a:pt y="3603" x="83612"/>
                    <a:pt y="3687" x="83788"/>
                    <a:pt y="3775" x="83869"/>
                  </a:cubicBezTo>
                  <a:cubicBezTo>
                    <a:pt y="3863" x="83949"/>
                    <a:pt y="3989" x="83990"/>
                    <a:pt y="4154" x="83990"/>
                  </a:cubicBezTo>
                  <a:cubicBezTo>
                    <a:pt y="4332" x="83990"/>
                    <a:pt y="4469" x="83934"/>
                    <a:pt y="4567" x="83822"/>
                  </a:cubicBezTo>
                  <a:cubicBezTo>
                    <a:pt y="4665" x="83711"/>
                    <a:pt y="4714" x="83551"/>
                    <a:pt y="4714" x="83344"/>
                  </a:cubicBezTo>
                  <a:cubicBezTo>
                    <a:pt y="4714" x="83189"/>
                    <a:pt y="4685" x="83033"/>
                    <a:pt y="4626" x="82875"/>
                  </a:cubicBezTo>
                  <a:cubicBezTo>
                    <a:pt y="4568" x="82717"/>
                    <a:pt y="4481" x="82557"/>
                    <a:pt y="4365" x="82394"/>
                  </a:cubicBezTo>
                  <a:lnTo>
                    <a:pt y="4990" x="82394"/>
                  </a:lnTo>
                  <a:cubicBezTo>
                    <a:pt y="5067" x="82567"/>
                    <a:pt y="5125" x="82730"/>
                    <a:pt y="5163" x="82886"/>
                  </a:cubicBezTo>
                  <a:cubicBezTo>
                    <a:pt y="5202" x="83041"/>
                    <a:pt y="5221" x="83191"/>
                    <a:pt y="5221" x="83334"/>
                  </a:cubicBezTo>
                  <a:cubicBezTo>
                    <a:pt y="5221" x="83679"/>
                    <a:pt y="5121" x="83949"/>
                    <a:pt y="4921" x="84146"/>
                  </a:cubicBezTo>
                  <a:cubicBezTo>
                    <a:pt y="4721" x="84343"/>
                    <a:pt y="4450" x="84442"/>
                    <a:pt y="4108" x="84442"/>
                  </a:cubicBezTo>
                  <a:cubicBezTo>
                    <a:pt y="3807" x="84442"/>
                    <a:pt y="3572" x="84376"/>
                    <a:pt y="3405" x="84244"/>
                  </a:cubicBezTo>
                  <a:cubicBezTo>
                    <a:pt y="3237" x="84113"/>
                    <a:pt y="3106" x="83891"/>
                    <a:pt y="3014" x="83578"/>
                  </a:cubicBezTo>
                  <a:lnTo>
                    <a:pt y="2968" x="83428"/>
                  </a:lnTo>
                  <a:cubicBezTo>
                    <a:pt y="2896" x="83192"/>
                    <a:pt y="2819" x="83034"/>
                    <a:pt y="2739" x="82956"/>
                  </a:cubicBezTo>
                  <a:cubicBezTo>
                    <a:pt y="2659" x="82878"/>
                    <a:pt y="2549" x="82839"/>
                    <a:pt y="2408" x="82839"/>
                  </a:cubicBezTo>
                  <a:cubicBezTo>
                    <a:pt y="2224" x="82839"/>
                    <a:pt y="2085" x="82894"/>
                    <a:pt y="1993" x="83003"/>
                  </a:cubicBezTo>
                  <a:cubicBezTo>
                    <a:pt y="1901" x="83112"/>
                    <a:pt y="1855" x="83276"/>
                    <a:pt y="1855" x="83494"/>
                  </a:cubicBezTo>
                  <a:cubicBezTo>
                    <a:pt y="1855" x="83638"/>
                    <a:pt y="1877" x="83777"/>
                    <a:pt y="1921" x="83911"/>
                  </a:cubicBezTo>
                  <a:cubicBezTo>
                    <a:pt y="1965" x="84045"/>
                    <a:pt y="2031" x="84174"/>
                    <a:pt y="2118" x="84298"/>
                  </a:cubicBezTo>
                  <a:lnTo>
                    <a:pt y="1545" x="84298"/>
                  </a:lnTo>
                  <a:cubicBezTo>
                    <a:pt y="1479" x="84177"/>
                    <a:pt y="1430" x="84045"/>
                    <a:pt y="1397" x="83901"/>
                  </a:cubicBezTo>
                  <a:cubicBezTo>
                    <a:pt y="1364" x="83758"/>
                    <a:pt y="1348" x="83605"/>
                    <a:pt y="1348" x="83442"/>
                  </a:cubicBezTo>
                  <a:close/>
                  <a:moveTo>
                    <a:pt y="1348" x="90847"/>
                  </a:moveTo>
                  <a:cubicBezTo>
                    <a:pt y="1348" x="90463"/>
                    <a:pt y="1519" x="90162"/>
                    <a:pt y="1862" x="89945"/>
                  </a:cubicBezTo>
                  <a:cubicBezTo>
                    <a:pt y="2204" x="89727"/>
                    <a:pt y="2678" x="89618"/>
                    <a:pt y="3284" x="89618"/>
                  </a:cubicBezTo>
                  <a:cubicBezTo>
                    <a:pt y="3888" x="89618"/>
                    <a:pt y="4362" x="89727"/>
                    <a:pt y="4705" x="89945"/>
                  </a:cubicBezTo>
                  <a:cubicBezTo>
                    <a:pt y="5049" x="90162"/>
                    <a:pt y="5221" x="90463"/>
                    <a:pt y="5221" x="90847"/>
                  </a:cubicBezTo>
                  <a:cubicBezTo>
                    <a:pt y="5221" x="91230"/>
                    <a:pt y="5049" x="91531"/>
                    <a:pt y="4705" x="91749"/>
                  </a:cubicBezTo>
                  <a:cubicBezTo>
                    <a:pt y="4362" x="91967"/>
                    <a:pt y="3888" x="92077"/>
                    <a:pt y="3284" x="92077"/>
                  </a:cubicBezTo>
                  <a:cubicBezTo>
                    <a:pt y="2678" x="92077"/>
                    <a:pt y="2204" x="91967"/>
                    <a:pt y="1862" x="91749"/>
                  </a:cubicBezTo>
                  <a:cubicBezTo>
                    <a:pt y="1519" x="91531"/>
                    <a:pt y="1348" x="91230"/>
                    <a:pt y="1348" x="90847"/>
                  </a:cubicBezTo>
                  <a:close/>
                  <a:moveTo>
                    <a:pt y="1348" x="93658"/>
                  </a:moveTo>
                  <a:cubicBezTo>
                    <a:pt y="1348" x="93329"/>
                    <a:pt y="1442" x="93076"/>
                    <a:pt y="1631" x="92897"/>
                  </a:cubicBezTo>
                  <a:cubicBezTo>
                    <a:pt y="1820" x="92719"/>
                    <a:pt y="2088" x="92629"/>
                    <a:pt y="2435" x="92629"/>
                  </a:cubicBezTo>
                  <a:cubicBezTo>
                    <a:pt y="2720" x="92629"/>
                    <a:pt y="2945" x="92690"/>
                    <a:pt y="3108" x="92811"/>
                  </a:cubicBezTo>
                  <a:cubicBezTo>
                    <a:pt y="3272" x="92932"/>
                    <a:pt y="3393" x="93129"/>
                    <a:pt y="3472" x="93402"/>
                  </a:cubicBezTo>
                  <a:lnTo>
                    <a:pt y="3521" x="93555"/>
                  </a:lnTo>
                  <a:cubicBezTo>
                    <a:pt y="3603" x="93828"/>
                    <a:pt y="3687" x="94004"/>
                    <a:pt y="3775" x="94085"/>
                  </a:cubicBezTo>
                  <a:cubicBezTo>
                    <a:pt y="3863" x="94165"/>
                    <a:pt y="3989" x="94206"/>
                    <a:pt y="4154" x="94206"/>
                  </a:cubicBezTo>
                  <a:cubicBezTo>
                    <a:pt y="4332" x="94206"/>
                    <a:pt y="4469" x="94150"/>
                    <a:pt y="4567" x="94038"/>
                  </a:cubicBezTo>
                  <a:cubicBezTo>
                    <a:pt y="4665" x="93927"/>
                    <a:pt y="4714" x="93767"/>
                    <a:pt y="4714" x="93560"/>
                  </a:cubicBezTo>
                  <a:cubicBezTo>
                    <a:pt y="4714" x="93405"/>
                    <a:pt y="4685" x="93249"/>
                    <a:pt y="4626" x="93091"/>
                  </a:cubicBezTo>
                  <a:cubicBezTo>
                    <a:pt y="4568" x="92933"/>
                    <a:pt y="4481" x="92773"/>
                    <a:pt y="4365" x="92610"/>
                  </a:cubicBezTo>
                  <a:lnTo>
                    <a:pt y="4990" x="92610"/>
                  </a:lnTo>
                  <a:cubicBezTo>
                    <a:pt y="5067" x="92783"/>
                    <a:pt y="5125" x="92946"/>
                    <a:pt y="5163" x="93102"/>
                  </a:cubicBezTo>
                  <a:cubicBezTo>
                    <a:pt y="5202" x="93257"/>
                    <a:pt y="5221" x="93407"/>
                    <a:pt y="5221" x="93550"/>
                  </a:cubicBezTo>
                  <a:cubicBezTo>
                    <a:pt y="5221" x="93895"/>
                    <a:pt y="5121" x="94165"/>
                    <a:pt y="4921" x="94362"/>
                  </a:cubicBezTo>
                  <a:cubicBezTo>
                    <a:pt y="4721" x="94559"/>
                    <a:pt y="4450" x="94658"/>
                    <a:pt y="4108" x="94658"/>
                  </a:cubicBezTo>
                  <a:cubicBezTo>
                    <a:pt y="3807" x="94658"/>
                    <a:pt y="3572" x="94592"/>
                    <a:pt y="3405" x="94460"/>
                  </a:cubicBezTo>
                  <a:cubicBezTo>
                    <a:pt y="3237" x="94329"/>
                    <a:pt y="3106" x="94107"/>
                    <a:pt y="3014" x="93794"/>
                  </a:cubicBezTo>
                  <a:lnTo>
                    <a:pt y="2968" x="93644"/>
                  </a:lnTo>
                  <a:cubicBezTo>
                    <a:pt y="2896" x="93408"/>
                    <a:pt y="2819" x="93250"/>
                    <a:pt y="2739" x="93172"/>
                  </a:cubicBezTo>
                  <a:cubicBezTo>
                    <a:pt y="2659" x="93094"/>
                    <a:pt y="2549" x="93055"/>
                    <a:pt y="2408" x="93055"/>
                  </a:cubicBezTo>
                  <a:cubicBezTo>
                    <a:pt y="2224" x="93055"/>
                    <a:pt y="2085" x="93110"/>
                    <a:pt y="1993" x="93219"/>
                  </a:cubicBezTo>
                  <a:cubicBezTo>
                    <a:pt y="1901" x="93328"/>
                    <a:pt y="1855" x="93492"/>
                    <a:pt y="1855" x="93710"/>
                  </a:cubicBezTo>
                  <a:cubicBezTo>
                    <a:pt y="1855" x="93854"/>
                    <a:pt y="1877" x="93993"/>
                    <a:pt y="1921" x="94127"/>
                  </a:cubicBezTo>
                  <a:cubicBezTo>
                    <a:pt y="1965" x="94261"/>
                    <a:pt y="2031" x="94390"/>
                    <a:pt y="2118" x="94514"/>
                  </a:cubicBezTo>
                  <a:lnTo>
                    <a:pt y="1545" x="94514"/>
                  </a:lnTo>
                  <a:cubicBezTo>
                    <a:pt y="1479" x="94393"/>
                    <a:pt y="1430" x="94261"/>
                    <a:pt y="1397" x="94117"/>
                  </a:cubicBezTo>
                  <a:cubicBezTo>
                    <a:pt y="1364" x="93974"/>
                    <a:pt y="1348" x="93821"/>
                    <a:pt y="1348" x="93658"/>
                  </a:cubicBezTo>
                  <a:close/>
                  <a:moveTo>
                    <a:pt y="1348" x="101039"/>
                  </a:moveTo>
                  <a:cubicBezTo>
                    <a:pt y="1348" x="100655"/>
                    <a:pt y="1519" x="100354"/>
                    <a:pt y="1862" x="100137"/>
                  </a:cubicBezTo>
                  <a:cubicBezTo>
                    <a:pt y="2204" x="99919"/>
                    <a:pt y="2678" x="99810"/>
                    <a:pt y="3284" x="99810"/>
                  </a:cubicBezTo>
                  <a:cubicBezTo>
                    <a:pt y="3888" x="99810"/>
                    <a:pt y="4362" x="99919"/>
                    <a:pt y="4705" x="100137"/>
                  </a:cubicBezTo>
                  <a:cubicBezTo>
                    <a:pt y="5049" x="100354"/>
                    <a:pt y="5221" x="100655"/>
                    <a:pt y="5221" x="101039"/>
                  </a:cubicBezTo>
                  <a:cubicBezTo>
                    <a:pt y="5221" x="101422"/>
                    <a:pt y="5049" x="101723"/>
                    <a:pt y="4705" x="101941"/>
                  </a:cubicBezTo>
                  <a:cubicBezTo>
                    <a:pt y="4362" x="102160"/>
                    <a:pt y="3888" x="102269"/>
                    <a:pt y="3284" x="102269"/>
                  </a:cubicBezTo>
                  <a:cubicBezTo>
                    <a:pt y="2678" x="102269"/>
                    <a:pt y="2204" x="102160"/>
                    <a:pt y="1862" x="101941"/>
                  </a:cubicBezTo>
                  <a:cubicBezTo>
                    <a:pt y="1519" x="101723"/>
                    <a:pt y="1348" x="101422"/>
                    <a:pt y="1348" x="101039"/>
                  </a:cubicBezTo>
                  <a:close/>
                  <a:moveTo>
                    <a:pt y="1348" x="117350"/>
                  </a:moveTo>
                  <a:cubicBezTo>
                    <a:pt y="1348" x="116966"/>
                    <a:pt y="1519" x="116665"/>
                    <a:pt y="1862" x="116448"/>
                  </a:cubicBezTo>
                  <a:cubicBezTo>
                    <a:pt y="2204" x="116230"/>
                    <a:pt y="2678" x="116121"/>
                    <a:pt y="3284" x="116121"/>
                  </a:cubicBezTo>
                  <a:cubicBezTo>
                    <a:pt y="3888" x="116121"/>
                    <a:pt y="4362" x="116230"/>
                    <a:pt y="4705" x="116448"/>
                  </a:cubicBezTo>
                  <a:cubicBezTo>
                    <a:pt y="5049" x="116665"/>
                    <a:pt y="5221" x="116966"/>
                    <a:pt y="5221" x="117350"/>
                  </a:cubicBezTo>
                  <a:cubicBezTo>
                    <a:pt y="5221" x="117733"/>
                    <a:pt y="5049" x="118034"/>
                    <a:pt y="4705" x="118252"/>
                  </a:cubicBezTo>
                  <a:cubicBezTo>
                    <a:pt y="4362" x="118470"/>
                    <a:pt y="3888" x="118580"/>
                    <a:pt y="3284" x="118580"/>
                  </a:cubicBezTo>
                  <a:cubicBezTo>
                    <a:pt y="2678" x="118580"/>
                    <a:pt y="2204" x="118470"/>
                    <a:pt y="1862" x="118252"/>
                  </a:cubicBezTo>
                  <a:cubicBezTo>
                    <a:pt y="1519" x="118034"/>
                    <a:pt y="1348" x="117733"/>
                    <a:pt y="1348" x="117350"/>
                  </a:cubicBezTo>
                  <a:close/>
                  <a:moveTo>
                    <a:pt y="1437" x="119264"/>
                  </a:moveTo>
                  <a:lnTo>
                    <a:pt y="3670" x="119264"/>
                  </a:lnTo>
                  <a:cubicBezTo>
                    <a:pt y="4177" x="119264"/>
                    <a:pt y="4562" x="119344"/>
                    <a:pt y="4826" x="119503"/>
                  </a:cubicBezTo>
                  <a:cubicBezTo>
                    <a:pt y="5089" x="119663"/>
                    <a:pt y="5221" x="119896"/>
                    <a:pt y="5221" x="120204"/>
                  </a:cubicBezTo>
                  <a:cubicBezTo>
                    <a:pt y="5221" x="120390"/>
                    <a:pt y="5166" x="120554"/>
                    <a:pt y="5058" x="120695"/>
                  </a:cubicBezTo>
                  <a:cubicBezTo>
                    <a:pt y="4949" x="120837"/>
                    <a:pt y="4783" x="120960"/>
                    <a:pt y="4559" x="121067"/>
                  </a:cubicBezTo>
                  <a:lnTo>
                    <a:pt y="5125" x="121067"/>
                  </a:lnTo>
                  <a:lnTo>
                    <a:pt y="5125" x="121507"/>
                  </a:lnTo>
                  <a:lnTo>
                    <a:pt y="1437" x="121507"/>
                  </a:lnTo>
                  <a:lnTo>
                    <a:pt y="1437" x="121067"/>
                  </a:lnTo>
                  <a:lnTo>
                    <a:pt y="3528" x="121067"/>
                  </a:lnTo>
                  <a:cubicBezTo>
                    <a:pt y="3888" x="121067"/>
                    <a:pt y="4172" x="120998"/>
                    <a:pt y="4381" x="120860"/>
                  </a:cubicBezTo>
                  <a:cubicBezTo>
                    <a:pt y="4590" x="120722"/>
                    <a:pt y="4694" x="120535"/>
                    <a:pt y="4694" x="120297"/>
                  </a:cubicBezTo>
                  <a:cubicBezTo>
                    <a:pt y="4694" x="120099"/>
                    <a:pt y="4607" x="119951"/>
                    <a:pt y="4432" x="119852"/>
                  </a:cubicBezTo>
                  <a:cubicBezTo>
                    <a:pt y="4257" x="119754"/>
                    <a:pt y="3996" x="119704"/>
                    <a:pt y="3647" x="119704"/>
                  </a:cubicBezTo>
                  <a:lnTo>
                    <a:pt y="1437" x="119704"/>
                  </a:lnTo>
                  <a:close/>
                  <a:moveTo>
                    <a:pt y="1" x="125537"/>
                  </a:moveTo>
                  <a:lnTo>
                    <a:pt y="1997" x="125537"/>
                  </a:lnTo>
                  <a:cubicBezTo>
                    <a:pt y="1777" x="125445"/>
                    <a:pt y="1614" x="125328"/>
                    <a:pt y="1508" x="125187"/>
                  </a:cubicBezTo>
                  <a:cubicBezTo>
                    <a:pt y="1401" x="125046"/>
                    <a:pt y="1348" x="124876"/>
                    <a:pt y="1348" x="124678"/>
                  </a:cubicBezTo>
                  <a:cubicBezTo>
                    <a:pt y="1348" x="124355"/>
                    <a:pt y="1526" x="124091"/>
                    <a:pt y="1881" x="123888"/>
                  </a:cubicBezTo>
                  <a:cubicBezTo>
                    <a:pt y="2237" x="123685"/>
                    <a:pt y="2705" x="123583"/>
                    <a:pt y="3284" x="123583"/>
                  </a:cubicBezTo>
                  <a:cubicBezTo>
                    <a:pt y="3864" x="123583"/>
                    <a:pt y="4332" x="123685"/>
                    <a:pt y="4687" x="123888"/>
                  </a:cubicBezTo>
                  <a:cubicBezTo>
                    <a:pt y="5043" x="124091"/>
                    <a:pt y="5221" x="124355"/>
                    <a:pt y="5221" x="124678"/>
                  </a:cubicBezTo>
                  <a:cubicBezTo>
                    <a:pt y="5221" x="124876"/>
                    <a:pt y="5168" x="125046"/>
                    <a:pt y="5061" x="125187"/>
                  </a:cubicBezTo>
                  <a:cubicBezTo>
                    <a:pt y="4955" x="125328"/>
                    <a:pt y="4792" x="125445"/>
                    <a:pt y="4572" x="125537"/>
                  </a:cubicBezTo>
                  <a:lnTo>
                    <a:pt y="5125" x="125537"/>
                  </a:lnTo>
                  <a:lnTo>
                    <a:pt y="5125" x="125977"/>
                  </a:lnTo>
                  <a:lnTo>
                    <a:pt y="1" x="125977"/>
                  </a:lnTo>
                  <a:close/>
                  <a:moveTo>
                    <a:pt y="4289" x="106215"/>
                  </a:moveTo>
                  <a:lnTo>
                    <a:pt y="4855" x="106215"/>
                  </a:lnTo>
                  <a:lnTo>
                    <a:pt y="5909" x="106019"/>
                  </a:lnTo>
                  <a:lnTo>
                    <a:pt y="5909" x="106327"/>
                  </a:lnTo>
                  <a:lnTo>
                    <a:pt y="4855" x="106719"/>
                  </a:lnTo>
                  <a:lnTo>
                    <a:pt y="4289" x="106719"/>
                  </a:lnTo>
                  <a:close/>
                  <a:moveTo>
                    <a:pt y="1437" x="11221"/>
                  </a:moveTo>
                  <a:lnTo>
                    <a:pt y="5066" x="12304"/>
                  </a:lnTo>
                  <a:lnTo>
                    <a:pt y="5343" x="12225"/>
                  </a:lnTo>
                  <a:cubicBezTo>
                    <a:pt y="5637" x="12144"/>
                    <a:pt y="5823" x="12070"/>
                    <a:pt y="5903" x="12003"/>
                  </a:cubicBezTo>
                  <a:cubicBezTo>
                    <a:pt y="5982" x="11936"/>
                    <a:pt y="6021" x="11842"/>
                    <a:pt y="6021" x="11721"/>
                  </a:cubicBezTo>
                  <a:lnTo>
                    <a:pt y="6021" x="11462"/>
                  </a:lnTo>
                  <a:lnTo>
                    <a:pt y="6528" x="11462"/>
                  </a:lnTo>
                  <a:lnTo>
                    <a:pt y="6528" x="11814"/>
                  </a:lnTo>
                  <a:cubicBezTo>
                    <a:pt y="6528" x="12012"/>
                    <a:pt y="6461" x="12169"/>
                    <a:pt y="6327" x="12287"/>
                  </a:cubicBezTo>
                  <a:cubicBezTo>
                    <a:pt y="6193" x="12405"/>
                    <a:pt y="5907" x="12527"/>
                    <a:pt y="5468" x="12651"/>
                  </a:cubicBezTo>
                  <a:lnTo>
                    <a:pt y="1437" x="13828"/>
                  </a:lnTo>
                  <a:lnTo>
                    <a:pt y="1437" x="13361"/>
                  </a:lnTo>
                  <a:lnTo>
                    <a:pt y="4322" x="12524"/>
                  </a:lnTo>
                  <a:lnTo>
                    <a:pt y="1437" x="11687"/>
                  </a:lnTo>
                  <a:close/>
                  <a:moveTo>
                    <a:pt y="1348" x="19826"/>
                  </a:moveTo>
                  <a:cubicBezTo>
                    <a:pt y="1348" x="19630"/>
                    <a:pt y="1401" x="19462"/>
                    <a:pt y="1508" x="19321"/>
                  </a:cubicBezTo>
                  <a:cubicBezTo>
                    <a:pt y="1614" x="19179"/>
                    <a:pt y="1777" x="19063"/>
                    <a:pt y="1997" x="18970"/>
                  </a:cubicBezTo>
                  <a:lnTo>
                    <a:pt y="1437" x="18970"/>
                  </a:lnTo>
                  <a:lnTo>
                    <a:pt y="1437" x="18528"/>
                  </a:lnTo>
                  <a:lnTo>
                    <a:pt y="6528" x="18528"/>
                  </a:lnTo>
                  <a:lnTo>
                    <a:pt y="6528" x="18970"/>
                  </a:lnTo>
                  <a:lnTo>
                    <a:pt y="4572" x="18970"/>
                  </a:lnTo>
                  <a:cubicBezTo>
                    <a:pt y="4792" x="19063"/>
                    <a:pt y="4955" x="19179"/>
                    <a:pt y="5061" x="19321"/>
                  </a:cubicBezTo>
                  <a:cubicBezTo>
                    <a:pt y="5168" x="19462"/>
                    <a:pt y="5221" x="19630"/>
                    <a:pt y="5221" x="19826"/>
                  </a:cubicBezTo>
                  <a:cubicBezTo>
                    <a:pt y="5221" x="20152"/>
                    <a:pt y="5043" x="20416"/>
                    <a:pt y="4687" x="20619"/>
                  </a:cubicBezTo>
                  <a:cubicBezTo>
                    <a:pt y="4332" x="20822"/>
                    <a:pt y="3864" x="20924"/>
                    <a:pt y="3284" x="20924"/>
                  </a:cubicBezTo>
                  <a:cubicBezTo>
                    <a:pt y="2705" x="20924"/>
                    <a:pt y="2237" x="20822"/>
                    <a:pt y="1881" x="20619"/>
                  </a:cubicBezTo>
                  <a:cubicBezTo>
                    <a:pt y="1526" x="20416"/>
                    <a:pt y="1348" x="20152"/>
                    <a:pt y="1348" x="19826"/>
                  </a:cubicBezTo>
                  <a:close/>
                  <a:moveTo>
                    <a:pt y="1437" x="27921"/>
                  </a:moveTo>
                  <a:lnTo>
                    <a:pt y="5066" x="29004"/>
                  </a:lnTo>
                  <a:lnTo>
                    <a:pt y="5343" x="28925"/>
                  </a:lnTo>
                  <a:cubicBezTo>
                    <a:pt y="5637" x="28844"/>
                    <a:pt y="5823" x="28770"/>
                    <a:pt y="5903" x="28703"/>
                  </a:cubicBezTo>
                  <a:cubicBezTo>
                    <a:pt y="5982" x="28636"/>
                    <a:pt y="6021" x="28542"/>
                    <a:pt y="6021" x="28421"/>
                  </a:cubicBezTo>
                  <a:lnTo>
                    <a:pt y="6021" x="28162"/>
                  </a:lnTo>
                  <a:lnTo>
                    <a:pt y="6528" x="28162"/>
                  </a:lnTo>
                  <a:lnTo>
                    <a:pt y="6528" x="28514"/>
                  </a:lnTo>
                  <a:cubicBezTo>
                    <a:pt y="6528" x="28712"/>
                    <a:pt y="6461" x="28869"/>
                    <a:pt y="6327" x="28987"/>
                  </a:cubicBezTo>
                  <a:cubicBezTo>
                    <a:pt y="6193" x="29105"/>
                    <a:pt y="5907" x="29227"/>
                    <a:pt y="5468" x="29351"/>
                  </a:cubicBezTo>
                  <a:lnTo>
                    <a:pt y="1437" x="30528"/>
                  </a:lnTo>
                  <a:lnTo>
                    <a:pt y="1437" x="30061"/>
                  </a:lnTo>
                  <a:lnTo>
                    <a:pt y="4322" x="29224"/>
                  </a:lnTo>
                  <a:lnTo>
                    <a:pt y="1437" x="28387"/>
                  </a:lnTo>
                  <a:close/>
                  <a:moveTo>
                    <a:pt y="1348" x="87981"/>
                  </a:moveTo>
                  <a:cubicBezTo>
                    <a:pt y="1348" x="87785"/>
                    <a:pt y="1401" x="87617"/>
                    <a:pt y="1508" x="87476"/>
                  </a:cubicBezTo>
                  <a:cubicBezTo>
                    <a:pt y="1614" x="87334"/>
                    <a:pt y="1777" x="87218"/>
                    <a:pt y="1997" x="87125"/>
                  </a:cubicBezTo>
                  <a:lnTo>
                    <a:pt y="1437" x="87125"/>
                  </a:lnTo>
                  <a:lnTo>
                    <a:pt y="1437" x="86683"/>
                  </a:lnTo>
                  <a:lnTo>
                    <a:pt y="6528" x="86683"/>
                  </a:lnTo>
                  <a:lnTo>
                    <a:pt y="6528" x="87125"/>
                  </a:lnTo>
                  <a:lnTo>
                    <a:pt y="4572" x="87125"/>
                  </a:lnTo>
                  <a:cubicBezTo>
                    <a:pt y="4792" x="87218"/>
                    <a:pt y="4955" x="87334"/>
                    <a:pt y="5061" x="87476"/>
                  </a:cubicBezTo>
                  <a:cubicBezTo>
                    <a:pt y="5168" x="87617"/>
                    <a:pt y="5221" x="87785"/>
                    <a:pt y="5221" x="87981"/>
                  </a:cubicBezTo>
                  <a:cubicBezTo>
                    <a:pt y="5221" x="88307"/>
                    <a:pt y="5043" x="88571"/>
                    <a:pt y="4687" x="88774"/>
                  </a:cubicBezTo>
                  <a:cubicBezTo>
                    <a:pt y="4332" x="88977"/>
                    <a:pt y="3864" x="89079"/>
                    <a:pt y="3284" x="89079"/>
                  </a:cubicBezTo>
                  <a:cubicBezTo>
                    <a:pt y="2705" x="89079"/>
                    <a:pt y="2237" x="88977"/>
                    <a:pt y="1881" x="88774"/>
                  </a:cubicBezTo>
                  <a:cubicBezTo>
                    <a:pt y="1526" x="88571"/>
                    <a:pt y="1348" x="88307"/>
                    <a:pt y="1348" x="87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y="2654075" x="190575"/>
              <a:ext cy="163225" cx="2962625"/>
            </a:xfrm>
            <a:custGeom>
              <a:pathLst>
                <a:path w="118505" extrusionOk="0" h="6529">
                  <a:moveTo>
                    <a:pt y="1" x="63797"/>
                  </a:moveTo>
                  <a:lnTo>
                    <a:pt y="768" x="63797"/>
                  </a:lnTo>
                  <a:lnTo>
                    <a:pt y="768" x="64238"/>
                  </a:lnTo>
                  <a:lnTo>
                    <a:pt y="1" x="64238"/>
                  </a:lnTo>
                  <a:close/>
                  <a:moveTo>
                    <a:pt y="1" x="69267"/>
                  </a:moveTo>
                  <a:lnTo>
                    <a:pt y="768" x="69267"/>
                  </a:lnTo>
                  <a:lnTo>
                    <a:pt y="768" x="69708"/>
                  </a:lnTo>
                  <a:lnTo>
                    <a:pt y="1" x="69708"/>
                  </a:lnTo>
                  <a:close/>
                  <a:moveTo>
                    <a:pt y="1" x="94398"/>
                  </a:moveTo>
                  <a:lnTo>
                    <a:pt y="768" x="94398"/>
                  </a:lnTo>
                  <a:lnTo>
                    <a:pt y="768" x="94839"/>
                  </a:lnTo>
                  <a:lnTo>
                    <a:pt y="1" x="94839"/>
                  </a:lnTo>
                  <a:close/>
                  <a:moveTo>
                    <a:pt y="1" x="100784"/>
                  </a:moveTo>
                  <a:lnTo>
                    <a:pt y="768" x="100784"/>
                  </a:lnTo>
                  <a:lnTo>
                    <a:pt y="768" x="101225"/>
                  </a:lnTo>
                  <a:lnTo>
                    <a:pt y="1" x="101225"/>
                  </a:lnTo>
                  <a:close/>
                  <a:moveTo>
                    <a:pt y="208" x="89584"/>
                  </a:moveTo>
                  <a:lnTo>
                    <a:pt y="2036" x="89584"/>
                  </a:lnTo>
                  <a:lnTo>
                    <a:pt y="2036" x="89991"/>
                  </a:lnTo>
                  <a:lnTo>
                    <a:pt y="208" x="89991"/>
                  </a:lnTo>
                  <a:close/>
                  <a:moveTo>
                    <a:pt y="1861" x="7219"/>
                  </a:moveTo>
                  <a:cubicBezTo>
                    <a:pt y="1861" x="7436"/>
                    <a:pt y="1960" x="7610"/>
                    <a:pt y="2158" x="7741"/>
                  </a:cubicBezTo>
                  <a:cubicBezTo>
                    <a:pt y="2355" x="7873"/>
                    <a:pt y="2620" x="7940"/>
                    <a:pt y="2951" x="7944"/>
                  </a:cubicBezTo>
                  <a:lnTo>
                    <a:pt y="2955" x="6375"/>
                  </a:lnTo>
                  <a:cubicBezTo>
                    <a:pt y="2608" x="6397"/>
                    <a:pt y="2339" x="6482"/>
                    <a:pt y="2148" x="6629"/>
                  </a:cubicBezTo>
                  <a:cubicBezTo>
                    <a:pt y="1957" x="6777"/>
                    <a:pt y="1861" x="6973"/>
                    <a:pt y="1861" x="7219"/>
                  </a:cubicBezTo>
                  <a:close/>
                  <a:moveTo>
                    <a:pt y="1861" x="19262"/>
                  </a:moveTo>
                  <a:cubicBezTo>
                    <a:pt y="1861" x="19479"/>
                    <a:pt y="1960" x="19653"/>
                    <a:pt y="2158" x="19784"/>
                  </a:cubicBezTo>
                  <a:cubicBezTo>
                    <a:pt y="2355" x="19916"/>
                    <a:pt y="2620" x="19983"/>
                    <a:pt y="2951" x="19987"/>
                  </a:cubicBezTo>
                  <a:lnTo>
                    <a:pt y="2955" x="18418"/>
                  </a:lnTo>
                  <a:cubicBezTo>
                    <a:pt y="2608" x="18440"/>
                    <a:pt y="2339" x="18525"/>
                    <a:pt y="2148" x="18672"/>
                  </a:cubicBezTo>
                  <a:cubicBezTo>
                    <a:pt y="1957" x="18820"/>
                    <a:pt y="1861" x="19016"/>
                    <a:pt y="1861" x="19262"/>
                  </a:cubicBezTo>
                  <a:close/>
                  <a:moveTo>
                    <a:pt y="1861" x="39626"/>
                  </a:moveTo>
                  <a:cubicBezTo>
                    <a:pt y="1861" x="39843"/>
                    <a:pt y="1960" x="40017"/>
                    <a:pt y="2158" x="40148"/>
                  </a:cubicBezTo>
                  <a:cubicBezTo>
                    <a:pt y="2355" x="40280"/>
                    <a:pt y="2620" x="40347"/>
                    <a:pt y="2951" x="40351"/>
                  </a:cubicBezTo>
                  <a:lnTo>
                    <a:pt y="2955" x="38782"/>
                  </a:lnTo>
                  <a:cubicBezTo>
                    <a:pt y="2608" x="38804"/>
                    <a:pt y="2339" x="38889"/>
                    <a:pt y="2148" x="39036"/>
                  </a:cubicBezTo>
                  <a:cubicBezTo>
                    <a:pt y="1957" x="39184"/>
                    <a:pt y="1861" x="39380"/>
                    <a:pt y="1861" x="39626"/>
                  </a:cubicBezTo>
                  <a:close/>
                  <a:moveTo>
                    <a:pt y="1861" x="112965"/>
                  </a:moveTo>
                  <a:cubicBezTo>
                    <a:pt y="1861" x="113182"/>
                    <a:pt y="1960" x="113356"/>
                    <a:pt y="2158" x="113487"/>
                  </a:cubicBezTo>
                  <a:cubicBezTo>
                    <a:pt y="2355" x="113619"/>
                    <a:pt y="2620" x="113686"/>
                    <a:pt y="2951" x="113690"/>
                  </a:cubicBezTo>
                  <a:lnTo>
                    <a:pt y="2955" x="112121"/>
                  </a:lnTo>
                  <a:cubicBezTo>
                    <a:pt y="2608" x="112143"/>
                    <a:pt y="2339" x="112228"/>
                    <a:pt y="2148" x="112375"/>
                  </a:cubicBezTo>
                  <a:cubicBezTo>
                    <a:pt y="1957" x="112523"/>
                    <a:pt y="1861" x="112719"/>
                    <a:pt y="1861" x="112965"/>
                  </a:cubicBezTo>
                  <a:close/>
                  <a:moveTo>
                    <a:pt y="1861" x="25665"/>
                  </a:moveTo>
                  <a:cubicBezTo>
                    <a:pt y="1861" x="25900"/>
                    <a:pt y="1989" x="26086"/>
                    <a:pt y="2245" x="26223"/>
                  </a:cubicBezTo>
                  <a:cubicBezTo>
                    <a:pt y="2501" x="26360"/>
                    <a:pt y="2847" x="26428"/>
                    <a:pt y="3284" x="26428"/>
                  </a:cubicBezTo>
                  <a:cubicBezTo>
                    <a:pt y="3723" x="26428"/>
                    <a:pt y="4070" x="26360"/>
                    <a:pt y="4325" x="26223"/>
                  </a:cubicBezTo>
                  <a:cubicBezTo>
                    <a:pt y="4579" x="26086"/>
                    <a:pt y="4707" x="25900"/>
                    <a:pt y="4707" x="25665"/>
                  </a:cubicBezTo>
                  <a:cubicBezTo>
                    <a:pt y="4707" x="25428"/>
                    <a:pt y="4580" x="25241"/>
                    <a:pt y="4326" x="25105"/>
                  </a:cubicBezTo>
                  <a:cubicBezTo>
                    <a:pt y="4073" x="24968"/>
                    <a:pt y="3725" x="24900"/>
                    <a:pt y="3284" x="24900"/>
                  </a:cubicBezTo>
                  <a:cubicBezTo>
                    <a:pt y="2843" x="24900"/>
                    <a:pt y="2495" x="24969"/>
                    <a:pt y="2242" x="25106"/>
                  </a:cubicBezTo>
                  <a:cubicBezTo>
                    <a:pt y="1988" x="25243"/>
                    <a:pt y="1861" x="25429"/>
                    <a:pt y="1861" x="25665"/>
                  </a:cubicBezTo>
                  <a:close/>
                  <a:moveTo>
                    <a:pt y="1855" x="4157"/>
                  </a:moveTo>
                  <a:cubicBezTo>
                    <a:pt y="1855" x="4390"/>
                    <a:pt y="1981" x="4572"/>
                    <a:pt y="2235" x="4706"/>
                  </a:cubicBezTo>
                  <a:cubicBezTo>
                    <a:pt y="2489" x="4839"/>
                    <a:pt y="2838" x="4905"/>
                    <a:pt y="3284" x="4905"/>
                  </a:cubicBezTo>
                  <a:cubicBezTo>
                    <a:pt y="3730" x="4905"/>
                    <a:pt y="4079" x="4839"/>
                    <a:pt y="4333" x="4706"/>
                  </a:cubicBezTo>
                  <a:cubicBezTo>
                    <a:pt y="4587" x="4572"/>
                    <a:pt y="4713" x="4390"/>
                    <a:pt y="4713" x="4157"/>
                  </a:cubicBezTo>
                  <a:cubicBezTo>
                    <a:pt y="4713" x="3924"/>
                    <a:pt y="4587" x="3741"/>
                    <a:pt y="4333" x="3608"/>
                  </a:cubicBezTo>
                  <a:cubicBezTo>
                    <a:pt y="4079" x="3475"/>
                    <a:pt y="3730" x="3408"/>
                    <a:pt y="3284" x="3408"/>
                  </a:cubicBezTo>
                  <a:cubicBezTo>
                    <a:pt y="2838" x="3408"/>
                    <a:pt y="2489" x="3475"/>
                    <a:pt y="2235" x="3608"/>
                  </a:cubicBezTo>
                  <a:cubicBezTo>
                    <a:pt y="1981" x="3741"/>
                    <a:pt y="1855" x="3924"/>
                    <a:pt y="1855" x="4157"/>
                  </a:cubicBezTo>
                  <a:close/>
                  <a:moveTo>
                    <a:pt y="3271" x="12318"/>
                  </a:moveTo>
                  <a:lnTo>
                    <a:pt y="3406" x="12318"/>
                  </a:lnTo>
                  <a:cubicBezTo>
                    <a:pt y="3801" x="12318"/>
                    <a:pt y="4118" x="12245"/>
                    <a:pt y="4356" x="12097"/>
                  </a:cubicBezTo>
                  <a:cubicBezTo>
                    <a:pt y="4594" x="11950"/>
                    <a:pt y="4713" x="11754"/>
                    <a:pt y="4713" x="11510"/>
                  </a:cubicBezTo>
                  <a:cubicBezTo>
                    <a:pt y="4713" x="11333"/>
                    <a:pt y="4650" x="11193"/>
                    <a:pt y="4524" x="11090"/>
                  </a:cubicBezTo>
                  <a:cubicBezTo>
                    <a:pt y="4398" x="10988"/>
                    <a:pt y="4227" x="10936"/>
                    <a:pt y="4012" x="10936"/>
                  </a:cubicBezTo>
                  <a:cubicBezTo>
                    <a:pt y="3742" x="10936"/>
                    <a:pt y="3551" x="11005"/>
                    <a:pt y="3439" x="11142"/>
                  </a:cubicBezTo>
                  <a:cubicBezTo>
                    <a:pt y="3327" x="11279"/>
                    <a:pt y="3271" x="11525"/>
                    <a:pt y="3271" x="11881"/>
                  </a:cubicBezTo>
                  <a:close/>
                  <a:moveTo>
                    <a:pt y="1855" x="14839"/>
                  </a:moveTo>
                  <a:cubicBezTo>
                    <a:pt y="1855" x="15072"/>
                    <a:pt y="1981" x="15254"/>
                    <a:pt y="2235" x="15388"/>
                  </a:cubicBezTo>
                  <a:cubicBezTo>
                    <a:pt y="2489" x="15521"/>
                    <a:pt y="2838" x="15587"/>
                    <a:pt y="3284" x="15587"/>
                  </a:cubicBezTo>
                  <a:cubicBezTo>
                    <a:pt y="3730" x="15587"/>
                    <a:pt y="4079" x="15521"/>
                    <a:pt y="4333" x="15388"/>
                  </a:cubicBezTo>
                  <a:cubicBezTo>
                    <a:pt y="4587" x="15254"/>
                    <a:pt y="4713" x="15072"/>
                    <a:pt y="4713" x="14839"/>
                  </a:cubicBezTo>
                  <a:cubicBezTo>
                    <a:pt y="4713" x="14606"/>
                    <a:pt y="4587" x="14423"/>
                    <a:pt y="4333" x="14290"/>
                  </a:cubicBezTo>
                  <a:cubicBezTo>
                    <a:pt y="4079" x="14157"/>
                    <a:pt y="3730" x="14090"/>
                    <a:pt y="3284" x="14090"/>
                  </a:cubicBezTo>
                  <a:cubicBezTo>
                    <a:pt y="2838" x="14090"/>
                    <a:pt y="2489" x="14157"/>
                    <a:pt y="2235" x="14290"/>
                  </a:cubicBezTo>
                  <a:cubicBezTo>
                    <a:pt y="1981" x="14423"/>
                    <a:pt y="1855" x="14606"/>
                    <a:pt y="1855" x="14839"/>
                  </a:cubicBezTo>
                  <a:close/>
                  <a:moveTo>
                    <a:pt y="1855" x="36401"/>
                  </a:moveTo>
                  <a:cubicBezTo>
                    <a:pt y="1855" x="36634"/>
                    <a:pt y="1981" x="36817"/>
                    <a:pt y="2235" x="36951"/>
                  </a:cubicBezTo>
                  <a:cubicBezTo>
                    <a:pt y="2489" x="37085"/>
                    <a:pt y="2838" x="37152"/>
                    <a:pt y="3284" x="37152"/>
                  </a:cubicBezTo>
                  <a:cubicBezTo>
                    <a:pt y="3730" x="37152"/>
                    <a:pt y="4079" x="37085"/>
                    <a:pt y="4333" x="36951"/>
                  </a:cubicBezTo>
                  <a:cubicBezTo>
                    <a:pt y="4587" x="36817"/>
                    <a:pt y="4713" x="36634"/>
                    <a:pt y="4713" x="36401"/>
                  </a:cubicBezTo>
                  <a:cubicBezTo>
                    <a:pt y="4713" x="36168"/>
                    <a:pt y="4587" x="35985"/>
                    <a:pt y="4333" x="35852"/>
                  </a:cubicBezTo>
                  <a:cubicBezTo>
                    <a:pt y="4079" x="35719"/>
                    <a:pt y="3730" x="35653"/>
                    <a:pt y="3284" x="35653"/>
                  </a:cubicBezTo>
                  <a:cubicBezTo>
                    <a:pt y="2838" x="35653"/>
                    <a:pt y="2489" x="35719"/>
                    <a:pt y="2235" x="35852"/>
                  </a:cubicBezTo>
                  <a:cubicBezTo>
                    <a:pt y="1981" x="35985"/>
                    <a:pt y="1855" x="36168"/>
                    <a:pt y="1855" x="36401"/>
                  </a:cubicBezTo>
                  <a:close/>
                  <a:moveTo>
                    <a:pt y="3271" x="49655"/>
                  </a:moveTo>
                  <a:lnTo>
                    <a:pt y="3406" x="49655"/>
                  </a:lnTo>
                  <a:cubicBezTo>
                    <a:pt y="3801" x="49655"/>
                    <a:pt y="4118" x="49582"/>
                    <a:pt y="4356" x="49434"/>
                  </a:cubicBezTo>
                  <a:cubicBezTo>
                    <a:pt y="4594" x="49287"/>
                    <a:pt y="4713" x="49091"/>
                    <a:pt y="4713" x="48847"/>
                  </a:cubicBezTo>
                  <a:cubicBezTo>
                    <a:pt y="4713" x="48670"/>
                    <a:pt y="4650" x="48530"/>
                    <a:pt y="4524" x="48427"/>
                  </a:cubicBezTo>
                  <a:cubicBezTo>
                    <a:pt y="4398" x="48325"/>
                    <a:pt y="4227" x="48273"/>
                    <a:pt y="4012" x="48273"/>
                  </a:cubicBezTo>
                  <a:cubicBezTo>
                    <a:pt y="3742" x="48273"/>
                    <a:pt y="3551" x="48342"/>
                    <a:pt y="3439" x="48479"/>
                  </a:cubicBezTo>
                  <a:cubicBezTo>
                    <a:pt y="3327" x="48616"/>
                    <a:pt y="3271" x="48862"/>
                    <a:pt y="3271" x="49218"/>
                  </a:cubicBezTo>
                  <a:close/>
                  <a:moveTo>
                    <a:pt y="1855" x="55117"/>
                  </a:moveTo>
                  <a:cubicBezTo>
                    <a:pt y="1855" x="55350"/>
                    <a:pt y="1981" x="55533"/>
                    <a:pt y="2235" x="55667"/>
                  </a:cubicBezTo>
                  <a:cubicBezTo>
                    <a:pt y="2489" x="55801"/>
                    <a:pt y="2838" x="55868"/>
                    <a:pt y="3284" x="55868"/>
                  </a:cubicBezTo>
                  <a:cubicBezTo>
                    <a:pt y="3730" x="55868"/>
                    <a:pt y="4079" x="55801"/>
                    <a:pt y="4333" x="55667"/>
                  </a:cubicBezTo>
                  <a:cubicBezTo>
                    <a:pt y="4587" x="55533"/>
                    <a:pt y="4713" x="55350"/>
                    <a:pt y="4713" x="55117"/>
                  </a:cubicBezTo>
                  <a:cubicBezTo>
                    <a:pt y="4713" x="54884"/>
                    <a:pt y="4587" x="54701"/>
                    <a:pt y="4333" x="54568"/>
                  </a:cubicBezTo>
                  <a:cubicBezTo>
                    <a:pt y="4079" x="54435"/>
                    <a:pt y="3730" x="54369"/>
                    <a:pt y="3284" x="54369"/>
                  </a:cubicBezTo>
                  <a:cubicBezTo>
                    <a:pt y="2838" x="54369"/>
                    <a:pt y="2489" x="54435"/>
                    <a:pt y="2235" x="54568"/>
                  </a:cubicBezTo>
                  <a:cubicBezTo>
                    <a:pt y="1981" x="54701"/>
                    <a:pt y="1855" x="54884"/>
                    <a:pt y="1855" x="55117"/>
                  </a:cubicBezTo>
                  <a:close/>
                  <a:moveTo>
                    <a:pt y="3271" x="82572"/>
                  </a:moveTo>
                  <a:lnTo>
                    <a:pt y="3406" x="82572"/>
                  </a:lnTo>
                  <a:cubicBezTo>
                    <a:pt y="3801" x="82572"/>
                    <a:pt y="4118" x="82499"/>
                    <a:pt y="4356" x="82351"/>
                  </a:cubicBezTo>
                  <a:cubicBezTo>
                    <a:pt y="4594" x="82204"/>
                    <a:pt y="4713" x="82008"/>
                    <a:pt y="4713" x="81764"/>
                  </a:cubicBezTo>
                  <a:cubicBezTo>
                    <a:pt y="4713" x="81587"/>
                    <a:pt y="4650" x="81447"/>
                    <a:pt y="4524" x="81344"/>
                  </a:cubicBezTo>
                  <a:cubicBezTo>
                    <a:pt y="4398" x="81242"/>
                    <a:pt y="4227" x="81190"/>
                    <a:pt y="4012" x="81190"/>
                  </a:cubicBezTo>
                  <a:cubicBezTo>
                    <a:pt y="3742" x="81190"/>
                    <a:pt y="3551" x="81259"/>
                    <a:pt y="3439" x="81396"/>
                  </a:cubicBezTo>
                  <a:cubicBezTo>
                    <a:pt y="3327" x="81533"/>
                    <a:pt y="3271" x="81779"/>
                    <a:pt y="3271" x="82135"/>
                  </a:cubicBezTo>
                  <a:close/>
                  <a:moveTo>
                    <a:pt y="3271" x="108571"/>
                  </a:moveTo>
                  <a:lnTo>
                    <a:pt y="3406" x="108571"/>
                  </a:lnTo>
                  <a:cubicBezTo>
                    <a:pt y="3801" x="108571"/>
                    <a:pt y="4118" x="108498"/>
                    <a:pt y="4356" x="108350"/>
                  </a:cubicBezTo>
                  <a:cubicBezTo>
                    <a:pt y="4594" x="108203"/>
                    <a:pt y="4713" x="108007"/>
                    <a:pt y="4713" x="107763"/>
                  </a:cubicBezTo>
                  <a:cubicBezTo>
                    <a:pt y="4713" x="107586"/>
                    <a:pt y="4650" x="107446"/>
                    <a:pt y="4524" x="107343"/>
                  </a:cubicBezTo>
                  <a:cubicBezTo>
                    <a:pt y="4398" x="107241"/>
                    <a:pt y="4227" x="107189"/>
                    <a:pt y="4012" x="107189"/>
                  </a:cubicBezTo>
                  <a:cubicBezTo>
                    <a:pt y="3742" x="107189"/>
                    <a:pt y="3551" x="107258"/>
                    <a:pt y="3439" x="107395"/>
                  </a:cubicBezTo>
                  <a:cubicBezTo>
                    <a:pt y="3327" x="107532"/>
                    <a:pt y="3271" x="107778"/>
                    <a:pt y="3271" x="108134"/>
                  </a:cubicBezTo>
                  <a:close/>
                  <a:moveTo>
                    <a:pt y="208" x="1"/>
                  </a:moveTo>
                  <a:lnTo>
                    <a:pt y="5125" x="1"/>
                  </a:lnTo>
                  <a:lnTo>
                    <a:pt y="5125" x="484"/>
                  </a:lnTo>
                  <a:lnTo>
                    <a:pt y="208" x="484"/>
                  </a:lnTo>
                  <a:close/>
                  <a:moveTo>
                    <a:pt y="1" x="16774"/>
                  </a:moveTo>
                  <a:lnTo>
                    <a:pt y="5125" x="16774"/>
                  </a:lnTo>
                  <a:lnTo>
                    <a:pt y="5125" x="17215"/>
                  </a:lnTo>
                  <a:lnTo>
                    <a:pt y="1" x="17215"/>
                  </a:lnTo>
                  <a:close/>
                  <a:moveTo>
                    <a:pt y="389" x="22699"/>
                  </a:moveTo>
                  <a:lnTo>
                    <a:pt y="1436" x="22699"/>
                  </a:lnTo>
                  <a:lnTo>
                    <a:pt y="1436" x="22376"/>
                  </a:lnTo>
                  <a:lnTo>
                    <a:pt y="1907" x="22376"/>
                  </a:lnTo>
                  <a:lnTo>
                    <a:pt y="1907" x="22699"/>
                  </a:lnTo>
                  <a:lnTo>
                    <a:pt y="3910" x="22699"/>
                  </a:lnTo>
                  <a:cubicBezTo>
                    <a:pt y="4371" x="22699"/>
                    <a:pt y="4689" x="22764"/>
                    <a:pt y="4863" x="22893"/>
                  </a:cubicBezTo>
                  <a:cubicBezTo>
                    <a:pt y="5038" x="23022"/>
                    <a:pt y="5125" x="23257"/>
                    <a:pt y="5125" x="23596"/>
                  </a:cubicBezTo>
                  <a:lnTo>
                    <a:pt y="5125" x="24048"/>
                  </a:lnTo>
                  <a:lnTo>
                    <a:pt y="4618" x="24048"/>
                  </a:lnTo>
                  <a:lnTo>
                    <a:pt y="4618" x="23596"/>
                  </a:lnTo>
                  <a:cubicBezTo>
                    <a:pt y="4618" x="23413"/>
                    <a:pt y="4575" x="23291"/>
                    <a:pt y="4489" x="23231"/>
                  </a:cubicBezTo>
                  <a:cubicBezTo>
                    <a:pt y="4404" x="23172"/>
                    <a:pt y="4211" x="23142"/>
                    <a:pt y="3910" x="23142"/>
                  </a:cubicBezTo>
                  <a:lnTo>
                    <a:pt y="1907" x="23142"/>
                  </a:lnTo>
                  <a:lnTo>
                    <a:pt y="1907" x="24048"/>
                  </a:lnTo>
                  <a:lnTo>
                    <a:pt y="1436" x="24048"/>
                  </a:lnTo>
                  <a:lnTo>
                    <a:pt y="1436" x="23142"/>
                  </a:lnTo>
                  <a:lnTo>
                    <a:pt y="389" x="23142"/>
                  </a:lnTo>
                  <a:close/>
                  <a:moveTo>
                    <a:pt y="1348" x="33577"/>
                  </a:moveTo>
                  <a:cubicBezTo>
                    <a:pt y="1348" x="33390"/>
                    <a:pt y="1402" x="33226"/>
                    <a:pt y="1512" x="33083"/>
                  </a:cubicBezTo>
                  <a:cubicBezTo>
                    <a:pt y="1622" x="32940"/>
                    <a:pt y="1788" x="32816"/>
                    <a:pt y="2009" x="32711"/>
                  </a:cubicBezTo>
                  <a:lnTo>
                    <a:pt y="1436" x="32711"/>
                  </a:lnTo>
                  <a:lnTo>
                    <a:pt y="1436" x="32269"/>
                  </a:lnTo>
                  <a:lnTo>
                    <a:pt y="5125" x="32269"/>
                  </a:lnTo>
                  <a:lnTo>
                    <a:pt y="5125" x="32711"/>
                  </a:lnTo>
                  <a:lnTo>
                    <a:pt y="3040" x="32711"/>
                  </a:lnTo>
                  <a:cubicBezTo>
                    <a:pt y="2680" x="32711"/>
                    <a:pt y="2396" x="32780"/>
                    <a:pt y="2187" x="32917"/>
                  </a:cubicBezTo>
                  <a:cubicBezTo>
                    <a:pt y="1979" x="33054"/>
                    <a:pt y="1874" x="33241"/>
                    <a:pt y="1874" x="33479"/>
                  </a:cubicBezTo>
                  <a:cubicBezTo>
                    <a:pt y="1874" x="33677"/>
                    <a:pt y="1961" x="33825"/>
                    <a:pt y="2135" x="33924"/>
                  </a:cubicBezTo>
                  <a:cubicBezTo>
                    <a:pt y="2308" x="34023"/>
                    <a:pt y="2569" x="34072"/>
                    <a:pt y="2918" x="34072"/>
                  </a:cubicBezTo>
                  <a:lnTo>
                    <a:pt y="5125" x="34072"/>
                  </a:lnTo>
                  <a:lnTo>
                    <a:pt y="5125" x="34512"/>
                  </a:lnTo>
                  <a:lnTo>
                    <a:pt y="2899" x="34512"/>
                  </a:lnTo>
                  <a:cubicBezTo>
                    <a:pt y="2389" x="34512"/>
                    <a:pt y="2003" x="34433"/>
                    <a:pt y="1741" x="34275"/>
                  </a:cubicBezTo>
                  <a:cubicBezTo>
                    <a:pt y="1479" x="34117"/>
                    <a:pt y="1348" x="33885"/>
                    <a:pt y="1348" x="33577"/>
                  </a:cubicBezTo>
                  <a:close/>
                  <a:moveTo>
                    <a:pt y="1348" x="42841"/>
                  </a:moveTo>
                  <a:cubicBezTo>
                    <a:pt y="1348" x="42629"/>
                    <a:pt y="1402" x="42449"/>
                    <a:pt y="1511" x="42300"/>
                  </a:cubicBezTo>
                  <a:cubicBezTo>
                    <a:pt y="1619" x="42152"/>
                    <a:pt y="1786" x="42032"/>
                    <a:pt y="2009" x="41939"/>
                  </a:cubicBezTo>
                  <a:lnTo>
                    <a:pt y="1436" x="41939"/>
                  </a:lnTo>
                  <a:lnTo>
                    <a:pt y="1436" x="41497"/>
                  </a:lnTo>
                  <a:lnTo>
                    <a:pt y="5125" x="41497"/>
                  </a:lnTo>
                  <a:lnTo>
                    <a:pt y="5125" x="41939"/>
                  </a:lnTo>
                  <a:lnTo>
                    <a:pt y="3182" x="41939"/>
                  </a:lnTo>
                  <a:cubicBezTo>
                    <a:pt y="2765" x="41939"/>
                    <a:pt y="2445" x="42006"/>
                    <a:pt y="2222" x="42139"/>
                  </a:cubicBezTo>
                  <a:cubicBezTo>
                    <a:pt y="1999" x="42272"/>
                    <a:pt y="1888" x="42463"/>
                    <a:pt y="1888" x="42712"/>
                  </a:cubicBezTo>
                  <a:cubicBezTo>
                    <a:pt y="1888" x="42782"/>
                    <a:pt y="1897" x="42846"/>
                    <a:pt y="1916" x="42904"/>
                  </a:cubicBezTo>
                  <a:cubicBezTo>
                    <a:pt y="1934" x="42962"/>
                    <a:pt y="1963" x="43016"/>
                    <a:pt y="2003" x="43066"/>
                  </a:cubicBezTo>
                  <a:lnTo>
                    <a:pt y="1380" x="43063"/>
                  </a:lnTo>
                  <a:cubicBezTo>
                    <a:pt y="1369" x="43019"/>
                    <a:pt y="1361" x="42978"/>
                    <a:pt y="1356" x="42941"/>
                  </a:cubicBezTo>
                  <a:cubicBezTo>
                    <a:pt y="1350" x="42905"/>
                    <a:pt y="1348" x="42871"/>
                    <a:pt y="1348" x="42841"/>
                  </a:cubicBezTo>
                  <a:close/>
                  <a:moveTo>
                    <a:pt y="389" x="46072"/>
                  </a:moveTo>
                  <a:lnTo>
                    <a:pt y="1436" x="46072"/>
                  </a:lnTo>
                  <a:lnTo>
                    <a:pt y="1436" x="45749"/>
                  </a:lnTo>
                  <a:lnTo>
                    <a:pt y="1907" x="45749"/>
                  </a:lnTo>
                  <a:lnTo>
                    <a:pt y="1907" x="46072"/>
                  </a:lnTo>
                  <a:lnTo>
                    <a:pt y="3910" x="46072"/>
                  </a:lnTo>
                  <a:cubicBezTo>
                    <a:pt y="4371" x="46072"/>
                    <a:pt y="4689" x="46137"/>
                    <a:pt y="4863" x="46266"/>
                  </a:cubicBezTo>
                  <a:cubicBezTo>
                    <a:pt y="5038" x="46395"/>
                    <a:pt y="5125" x="46630"/>
                    <a:pt y="5125" x="46969"/>
                  </a:cubicBezTo>
                  <a:lnTo>
                    <a:pt y="5125" x="47421"/>
                  </a:lnTo>
                  <a:lnTo>
                    <a:pt y="4618" x="47421"/>
                  </a:lnTo>
                  <a:lnTo>
                    <a:pt y="4618" x="46969"/>
                  </a:lnTo>
                  <a:cubicBezTo>
                    <a:pt y="4618" x="46786"/>
                    <a:pt y="4575" x="46664"/>
                    <a:pt y="4489" x="46604"/>
                  </a:cubicBezTo>
                  <a:cubicBezTo>
                    <a:pt y="4404" x="46545"/>
                    <a:pt y="4211" x="46515"/>
                    <a:pt y="3910" x="46515"/>
                  </a:cubicBezTo>
                  <a:lnTo>
                    <a:pt y="1907" x="46515"/>
                  </a:lnTo>
                  <a:lnTo>
                    <a:pt y="1907" x="47421"/>
                  </a:lnTo>
                  <a:lnTo>
                    <a:pt y="1436" x="47421"/>
                  </a:lnTo>
                  <a:lnTo>
                    <a:pt y="1436" x="46515"/>
                  </a:lnTo>
                  <a:lnTo>
                    <a:pt y="389" x="46515"/>
                  </a:lnTo>
                  <a:close/>
                  <a:moveTo>
                    <a:pt y="1348" x="52293"/>
                  </a:moveTo>
                  <a:cubicBezTo>
                    <a:pt y="1348" x="52106"/>
                    <a:pt y="1402" x="51942"/>
                    <a:pt y="1512" x="51799"/>
                  </a:cubicBezTo>
                  <a:cubicBezTo>
                    <a:pt y="1622" x="51656"/>
                    <a:pt y="1788" x="51532"/>
                    <a:pt y="2009" x="51427"/>
                  </a:cubicBezTo>
                  <a:lnTo>
                    <a:pt y="1436" x="51427"/>
                  </a:lnTo>
                  <a:lnTo>
                    <a:pt y="1436" x="50985"/>
                  </a:lnTo>
                  <a:lnTo>
                    <a:pt y="5125" x="50985"/>
                  </a:lnTo>
                  <a:lnTo>
                    <a:pt y="5125" x="51427"/>
                  </a:lnTo>
                  <a:lnTo>
                    <a:pt y="3040" x="51427"/>
                  </a:lnTo>
                  <a:cubicBezTo>
                    <a:pt y="2680" x="51427"/>
                    <a:pt y="2396" x="51496"/>
                    <a:pt y="2187" x="51633"/>
                  </a:cubicBezTo>
                  <a:cubicBezTo>
                    <a:pt y="1979" x="51770"/>
                    <a:pt y="1874" x="51957"/>
                    <a:pt y="1874" x="52195"/>
                  </a:cubicBezTo>
                  <a:cubicBezTo>
                    <a:pt y="1874" x="52393"/>
                    <a:pt y="1961" x="52541"/>
                    <a:pt y="2135" x="52640"/>
                  </a:cubicBezTo>
                  <a:cubicBezTo>
                    <a:pt y="2308" x="52739"/>
                    <a:pt y="2569" x="52788"/>
                    <a:pt y="2918" x="52788"/>
                  </a:cubicBezTo>
                  <a:lnTo>
                    <a:pt y="5125" x="52788"/>
                  </a:lnTo>
                  <a:lnTo>
                    <a:pt y="5125" x="53228"/>
                  </a:lnTo>
                  <a:lnTo>
                    <a:pt y="2899" x="53228"/>
                  </a:lnTo>
                  <a:cubicBezTo>
                    <a:pt y="2389" x="53228"/>
                    <a:pt y="2003" x="53149"/>
                    <a:pt y="1741" x="52991"/>
                  </a:cubicBezTo>
                  <a:cubicBezTo>
                    <a:pt y="1479" x="52833"/>
                    <a:pt y="1348" x="52601"/>
                    <a:pt y="1348" x="52293"/>
                  </a:cubicBezTo>
                  <a:close/>
                  <a:moveTo>
                    <a:pt y="389" x="58765"/>
                  </a:moveTo>
                  <a:lnTo>
                    <a:pt y="1436" x="58765"/>
                  </a:lnTo>
                  <a:lnTo>
                    <a:pt y="1436" x="58442"/>
                  </a:lnTo>
                  <a:lnTo>
                    <a:pt y="1907" x="58442"/>
                  </a:lnTo>
                  <a:lnTo>
                    <a:pt y="1907" x="58765"/>
                  </a:lnTo>
                  <a:lnTo>
                    <a:pt y="3910" x="58765"/>
                  </a:lnTo>
                  <a:cubicBezTo>
                    <a:pt y="4371" x="58765"/>
                    <a:pt y="4689" x="58830"/>
                    <a:pt y="4863" x="58959"/>
                  </a:cubicBezTo>
                  <a:cubicBezTo>
                    <a:pt y="5038" x="59088"/>
                    <a:pt y="5125" x="59323"/>
                    <a:pt y="5125" x="59662"/>
                  </a:cubicBezTo>
                  <a:lnTo>
                    <a:pt y="5125" x="60114"/>
                  </a:lnTo>
                  <a:lnTo>
                    <a:pt y="4618" x="60114"/>
                  </a:lnTo>
                  <a:lnTo>
                    <a:pt y="4618" x="59662"/>
                  </a:lnTo>
                  <a:cubicBezTo>
                    <a:pt y="4618" x="59479"/>
                    <a:pt y="4575" x="59357"/>
                    <a:pt y="4489" x="59297"/>
                  </a:cubicBezTo>
                  <a:cubicBezTo>
                    <a:pt y="4404" x="59238"/>
                    <a:pt y="4211" x="59208"/>
                    <a:pt y="3910" x="59208"/>
                  </a:cubicBezTo>
                  <a:lnTo>
                    <a:pt y="1907" x="59208"/>
                  </a:lnTo>
                  <a:lnTo>
                    <a:pt y="1907" x="60114"/>
                  </a:lnTo>
                  <a:lnTo>
                    <a:pt y="1436" x="60114"/>
                  </a:lnTo>
                  <a:lnTo>
                    <a:pt y="1436" x="59208"/>
                  </a:lnTo>
                  <a:lnTo>
                    <a:pt y="389" x="59208"/>
                  </a:lnTo>
                  <a:close/>
                  <a:moveTo>
                    <a:pt y="1" x="60677"/>
                  </a:moveTo>
                  <a:lnTo>
                    <a:pt y="5125" x="60677"/>
                  </a:lnTo>
                  <a:lnTo>
                    <a:pt y="5125" x="61119"/>
                  </a:lnTo>
                  <a:lnTo>
                    <a:pt y="3040" x="61119"/>
                  </a:lnTo>
                  <a:cubicBezTo>
                    <a:pt y="2680" x="61119"/>
                    <a:pt y="2396" x="61188"/>
                    <a:pt y="2187" x="61325"/>
                  </a:cubicBezTo>
                  <a:cubicBezTo>
                    <a:pt y="1979" x="61462"/>
                    <a:pt y="1874" x="61649"/>
                    <a:pt y="1874" x="61887"/>
                  </a:cubicBezTo>
                  <a:cubicBezTo>
                    <a:pt y="1874" x="62085"/>
                    <a:pt y="1961" x="62233"/>
                    <a:pt y="2135" x="62332"/>
                  </a:cubicBezTo>
                  <a:cubicBezTo>
                    <a:pt y="2308" x="62431"/>
                    <a:pt y="2569" x="62480"/>
                    <a:pt y="2918" x="62480"/>
                  </a:cubicBezTo>
                  <a:lnTo>
                    <a:pt y="5125" x="62480"/>
                  </a:lnTo>
                  <a:lnTo>
                    <a:pt y="5125" x="62920"/>
                  </a:lnTo>
                  <a:lnTo>
                    <a:pt y="2899" x="62920"/>
                  </a:lnTo>
                  <a:cubicBezTo>
                    <a:pt y="2389" x="62920"/>
                    <a:pt y="2003" x="62841"/>
                    <a:pt y="1741" x="62683"/>
                  </a:cubicBezTo>
                  <a:cubicBezTo>
                    <a:pt y="1479" x="62525"/>
                    <a:pt y="1348" x="62293"/>
                    <a:pt y="1348" x="61985"/>
                  </a:cubicBezTo>
                  <a:cubicBezTo>
                    <a:pt y="1348" x="61798"/>
                    <a:pt y="1402" x="61634"/>
                    <a:pt y="1512" x="61491"/>
                  </a:cubicBezTo>
                  <a:cubicBezTo>
                    <a:pt y="1622" x="61348"/>
                    <a:pt y="1788" x="61224"/>
                    <a:pt y="2009" x="61119"/>
                  </a:cubicBezTo>
                  <a:lnTo>
                    <a:pt y="1" x="61119"/>
                  </a:lnTo>
                  <a:close/>
                  <a:moveTo>
                    <a:pt y="1436" x="63797"/>
                  </a:moveTo>
                  <a:lnTo>
                    <a:pt y="5125" x="63797"/>
                  </a:lnTo>
                  <a:lnTo>
                    <a:pt y="5125" x="64238"/>
                  </a:lnTo>
                  <a:lnTo>
                    <a:pt y="1436" x="64238"/>
                  </a:lnTo>
                  <a:close/>
                  <a:moveTo>
                    <a:pt y="1436" x="69267"/>
                  </a:moveTo>
                  <a:lnTo>
                    <a:pt y="5125" x="69267"/>
                  </a:lnTo>
                  <a:lnTo>
                    <a:pt y="5125" x="69708"/>
                  </a:lnTo>
                  <a:lnTo>
                    <a:pt y="1436" x="69708"/>
                  </a:lnTo>
                  <a:close/>
                  <a:moveTo>
                    <a:pt y="1" x="71568"/>
                  </a:moveTo>
                  <a:cubicBezTo>
                    <a:pt y="1" x="71267"/>
                    <a:pt y="94" x="71047"/>
                    <a:pt y="282" x="70908"/>
                  </a:cubicBezTo>
                  <a:cubicBezTo>
                    <a:pt y="470" x="70770"/>
                    <a:pt y="769" x="70700"/>
                    <a:pt y="1180" x="70700"/>
                  </a:cubicBezTo>
                  <a:lnTo>
                    <a:pt y="1436" x="70700"/>
                  </a:lnTo>
                  <a:lnTo>
                    <a:pt y="1436" x="70279"/>
                  </a:lnTo>
                  <a:lnTo>
                    <a:pt y="1907" x="70279"/>
                  </a:lnTo>
                  <a:lnTo>
                    <a:pt y="1907" x="70700"/>
                  </a:lnTo>
                  <a:lnTo>
                    <a:pt y="5125" x="70700"/>
                  </a:lnTo>
                  <a:lnTo>
                    <a:pt y="5125" x="71143"/>
                  </a:lnTo>
                  <a:lnTo>
                    <a:pt y="1907" x="71143"/>
                  </a:lnTo>
                  <a:lnTo>
                    <a:pt y="1907" x="71867"/>
                  </a:lnTo>
                  <a:lnTo>
                    <a:pt y="1436" x="71867"/>
                  </a:lnTo>
                  <a:lnTo>
                    <a:pt y="1436" x="71143"/>
                  </a:lnTo>
                  <a:lnTo>
                    <a:pt y="1110" x="71143"/>
                  </a:lnTo>
                  <a:cubicBezTo>
                    <a:pt y="882" x="71143"/>
                    <a:pt y="724" x="71173"/>
                    <a:pt y="636" x="71235"/>
                  </a:cubicBezTo>
                  <a:cubicBezTo>
                    <a:pt y="548" x="71296"/>
                    <a:pt y="504" x="71406"/>
                    <a:pt y="504" x="71564"/>
                  </a:cubicBezTo>
                  <a:lnTo>
                    <a:pt y="504" x="71985"/>
                  </a:lnTo>
                  <a:lnTo>
                    <a:pt y="1" x="71985"/>
                  </a:lnTo>
                  <a:close/>
                  <a:moveTo>
                    <a:pt y="208" x="73930"/>
                  </a:moveTo>
                  <a:lnTo>
                    <a:pt y="5125" x="73930"/>
                  </a:lnTo>
                  <a:lnTo>
                    <a:pt y="5125" x="74413"/>
                  </a:lnTo>
                  <a:lnTo>
                    <a:pt y="208" x="74413"/>
                  </a:lnTo>
                  <a:close/>
                  <a:moveTo>
                    <a:pt y="1436" x="76656"/>
                  </a:moveTo>
                  <a:lnTo>
                    <a:pt y="5125" x="77356"/>
                  </a:lnTo>
                  <a:lnTo>
                    <a:pt y="5125" x="77875"/>
                  </a:lnTo>
                  <a:lnTo>
                    <a:pt y="2102" x="78454"/>
                  </a:lnTo>
                  <a:lnTo>
                    <a:pt y="5125" x="79030"/>
                  </a:lnTo>
                  <a:lnTo>
                    <a:pt y="5125" x="79549"/>
                  </a:lnTo>
                  <a:lnTo>
                    <a:pt y="1436" x="80250"/>
                  </a:lnTo>
                  <a:lnTo>
                    <a:pt y="1436" x="79810"/>
                  </a:lnTo>
                  <a:lnTo>
                    <a:pt y="4315" x="79262"/>
                  </a:lnTo>
                  <a:lnTo>
                    <a:pt y="1436" x="78712"/>
                  </a:lnTo>
                  <a:lnTo>
                    <a:pt y="1436" x="78193"/>
                  </a:lnTo>
                  <a:lnTo>
                    <a:pt y="4315" x="77646"/>
                  </a:lnTo>
                  <a:lnTo>
                    <a:pt y="1436" x="77096"/>
                  </a:lnTo>
                  <a:close/>
                  <a:moveTo>
                    <a:pt y="1348" x="87762"/>
                  </a:moveTo>
                  <a:cubicBezTo>
                    <a:pt y="1348" x="87575"/>
                    <a:pt y="1402" x="87411"/>
                    <a:pt y="1512" x="87268"/>
                  </a:cubicBezTo>
                  <a:cubicBezTo>
                    <a:pt y="1622" x="87125"/>
                    <a:pt y="1788" x="87001"/>
                    <a:pt y="2009" x="86896"/>
                  </a:cubicBezTo>
                  <a:lnTo>
                    <a:pt y="1436" x="86896"/>
                  </a:lnTo>
                  <a:lnTo>
                    <a:pt y="1436" x="86454"/>
                  </a:lnTo>
                  <a:lnTo>
                    <a:pt y="5125" x="86454"/>
                  </a:lnTo>
                  <a:lnTo>
                    <a:pt y="5125" x="86896"/>
                  </a:lnTo>
                  <a:lnTo>
                    <a:pt y="3040" x="86896"/>
                  </a:lnTo>
                  <a:cubicBezTo>
                    <a:pt y="2680" x="86896"/>
                    <a:pt y="2396" x="86965"/>
                    <a:pt y="2187" x="87102"/>
                  </a:cubicBezTo>
                  <a:cubicBezTo>
                    <a:pt y="1979" x="87239"/>
                    <a:pt y="1874" x="87426"/>
                    <a:pt y="1874" x="87664"/>
                  </a:cubicBezTo>
                  <a:cubicBezTo>
                    <a:pt y="1874" x="87862"/>
                    <a:pt y="1961" x="88010"/>
                    <a:pt y="2135" x="88109"/>
                  </a:cubicBezTo>
                  <a:cubicBezTo>
                    <a:pt y="2308" x="88208"/>
                    <a:pt y="2569" x="88257"/>
                    <a:pt y="2918" x="88257"/>
                  </a:cubicBezTo>
                  <a:lnTo>
                    <a:pt y="5125" x="88257"/>
                  </a:lnTo>
                  <a:lnTo>
                    <a:pt y="5125" x="88697"/>
                  </a:lnTo>
                  <a:lnTo>
                    <a:pt y="2899" x="88697"/>
                  </a:lnTo>
                  <a:cubicBezTo>
                    <a:pt y="2389" x="88697"/>
                    <a:pt y="2003" x="88618"/>
                    <a:pt y="1741" x="88460"/>
                  </a:cubicBezTo>
                  <a:cubicBezTo>
                    <a:pt y="1479" x="88302"/>
                    <a:pt y="1348" x="88070"/>
                    <a:pt y="1348" x="87762"/>
                  </a:cubicBezTo>
                  <a:close/>
                  <a:moveTo>
                    <a:pt y="389" x="90913"/>
                  </a:moveTo>
                  <a:lnTo>
                    <a:pt y="1436" x="90913"/>
                  </a:lnTo>
                  <a:lnTo>
                    <a:pt y="1436" x="90590"/>
                  </a:lnTo>
                  <a:lnTo>
                    <a:pt y="1907" x="90590"/>
                  </a:lnTo>
                  <a:lnTo>
                    <a:pt y="1907" x="90913"/>
                  </a:lnTo>
                  <a:lnTo>
                    <a:pt y="3910" x="90913"/>
                  </a:lnTo>
                  <a:cubicBezTo>
                    <a:pt y="4371" x="90913"/>
                    <a:pt y="4689" x="90978"/>
                    <a:pt y="4863" x="91107"/>
                  </a:cubicBezTo>
                  <a:cubicBezTo>
                    <a:pt y="5038" x="91236"/>
                    <a:pt y="5125" x="91471"/>
                    <a:pt y="5125" x="91810"/>
                  </a:cubicBezTo>
                  <a:lnTo>
                    <a:pt y="5125" x="92262"/>
                  </a:lnTo>
                  <a:lnTo>
                    <a:pt y="4618" x="92262"/>
                  </a:lnTo>
                  <a:lnTo>
                    <a:pt y="4618" x="91810"/>
                  </a:lnTo>
                  <a:cubicBezTo>
                    <a:pt y="4618" x="91627"/>
                    <a:pt y="4575" x="91505"/>
                    <a:pt y="4489" x="91445"/>
                  </a:cubicBezTo>
                  <a:cubicBezTo>
                    <a:pt y="4404" x="91386"/>
                    <a:pt y="4211" x="91356"/>
                    <a:pt y="3910" x="91356"/>
                  </a:cubicBezTo>
                  <a:lnTo>
                    <a:pt y="1907" x="91356"/>
                  </a:lnTo>
                  <a:lnTo>
                    <a:pt y="1907" x="92262"/>
                  </a:lnTo>
                  <a:lnTo>
                    <a:pt y="1436" x="92262"/>
                  </a:lnTo>
                  <a:lnTo>
                    <a:pt y="1436" x="91356"/>
                  </a:lnTo>
                  <a:lnTo>
                    <a:pt y="389" x="91356"/>
                  </a:lnTo>
                  <a:close/>
                  <a:moveTo>
                    <a:pt y="1436" x="94398"/>
                  </a:moveTo>
                  <a:lnTo>
                    <a:pt y="5125" x="94398"/>
                  </a:lnTo>
                  <a:lnTo>
                    <a:pt y="5125" x="94839"/>
                  </a:lnTo>
                  <a:lnTo>
                    <a:pt y="1436" x="94839"/>
                  </a:lnTo>
                  <a:close/>
                  <a:moveTo>
                    <a:pt y="1348" x="97051"/>
                  </a:moveTo>
                  <a:cubicBezTo>
                    <a:pt y="1348" x="96864"/>
                    <a:pt y="1402" x="96700"/>
                    <a:pt y="1512" x="96557"/>
                  </a:cubicBezTo>
                  <a:cubicBezTo>
                    <a:pt y="1622" x="96414"/>
                    <a:pt y="1788" x="96290"/>
                    <a:pt y="2009" x="96185"/>
                  </a:cubicBezTo>
                  <a:lnTo>
                    <a:pt y="1436" x="96185"/>
                  </a:lnTo>
                  <a:lnTo>
                    <a:pt y="1436" x="95743"/>
                  </a:lnTo>
                  <a:lnTo>
                    <a:pt y="5125" x="95743"/>
                  </a:lnTo>
                  <a:lnTo>
                    <a:pt y="5125" x="96185"/>
                  </a:lnTo>
                  <a:lnTo>
                    <a:pt y="3040" x="96185"/>
                  </a:lnTo>
                  <a:cubicBezTo>
                    <a:pt y="2680" x="96185"/>
                    <a:pt y="2396" x="96254"/>
                    <a:pt y="2187" x="96391"/>
                  </a:cubicBezTo>
                  <a:cubicBezTo>
                    <a:pt y="1979" x="96528"/>
                    <a:pt y="1874" x="96715"/>
                    <a:pt y="1874" x="96953"/>
                  </a:cubicBezTo>
                  <a:cubicBezTo>
                    <a:pt y="1874" x="97151"/>
                    <a:pt y="1961" x="97299"/>
                    <a:pt y="2135" x="97398"/>
                  </a:cubicBezTo>
                  <a:cubicBezTo>
                    <a:pt y="2308" x="97497"/>
                    <a:pt y="2569" x="97546"/>
                    <a:pt y="2918" x="97546"/>
                  </a:cubicBezTo>
                  <a:lnTo>
                    <a:pt y="5125" x="97546"/>
                  </a:lnTo>
                  <a:lnTo>
                    <a:pt y="5125" x="97986"/>
                  </a:lnTo>
                  <a:lnTo>
                    <a:pt y="2899" x="97986"/>
                  </a:lnTo>
                  <a:cubicBezTo>
                    <a:pt y="2389" x="97986"/>
                    <a:pt y="2003" x="97907"/>
                    <a:pt y="1741" x="97749"/>
                  </a:cubicBezTo>
                  <a:cubicBezTo>
                    <a:pt y="1479" x="97591"/>
                    <a:pt y="1348" x="97359"/>
                    <a:pt y="1348" x="97051"/>
                  </a:cubicBezTo>
                  <a:close/>
                  <a:moveTo>
                    <a:pt y="389" x="98856"/>
                  </a:moveTo>
                  <a:lnTo>
                    <a:pt y="1436" x="98856"/>
                  </a:lnTo>
                  <a:lnTo>
                    <a:pt y="1436" x="98533"/>
                  </a:lnTo>
                  <a:lnTo>
                    <a:pt y="1907" x="98533"/>
                  </a:lnTo>
                  <a:lnTo>
                    <a:pt y="1907" x="98856"/>
                  </a:lnTo>
                  <a:lnTo>
                    <a:pt y="3910" x="98856"/>
                  </a:lnTo>
                  <a:cubicBezTo>
                    <a:pt y="4371" x="98856"/>
                    <a:pt y="4689" x="98921"/>
                    <a:pt y="4863" x="99050"/>
                  </a:cubicBezTo>
                  <a:cubicBezTo>
                    <a:pt y="5038" x="99179"/>
                    <a:pt y="5125" x="99414"/>
                    <a:pt y="5125" x="99753"/>
                  </a:cubicBezTo>
                  <a:lnTo>
                    <a:pt y="5125" x="100205"/>
                  </a:lnTo>
                  <a:lnTo>
                    <a:pt y="4618" x="100205"/>
                  </a:lnTo>
                  <a:lnTo>
                    <a:pt y="4618" x="99753"/>
                  </a:lnTo>
                  <a:cubicBezTo>
                    <a:pt y="4618" x="99570"/>
                    <a:pt y="4575" x="99448"/>
                    <a:pt y="4489" x="99388"/>
                  </a:cubicBezTo>
                  <a:cubicBezTo>
                    <a:pt y="4404" x="99329"/>
                    <a:pt y="4211" x="99299"/>
                    <a:pt y="3910" x="99299"/>
                  </a:cubicBezTo>
                  <a:lnTo>
                    <a:pt y="1907" x="99299"/>
                  </a:lnTo>
                  <a:lnTo>
                    <a:pt y="1907" x="100205"/>
                  </a:lnTo>
                  <a:lnTo>
                    <a:pt y="1436" x="100205"/>
                  </a:lnTo>
                  <a:lnTo>
                    <a:pt y="1436" x="99299"/>
                  </a:lnTo>
                  <a:lnTo>
                    <a:pt y="389" x="99299"/>
                  </a:lnTo>
                  <a:close/>
                  <a:moveTo>
                    <a:pt y="1436" x="100784"/>
                  </a:moveTo>
                  <a:lnTo>
                    <a:pt y="5125" x="100784"/>
                  </a:lnTo>
                  <a:lnTo>
                    <a:pt y="5125" x="101225"/>
                  </a:lnTo>
                  <a:lnTo>
                    <a:pt y="1436" x="101225"/>
                  </a:lnTo>
                  <a:close/>
                  <a:moveTo>
                    <a:pt y="1348" x="103432"/>
                  </a:moveTo>
                  <a:cubicBezTo>
                    <a:pt y="1348" x="103239"/>
                    <a:pt y="1401" x="103073"/>
                    <a:pt y="1509" x="102932"/>
                  </a:cubicBezTo>
                  <a:cubicBezTo>
                    <a:pt y="1616" x="102792"/>
                    <a:pt y="1783" x="102672"/>
                    <a:pt y="2009" x="102571"/>
                  </a:cubicBezTo>
                  <a:lnTo>
                    <a:pt y="1436" x="102571"/>
                  </a:lnTo>
                  <a:lnTo>
                    <a:pt y="1436" x="102129"/>
                  </a:lnTo>
                  <a:lnTo>
                    <a:pt y="5125" x="102129"/>
                  </a:lnTo>
                  <a:lnTo>
                    <a:pt y="5125" x="102571"/>
                  </a:lnTo>
                  <a:lnTo>
                    <a:pt y="3040" x="102571"/>
                  </a:lnTo>
                  <a:cubicBezTo>
                    <a:pt y="2682" x="102571"/>
                    <a:pt y="2399" x="102637"/>
                    <a:pt y="2189" x="102770"/>
                  </a:cubicBezTo>
                  <a:cubicBezTo>
                    <a:pt y="1979" x="102902"/>
                    <a:pt y="1874" x="103081"/>
                    <a:pt y="1874" x="103305"/>
                  </a:cubicBezTo>
                  <a:cubicBezTo>
                    <a:pt y="1874" x="103495"/>
                    <a:pt y="1960" x="103635"/>
                    <a:pt y="2130" x="103726"/>
                  </a:cubicBezTo>
                  <a:cubicBezTo>
                    <a:pt y="2300" x="103817"/>
                    <a:pt y="2563" x="103863"/>
                    <a:pt y="2918" x="103863"/>
                  </a:cubicBezTo>
                  <a:lnTo>
                    <a:pt y="5125" x="103863"/>
                  </a:lnTo>
                  <a:lnTo>
                    <a:pt y="5125" x="104305"/>
                  </a:lnTo>
                  <a:lnTo>
                    <a:pt y="3040" x="104305"/>
                  </a:lnTo>
                  <a:cubicBezTo>
                    <a:pt y="2680" x="104305"/>
                    <a:pt y="2396" x="104371"/>
                    <a:pt y="2187" x="104504"/>
                  </a:cubicBezTo>
                  <a:cubicBezTo>
                    <a:pt y="1979" x="104636"/>
                    <a:pt y="1874" x="104816"/>
                    <a:pt y="1874" x="105044"/>
                  </a:cubicBezTo>
                  <a:cubicBezTo>
                    <a:pt y="1874" x="105231"/>
                    <a:pt y="1960" x="105369"/>
                    <a:pt y="2131" x="105460"/>
                  </a:cubicBezTo>
                  <a:cubicBezTo>
                    <a:pt y="2303" x="105551"/>
                    <a:pt y="2565" x="105597"/>
                    <a:pt y="2918" x="105597"/>
                  </a:cubicBezTo>
                  <a:lnTo>
                    <a:pt y="5125" x="105597"/>
                  </a:lnTo>
                  <a:lnTo>
                    <a:pt y="5125" x="106039"/>
                  </a:lnTo>
                  <a:lnTo>
                    <a:pt y="2899" x="106039"/>
                  </a:lnTo>
                  <a:cubicBezTo>
                    <a:pt y="2403" x="106039"/>
                    <a:pt y="2020" x="105963"/>
                    <a:pt y="1751" x="105812"/>
                  </a:cubicBezTo>
                  <a:cubicBezTo>
                    <a:pt y="1482" x="105660"/>
                    <a:pt y="1348" x="105445"/>
                    <a:pt y="1348" x="105166"/>
                  </a:cubicBezTo>
                  <a:cubicBezTo>
                    <a:pt y="1348" x="104959"/>
                    <a:pt y="1412" x="104779"/>
                    <a:pt y="1542" x="104626"/>
                  </a:cubicBezTo>
                  <a:cubicBezTo>
                    <a:pt y="1671" x="104473"/>
                    <a:pt y="1872" x="104341"/>
                    <a:pt y="2145" x="104231"/>
                  </a:cubicBezTo>
                  <a:cubicBezTo>
                    <a:pt y="1885" x="104166"/>
                    <a:pt y="1688" x="104065"/>
                    <a:pt y="1552" x="103928"/>
                  </a:cubicBezTo>
                  <a:cubicBezTo>
                    <a:pt y="1416" x="103792"/>
                    <a:pt y="1348" x="103627"/>
                    <a:pt y="1348" x="103432"/>
                  </a:cubicBezTo>
                  <a:close/>
                  <a:moveTo>
                    <a:pt y="389" x="109910"/>
                  </a:moveTo>
                  <a:lnTo>
                    <a:pt y="1436" x="109910"/>
                  </a:lnTo>
                  <a:lnTo>
                    <a:pt y="1436" x="109587"/>
                  </a:lnTo>
                  <a:lnTo>
                    <a:pt y="1907" x="109587"/>
                  </a:lnTo>
                  <a:lnTo>
                    <a:pt y="1907" x="109910"/>
                  </a:lnTo>
                  <a:lnTo>
                    <a:pt y="3910" x="109910"/>
                  </a:lnTo>
                  <a:cubicBezTo>
                    <a:pt y="4371" x="109910"/>
                    <a:pt y="4689" x="109975"/>
                    <a:pt y="4863" x="110104"/>
                  </a:cubicBezTo>
                  <a:cubicBezTo>
                    <a:pt y="5038" x="110233"/>
                    <a:pt y="5125" x="110468"/>
                    <a:pt y="5125" x="110807"/>
                  </a:cubicBezTo>
                  <a:lnTo>
                    <a:pt y="5125" x="111259"/>
                  </a:lnTo>
                  <a:lnTo>
                    <a:pt y="4618" x="111259"/>
                  </a:lnTo>
                  <a:lnTo>
                    <a:pt y="4618" x="110807"/>
                  </a:lnTo>
                  <a:cubicBezTo>
                    <a:pt y="4618" x="110624"/>
                    <a:pt y="4575" x="110502"/>
                    <a:pt y="4489" x="110442"/>
                  </a:cubicBezTo>
                  <a:cubicBezTo>
                    <a:pt y="4404" x="110383"/>
                    <a:pt y="4211" x="110353"/>
                    <a:pt y="3910" x="110353"/>
                  </a:cubicBezTo>
                  <a:lnTo>
                    <a:pt y="1907" x="110353"/>
                  </a:lnTo>
                  <a:lnTo>
                    <a:pt y="1907" x="111259"/>
                  </a:lnTo>
                  <a:lnTo>
                    <a:pt y="1436" x="111259"/>
                  </a:lnTo>
                  <a:lnTo>
                    <a:pt y="1436" x="110353"/>
                  </a:lnTo>
                  <a:lnTo>
                    <a:pt y="389" x="110353"/>
                  </a:lnTo>
                  <a:close/>
                  <a:moveTo>
                    <a:pt y="1" x="114852"/>
                  </a:moveTo>
                  <a:lnTo>
                    <a:pt y="5125" x="114852"/>
                  </a:lnTo>
                  <a:lnTo>
                    <a:pt y="5125" x="115293"/>
                  </a:lnTo>
                  <a:lnTo>
                    <a:pt y="1" x="115293"/>
                  </a:lnTo>
                  <a:close/>
                  <a:moveTo>
                    <a:pt y="1" x="2966"/>
                  </a:moveTo>
                  <a:lnTo>
                    <a:pt y="5125" x="2966"/>
                  </a:lnTo>
                  <a:lnTo>
                    <a:pt y="5125" x="3408"/>
                  </a:lnTo>
                  <a:lnTo>
                    <a:pt y="4572" x="3408"/>
                  </a:lnTo>
                  <a:cubicBezTo>
                    <a:pt y="4791" x="3501"/>
                    <a:pt y="4954" x="3617"/>
                    <a:pt y="5061" x="3759"/>
                  </a:cubicBezTo>
                  <a:cubicBezTo>
                    <a:pt y="5167" x="3900"/>
                    <a:pt y="5221" x="4068"/>
                    <a:pt y="5221" x="4264"/>
                  </a:cubicBezTo>
                  <a:cubicBezTo>
                    <a:pt y="5221" x="4590"/>
                    <a:pt y="5043" x="4854"/>
                    <a:pt y="4687" x="5057"/>
                  </a:cubicBezTo>
                  <a:cubicBezTo>
                    <a:pt y="4331" x="5260"/>
                    <a:pt y="3864" x="5362"/>
                    <a:pt y="3284" x="5362"/>
                  </a:cubicBezTo>
                  <a:cubicBezTo>
                    <a:pt y="2704" x="5362"/>
                    <a:pt y="2237" x="5260"/>
                    <a:pt y="1881" x="5057"/>
                  </a:cubicBezTo>
                  <a:cubicBezTo>
                    <a:pt y="1525" x="4854"/>
                    <a:pt y="1348" x="4590"/>
                    <a:pt y="1348" x="4264"/>
                  </a:cubicBezTo>
                  <a:cubicBezTo>
                    <a:pt y="1348" x="4068"/>
                    <a:pt y="1401" x="3900"/>
                    <a:pt y="1507" x="3759"/>
                  </a:cubicBezTo>
                  <a:cubicBezTo>
                    <a:pt y="1614" x="3617"/>
                    <a:pt y="1777" x="3501"/>
                    <a:pt y="1996" x="3408"/>
                  </a:cubicBezTo>
                  <a:lnTo>
                    <a:pt y="1" x="3408"/>
                  </a:lnTo>
                  <a:close/>
                  <a:moveTo>
                    <a:pt y="1348" x="7214"/>
                  </a:moveTo>
                  <a:cubicBezTo>
                    <a:pt y="1348" x="6812"/>
                    <a:pt y="1525" x="6493"/>
                    <a:pt y="1879" x="6256"/>
                  </a:cubicBezTo>
                  <a:cubicBezTo>
                    <a:pt y="2234" x="6019"/>
                    <a:pt y="2713" x="5901"/>
                    <a:pt y="3317" x="5901"/>
                  </a:cubicBezTo>
                  <a:cubicBezTo>
                    <a:pt y="3901" x="5901"/>
                    <a:pt y="4364" x="6026"/>
                    <a:pt y="4707" x="6275"/>
                  </a:cubicBezTo>
                  <a:cubicBezTo>
                    <a:pt y="5049" x="6525"/>
                    <a:pt y="5221" x="6863"/>
                    <a:pt y="5221" x="7291"/>
                  </a:cubicBezTo>
                  <a:cubicBezTo>
                    <a:pt y="5221" x="7461"/>
                    <a:pt y="5196" x="7629"/>
                    <a:pt y="5148" x="7795"/>
                  </a:cubicBezTo>
                  <a:cubicBezTo>
                    <a:pt y="5100" x="7961"/>
                    <a:pt y="5030" x="8123"/>
                    <a:pt y="4937" x="8281"/>
                  </a:cubicBezTo>
                  <a:lnTo>
                    <a:pt y="4364" x="8281"/>
                  </a:lnTo>
                  <a:cubicBezTo>
                    <a:pt y="4478" x="8125"/>
                    <a:pt y="4564" x="7967"/>
                    <a:pt y="4621" x="7808"/>
                  </a:cubicBezTo>
                  <a:cubicBezTo>
                    <a:pt y="4678" x="7650"/>
                    <a:pt y="4707" x="7486"/>
                    <a:pt y="4707" x="7317"/>
                  </a:cubicBezTo>
                  <a:cubicBezTo>
                    <a:pt y="4707" x="7025"/>
                    <a:pt y="4598" x="6798"/>
                    <a:pt y="4379" x="6634"/>
                  </a:cubicBezTo>
                  <a:cubicBezTo>
                    <a:pt y="4161" x="6471"/>
                    <a:pt y="3843" x="6379"/>
                    <a:pt y="3426" x="6360"/>
                  </a:cubicBezTo>
                  <a:lnTo>
                    <a:pt y="3426" x="8384"/>
                  </a:lnTo>
                  <a:lnTo>
                    <a:pt y="3129" x="8384"/>
                  </a:lnTo>
                  <a:cubicBezTo>
                    <a:pt y="2580" x="8384"/>
                    <a:pt y="2146" x="8279"/>
                    <a:pt y="1827" x="8069"/>
                  </a:cubicBezTo>
                  <a:cubicBezTo>
                    <a:pt y="1507" x="7859"/>
                    <a:pt y="1348" x="7574"/>
                    <a:pt y="1348" x="7214"/>
                  </a:cubicBezTo>
                  <a:close/>
                  <a:moveTo>
                    <a:pt y="1348" x="11603"/>
                  </a:moveTo>
                  <a:cubicBezTo>
                    <a:pt y="1348" x="11460"/>
                    <a:pt y="1369" x="11312"/>
                    <a:pt y="1412" x="11161"/>
                  </a:cubicBezTo>
                  <a:cubicBezTo>
                    <a:pt y="1455" x="11009"/>
                    <a:pt y="1519" x="10853"/>
                    <a:pt y="1604" x="10692"/>
                  </a:cubicBezTo>
                  <a:lnTo>
                    <a:pt y="2164" x="10692"/>
                  </a:lnTo>
                  <a:cubicBezTo>
                    <a:pt y="2063" x="10826"/>
                    <a:pt y="1988" x="10966"/>
                    <a:pt y="1937" x="11111"/>
                  </a:cubicBezTo>
                  <a:cubicBezTo>
                    <a:pt y="1887" x="11256"/>
                    <a:pt y="1861" x="11405"/>
                    <a:pt y="1861" x="11558"/>
                  </a:cubicBezTo>
                  <a:cubicBezTo>
                    <a:pt y="1861" x="11799"/>
                    <a:pt y="1938" x="11986"/>
                    <a:pt y="2090" x="12119"/>
                  </a:cubicBezTo>
                  <a:cubicBezTo>
                    <a:pt y="2243" x="12252"/>
                    <a:pt y="2458" x="12318"/>
                    <a:pt y="2737" x="12318"/>
                  </a:cubicBezTo>
                  <a:lnTo>
                    <a:pt y="2797" x="12318"/>
                  </a:lnTo>
                  <a:lnTo>
                    <a:pt y="2797" x="11701"/>
                  </a:lnTo>
                  <a:cubicBezTo>
                    <a:pt y="2797" x="11301"/>
                    <a:pt y="2902" x="11000"/>
                    <a:pt y="3113" x="10799"/>
                  </a:cubicBezTo>
                  <a:cubicBezTo>
                    <a:pt y="3324" x="10597"/>
                    <a:pt y="3636" x="10496"/>
                    <a:pt y="4051" x="10496"/>
                  </a:cubicBezTo>
                  <a:cubicBezTo>
                    <a:pt y="4407" x="10496"/>
                    <a:pt y="4691" x="10577"/>
                    <a:pt y="4903" x="10739"/>
                  </a:cubicBezTo>
                  <a:cubicBezTo>
                    <a:pt y="5115" x="10901"/>
                    <a:pt y="5221" x="11119"/>
                    <a:pt y="5221" x="11393"/>
                  </a:cubicBezTo>
                  <a:cubicBezTo>
                    <a:pt y="5221" x="11610"/>
                    <a:pt y="5167" x="11793"/>
                    <a:pt y="5061" x="11943"/>
                  </a:cubicBezTo>
                  <a:cubicBezTo>
                    <a:pt y="4954" x="12093"/>
                    <a:pt y="4789" x="12218"/>
                    <a:pt y="4565" x="12318"/>
                  </a:cubicBezTo>
                  <a:lnTo>
                    <a:pt y="5125" x="12318"/>
                  </a:lnTo>
                  <a:lnTo>
                    <a:pt y="5125" x="12759"/>
                  </a:lnTo>
                  <a:lnTo>
                    <a:pt y="3021" x="12759"/>
                  </a:lnTo>
                  <a:cubicBezTo>
                    <a:pt y="2458" x="12759"/>
                    <a:pt y="2039" x="12663"/>
                    <a:pt y="1762" x="12472"/>
                  </a:cubicBezTo>
                  <a:cubicBezTo>
                    <a:pt y="1486" x="12280"/>
                    <a:pt y="1348" x="11991"/>
                    <a:pt y="1348" x="11603"/>
                  </a:cubicBezTo>
                  <a:close/>
                  <a:moveTo>
                    <a:pt y="1" x="13648"/>
                  </a:moveTo>
                  <a:lnTo>
                    <a:pt y="5125" x="13648"/>
                  </a:lnTo>
                  <a:lnTo>
                    <a:pt y="5125" x="14090"/>
                  </a:lnTo>
                  <a:lnTo>
                    <a:pt y="4572" x="14090"/>
                  </a:lnTo>
                  <a:cubicBezTo>
                    <a:pt y="4791" x="14183"/>
                    <a:pt y="4954" x="14299"/>
                    <a:pt y="5061" x="14441"/>
                  </a:cubicBezTo>
                  <a:cubicBezTo>
                    <a:pt y="5167" x="14582"/>
                    <a:pt y="5221" x="14750"/>
                    <a:pt y="5221" x="14946"/>
                  </a:cubicBezTo>
                  <a:cubicBezTo>
                    <a:pt y="5221" x="15272"/>
                    <a:pt y="5043" x="15536"/>
                    <a:pt y="4687" x="15739"/>
                  </a:cubicBezTo>
                  <a:cubicBezTo>
                    <a:pt y="4331" x="15942"/>
                    <a:pt y="3864" x="16044"/>
                    <a:pt y="3284" x="16044"/>
                  </a:cubicBezTo>
                  <a:cubicBezTo>
                    <a:pt y="2704" x="16044"/>
                    <a:pt y="2237" x="15942"/>
                    <a:pt y="1881" x="15739"/>
                  </a:cubicBezTo>
                  <a:cubicBezTo>
                    <a:pt y="1525" x="15536"/>
                    <a:pt y="1348" x="15272"/>
                    <a:pt y="1348" x="14946"/>
                  </a:cubicBezTo>
                  <a:cubicBezTo>
                    <a:pt y="1348" x="14750"/>
                    <a:pt y="1401" x="14582"/>
                    <a:pt y="1507" x="14441"/>
                  </a:cubicBezTo>
                  <a:cubicBezTo>
                    <a:pt y="1614" x="14299"/>
                    <a:pt y="1777" x="14183"/>
                    <a:pt y="1996" x="14090"/>
                  </a:cubicBezTo>
                  <a:lnTo>
                    <a:pt y="1" x="14090"/>
                  </a:lnTo>
                  <a:close/>
                  <a:moveTo>
                    <a:pt y="1348" x="19257"/>
                  </a:moveTo>
                  <a:cubicBezTo>
                    <a:pt y="1348" x="18855"/>
                    <a:pt y="1525" x="18536"/>
                    <a:pt y="1879" x="18299"/>
                  </a:cubicBezTo>
                  <a:cubicBezTo>
                    <a:pt y="2234" x="18062"/>
                    <a:pt y="2713" x="17944"/>
                    <a:pt y="3317" x="17944"/>
                  </a:cubicBezTo>
                  <a:cubicBezTo>
                    <a:pt y="3901" x="17944"/>
                    <a:pt y="4364" x="18069"/>
                    <a:pt y="4707" x="18318"/>
                  </a:cubicBezTo>
                  <a:cubicBezTo>
                    <a:pt y="5049" x="18568"/>
                    <a:pt y="5221" x="18906"/>
                    <a:pt y="5221" x="19334"/>
                  </a:cubicBezTo>
                  <a:cubicBezTo>
                    <a:pt y="5221" x="19504"/>
                    <a:pt y="5196" x="19672"/>
                    <a:pt y="5148" x="19838"/>
                  </a:cubicBezTo>
                  <a:cubicBezTo>
                    <a:pt y="5100" x="20004"/>
                    <a:pt y="5030" x="20166"/>
                    <a:pt y="4937" x="20324"/>
                  </a:cubicBezTo>
                  <a:lnTo>
                    <a:pt y="4364" x="20324"/>
                  </a:lnTo>
                  <a:cubicBezTo>
                    <a:pt y="4478" x="20168"/>
                    <a:pt y="4564" x="20010"/>
                    <a:pt y="4621" x="19851"/>
                  </a:cubicBezTo>
                  <a:cubicBezTo>
                    <a:pt y="4678" x="19693"/>
                    <a:pt y="4707" x="19529"/>
                    <a:pt y="4707" x="19360"/>
                  </a:cubicBezTo>
                  <a:cubicBezTo>
                    <a:pt y="4707" x="19068"/>
                    <a:pt y="4598" x="18841"/>
                    <a:pt y="4379" x="18677"/>
                  </a:cubicBezTo>
                  <a:cubicBezTo>
                    <a:pt y="4161" x="18514"/>
                    <a:pt y="3843" x="18422"/>
                    <a:pt y="3426" x="18403"/>
                  </a:cubicBezTo>
                  <a:lnTo>
                    <a:pt y="3426" x="20427"/>
                  </a:lnTo>
                  <a:lnTo>
                    <a:pt y="3129" x="20427"/>
                  </a:lnTo>
                  <a:cubicBezTo>
                    <a:pt y="2580" x="20427"/>
                    <a:pt y="2146" x="20322"/>
                    <a:pt y="1827" x="20112"/>
                  </a:cubicBezTo>
                  <a:cubicBezTo>
                    <a:pt y="1507" x="19902"/>
                    <a:pt y="1348" x="19617"/>
                    <a:pt y="1348" x="19257"/>
                  </a:cubicBezTo>
                  <a:close/>
                  <a:moveTo>
                    <a:pt y="1348" x="25665"/>
                  </a:moveTo>
                  <a:cubicBezTo>
                    <a:pt y="1348" x="25281"/>
                    <a:pt y="1519" x="24980"/>
                    <a:pt y="1861" x="24763"/>
                  </a:cubicBezTo>
                  <a:cubicBezTo>
                    <a:pt y="2204" x="24545"/>
                    <a:pt y="2678" x="24436"/>
                    <a:pt y="3284" x="24436"/>
                  </a:cubicBezTo>
                  <a:cubicBezTo>
                    <a:pt y="3888" x="24436"/>
                    <a:pt y="4362" x="24545"/>
                    <a:pt y="4705" x="24763"/>
                  </a:cubicBezTo>
                  <a:cubicBezTo>
                    <a:pt y="5049" x="24980"/>
                    <a:pt y="5221" x="25281"/>
                    <a:pt y="5221" x="25665"/>
                  </a:cubicBezTo>
                  <a:cubicBezTo>
                    <a:pt y="5221" x="26048"/>
                    <a:pt y="5049" x="26349"/>
                    <a:pt y="4705" x="26567"/>
                  </a:cubicBezTo>
                  <a:cubicBezTo>
                    <a:pt y="4362" x="26786"/>
                    <a:pt y="3888" x="26895"/>
                    <a:pt y="3284" x="26895"/>
                  </a:cubicBezTo>
                  <a:cubicBezTo>
                    <a:pt y="2678" x="26895"/>
                    <a:pt y="2204" x="26786"/>
                    <a:pt y="1861" x="26567"/>
                  </a:cubicBezTo>
                  <a:cubicBezTo>
                    <a:pt y="1519" x="26349"/>
                    <a:pt y="1348" x="26048"/>
                    <a:pt y="1348" x="25665"/>
                  </a:cubicBezTo>
                  <a:close/>
                  <a:moveTo>
                    <a:pt y="1436" x="29136"/>
                  </a:moveTo>
                  <a:lnTo>
                    <a:pt y="3669" x="29136"/>
                  </a:lnTo>
                  <a:cubicBezTo>
                    <a:pt y="4177" x="29136"/>
                    <a:pt y="4562" x="29216"/>
                    <a:pt y="4825" x="29375"/>
                  </a:cubicBezTo>
                  <a:cubicBezTo>
                    <a:pt y="5089" x="29535"/>
                    <a:pt y="5221" x="29768"/>
                    <a:pt y="5221" x="30076"/>
                  </a:cubicBezTo>
                  <a:cubicBezTo>
                    <a:pt y="5221" x="30262"/>
                    <a:pt y="5166" x="30426"/>
                    <a:pt y="5058" x="30567"/>
                  </a:cubicBezTo>
                  <a:cubicBezTo>
                    <a:pt y="4949" x="30709"/>
                    <a:pt y="4783" x="30832"/>
                    <a:pt y="4559" x="30939"/>
                  </a:cubicBezTo>
                  <a:lnTo>
                    <a:pt y="5125" x="30939"/>
                  </a:lnTo>
                  <a:lnTo>
                    <a:pt y="5125" x="31379"/>
                  </a:lnTo>
                  <a:lnTo>
                    <a:pt y="1436" x="31379"/>
                  </a:lnTo>
                  <a:lnTo>
                    <a:pt y="1436" x="30939"/>
                  </a:lnTo>
                  <a:lnTo>
                    <a:pt y="3528" x="30939"/>
                  </a:lnTo>
                  <a:cubicBezTo>
                    <a:pt y="3888" x="30939"/>
                    <a:pt y="4172" x="30870"/>
                    <a:pt y="4381" x="30732"/>
                  </a:cubicBezTo>
                  <a:cubicBezTo>
                    <a:pt y="4589" x="30595"/>
                    <a:pt y="4694" x="30407"/>
                    <a:pt y="4694" x="30169"/>
                  </a:cubicBezTo>
                  <a:cubicBezTo>
                    <a:pt y="4694" x="29971"/>
                    <a:pt y="4606" x="29823"/>
                    <a:pt y="4432" x="29724"/>
                  </a:cubicBezTo>
                  <a:cubicBezTo>
                    <a:pt y="4257" x="29626"/>
                    <a:pt y="3995" x="29576"/>
                    <a:pt y="3646" x="29576"/>
                  </a:cubicBezTo>
                  <a:lnTo>
                    <a:pt y="1436" x="29576"/>
                  </a:lnTo>
                  <a:close/>
                  <a:moveTo>
                    <a:pt y="1" x="37152"/>
                  </a:moveTo>
                  <a:lnTo>
                    <a:pt y="1996" x="37152"/>
                  </a:lnTo>
                  <a:cubicBezTo>
                    <a:pt y="1777" x="37060"/>
                    <a:pt y="1614" x="36943"/>
                    <a:pt y="1507" x="36802"/>
                  </a:cubicBezTo>
                  <a:cubicBezTo>
                    <a:pt y="1401" x="36661"/>
                    <a:pt y="1348" x="36491"/>
                    <a:pt y="1348" x="36293"/>
                  </a:cubicBezTo>
                  <a:cubicBezTo>
                    <a:pt y="1348" x="35970"/>
                    <a:pt y="1525" x="35706"/>
                    <a:pt y="1881" x="35503"/>
                  </a:cubicBezTo>
                  <a:cubicBezTo>
                    <a:pt y="2237" x="35300"/>
                    <a:pt y="2704" x="35198"/>
                    <a:pt y="3284" x="35198"/>
                  </a:cubicBezTo>
                  <a:cubicBezTo>
                    <a:pt y="3864" x="35198"/>
                    <a:pt y="4331" x="35300"/>
                    <a:pt y="4687" x="35503"/>
                  </a:cubicBezTo>
                  <a:cubicBezTo>
                    <a:pt y="5043" x="35706"/>
                    <a:pt y="5221" x="35970"/>
                    <a:pt y="5221" x="36293"/>
                  </a:cubicBezTo>
                  <a:cubicBezTo>
                    <a:pt y="5221" x="36491"/>
                    <a:pt y="5167" x="36661"/>
                    <a:pt y="5061" x="36802"/>
                  </a:cubicBezTo>
                  <a:cubicBezTo>
                    <a:pt y="4954" x="36943"/>
                    <a:pt y="4791" x="37060"/>
                    <a:pt y="4572" x="37152"/>
                  </a:cubicBezTo>
                  <a:lnTo>
                    <a:pt y="5125" x="37152"/>
                  </a:lnTo>
                  <a:lnTo>
                    <a:pt y="5125" x="37592"/>
                  </a:lnTo>
                  <a:lnTo>
                    <a:pt y="1" x="37592"/>
                  </a:lnTo>
                  <a:close/>
                  <a:moveTo>
                    <a:pt y="1348" x="39621"/>
                  </a:moveTo>
                  <a:cubicBezTo>
                    <a:pt y="1348" x="39219"/>
                    <a:pt y="1525" x="38900"/>
                    <a:pt y="1879" x="38663"/>
                  </a:cubicBezTo>
                  <a:cubicBezTo>
                    <a:pt y="2234" x="38426"/>
                    <a:pt y="2713" x="38308"/>
                    <a:pt y="3317" x="38308"/>
                  </a:cubicBezTo>
                  <a:cubicBezTo>
                    <a:pt y="3901" x="38308"/>
                    <a:pt y="4364" x="38433"/>
                    <a:pt y="4707" x="38682"/>
                  </a:cubicBezTo>
                  <a:cubicBezTo>
                    <a:pt y="5049" x="38932"/>
                    <a:pt y="5221" x="39270"/>
                    <a:pt y="5221" x="39698"/>
                  </a:cubicBezTo>
                  <a:cubicBezTo>
                    <a:pt y="5221" x="39868"/>
                    <a:pt y="5196" x="40036"/>
                    <a:pt y="5148" x="40202"/>
                  </a:cubicBezTo>
                  <a:cubicBezTo>
                    <a:pt y="5100" x="40368"/>
                    <a:pt y="5030" x="40530"/>
                    <a:pt y="4937" x="40688"/>
                  </a:cubicBezTo>
                  <a:lnTo>
                    <a:pt y="4364" x="40688"/>
                  </a:lnTo>
                  <a:cubicBezTo>
                    <a:pt y="4478" x="40532"/>
                    <a:pt y="4564" x="40374"/>
                    <a:pt y="4621" x="40215"/>
                  </a:cubicBezTo>
                  <a:cubicBezTo>
                    <a:pt y="4678" x="40057"/>
                    <a:pt y="4707" x="39893"/>
                    <a:pt y="4707" x="39724"/>
                  </a:cubicBezTo>
                  <a:cubicBezTo>
                    <a:pt y="4707" x="39432"/>
                    <a:pt y="4598" x="39205"/>
                    <a:pt y="4379" x="39041"/>
                  </a:cubicBezTo>
                  <a:cubicBezTo>
                    <a:pt y="4161" x="38878"/>
                    <a:pt y="3843" x="38786"/>
                    <a:pt y="3426" x="38767"/>
                  </a:cubicBezTo>
                  <a:lnTo>
                    <a:pt y="3426" x="40791"/>
                  </a:lnTo>
                  <a:lnTo>
                    <a:pt y="3129" x="40791"/>
                  </a:lnTo>
                  <a:cubicBezTo>
                    <a:pt y="2580" x="40791"/>
                    <a:pt y="2146" x="40686"/>
                    <a:pt y="1827" x="40476"/>
                  </a:cubicBezTo>
                  <a:cubicBezTo>
                    <a:pt y="1507" x="40266"/>
                    <a:pt y="1348" x="39981"/>
                    <a:pt y="1348" x="39621"/>
                  </a:cubicBezTo>
                  <a:close/>
                  <a:moveTo>
                    <a:pt y="1348" x="44379"/>
                  </a:moveTo>
                  <a:cubicBezTo>
                    <a:pt y="1348" x="44050"/>
                    <a:pt y="1442" x="43797"/>
                    <a:pt y="1631" x="43618"/>
                  </a:cubicBezTo>
                  <a:cubicBezTo>
                    <a:pt y="1820" x="43440"/>
                    <a:pt y="2087" x="43350"/>
                    <a:pt y="2434" x="43350"/>
                  </a:cubicBezTo>
                  <a:cubicBezTo>
                    <a:pt y="2720" x="43350"/>
                    <a:pt y="2944" x="43411"/>
                    <a:pt y="3108" x="43532"/>
                  </a:cubicBezTo>
                  <a:cubicBezTo>
                    <a:pt y="3271" x="43653"/>
                    <a:pt y="3393" x="43850"/>
                    <a:pt y="3472" x="44123"/>
                  </a:cubicBezTo>
                  <a:lnTo>
                    <a:pt y="3521" x="44276"/>
                  </a:lnTo>
                  <a:cubicBezTo>
                    <a:pt y="3602" x="44549"/>
                    <a:pt y="3687" x="44725"/>
                    <a:pt y="3775" x="44806"/>
                  </a:cubicBezTo>
                  <a:cubicBezTo>
                    <a:pt y="3863" x="44886"/>
                    <a:pt y="3989" x="44927"/>
                    <a:pt y="4154" x="44927"/>
                  </a:cubicBezTo>
                  <a:cubicBezTo>
                    <a:pt y="4331" x="44927"/>
                    <a:pt y="4469" x="44871"/>
                    <a:pt y="4567" x="44759"/>
                  </a:cubicBezTo>
                  <a:cubicBezTo>
                    <a:pt y="4665" x="44648"/>
                    <a:pt y="4713" x="44488"/>
                    <a:pt y="4713" x="44281"/>
                  </a:cubicBezTo>
                  <a:cubicBezTo>
                    <a:pt y="4713" x="44126"/>
                    <a:pt y="4684" x="43970"/>
                    <a:pt y="4626" x="43812"/>
                  </a:cubicBezTo>
                  <a:cubicBezTo>
                    <a:pt y="4568" x="43654"/>
                    <a:pt y="4481" x="43494"/>
                    <a:pt y="4364" x="43331"/>
                  </a:cubicBezTo>
                  <a:lnTo>
                    <a:pt y="4990" x="43331"/>
                  </a:lnTo>
                  <a:cubicBezTo>
                    <a:pt y="5067" x="43504"/>
                    <a:pt y="5125" x="43667"/>
                    <a:pt y="5163" x="43823"/>
                  </a:cubicBezTo>
                  <a:cubicBezTo>
                    <a:pt y="5201" x="43978"/>
                    <a:pt y="5221" x="44128"/>
                    <a:pt y="5221" x="44271"/>
                  </a:cubicBezTo>
                  <a:cubicBezTo>
                    <a:pt y="5221" x="44616"/>
                    <a:pt y="5121" x="44886"/>
                    <a:pt y="4921" x="45083"/>
                  </a:cubicBezTo>
                  <a:cubicBezTo>
                    <a:pt y="4721" x="45280"/>
                    <a:pt y="4450" x="45379"/>
                    <a:pt y="4107" x="45379"/>
                  </a:cubicBezTo>
                  <a:cubicBezTo>
                    <a:pt y="3807" x="45379"/>
                    <a:pt y="3572" x="45313"/>
                    <a:pt y="3404" x="45181"/>
                  </a:cubicBezTo>
                  <a:cubicBezTo>
                    <a:pt y="3236" x="45050"/>
                    <a:pt y="3106" x="44828"/>
                    <a:pt y="3014" x="44515"/>
                  </a:cubicBezTo>
                  <a:lnTo>
                    <a:pt y="2968" x="44365"/>
                  </a:lnTo>
                  <a:cubicBezTo>
                    <a:pt y="2895" x="44129"/>
                    <a:pt y="2819" x="43971"/>
                    <a:pt y="2739" x="43893"/>
                  </a:cubicBezTo>
                  <a:cubicBezTo>
                    <a:pt y="2659" x="43815"/>
                    <a:pt y="2549" x="43776"/>
                    <a:pt y="2408" x="43776"/>
                  </a:cubicBezTo>
                  <a:cubicBezTo>
                    <a:pt y="2224" x="43776"/>
                    <a:pt y="2085" x="43831"/>
                    <a:pt y="1993" x="43940"/>
                  </a:cubicBezTo>
                  <a:cubicBezTo>
                    <a:pt y="1901" x="44049"/>
                    <a:pt y="1855" x="44213"/>
                    <a:pt y="1855" x="44431"/>
                  </a:cubicBezTo>
                  <a:cubicBezTo>
                    <a:pt y="1855" x="44575"/>
                    <a:pt y="1877" x="44714"/>
                    <a:pt y="1921" x="44848"/>
                  </a:cubicBezTo>
                  <a:cubicBezTo>
                    <a:pt y="1964" x="44982"/>
                    <a:pt y="2030" x="45111"/>
                    <a:pt y="2118" x="45235"/>
                  </a:cubicBezTo>
                  <a:lnTo>
                    <a:pt y="1545" x="45235"/>
                  </a:lnTo>
                  <a:cubicBezTo>
                    <a:pt y="1479" x="45114"/>
                    <a:pt y="1430" x="44982"/>
                    <a:pt y="1397" x="44838"/>
                  </a:cubicBezTo>
                  <a:cubicBezTo>
                    <a:pt y="1364" x="44695"/>
                    <a:pt y="1348" x="44542"/>
                    <a:pt y="1348" x="44379"/>
                  </a:cubicBezTo>
                  <a:close/>
                  <a:moveTo>
                    <a:pt y="1348" x="48940"/>
                  </a:moveTo>
                  <a:cubicBezTo>
                    <a:pt y="1348" x="48797"/>
                    <a:pt y="1369" x="48649"/>
                    <a:pt y="1412" x="48498"/>
                  </a:cubicBezTo>
                  <a:cubicBezTo>
                    <a:pt y="1455" x="48346"/>
                    <a:pt y="1519" x="48190"/>
                    <a:pt y="1604" x="48029"/>
                  </a:cubicBezTo>
                  <a:lnTo>
                    <a:pt y="2164" x="48029"/>
                  </a:lnTo>
                  <a:cubicBezTo>
                    <a:pt y="2063" x="48163"/>
                    <a:pt y="1988" x="48303"/>
                    <a:pt y="1937" x="48448"/>
                  </a:cubicBezTo>
                  <a:cubicBezTo>
                    <a:pt y="1887" x="48593"/>
                    <a:pt y="1861" x="48742"/>
                    <a:pt y="1861" x="48895"/>
                  </a:cubicBezTo>
                  <a:cubicBezTo>
                    <a:pt y="1861" x="49136"/>
                    <a:pt y="1938" x="49323"/>
                    <a:pt y="2090" x="49456"/>
                  </a:cubicBezTo>
                  <a:cubicBezTo>
                    <a:pt y="2243" x="49589"/>
                    <a:pt y="2458" x="49655"/>
                    <a:pt y="2737" x="49655"/>
                  </a:cubicBezTo>
                  <a:lnTo>
                    <a:pt y="2797" x="49655"/>
                  </a:lnTo>
                  <a:lnTo>
                    <a:pt y="2797" x="49038"/>
                  </a:lnTo>
                  <a:cubicBezTo>
                    <a:pt y="2797" x="48638"/>
                    <a:pt y="2902" x="48337"/>
                    <a:pt y="3113" x="48136"/>
                  </a:cubicBezTo>
                  <a:cubicBezTo>
                    <a:pt y="3324" x="47934"/>
                    <a:pt y="3636" x="47833"/>
                    <a:pt y="4051" x="47833"/>
                  </a:cubicBezTo>
                  <a:cubicBezTo>
                    <a:pt y="4407" x="47833"/>
                    <a:pt y="4691" x="47914"/>
                    <a:pt y="4903" x="48076"/>
                  </a:cubicBezTo>
                  <a:cubicBezTo>
                    <a:pt y="5115" x="48238"/>
                    <a:pt y="5221" x="48456"/>
                    <a:pt y="5221" x="48730"/>
                  </a:cubicBezTo>
                  <a:cubicBezTo>
                    <a:pt y="5221" x="48947"/>
                    <a:pt y="5167" x="49130"/>
                    <a:pt y="5061" x="49280"/>
                  </a:cubicBezTo>
                  <a:cubicBezTo>
                    <a:pt y="4954" x="49430"/>
                    <a:pt y="4789" x="49555"/>
                    <a:pt y="4565" x="49655"/>
                  </a:cubicBezTo>
                  <a:lnTo>
                    <a:pt y="5125" x="49655"/>
                  </a:lnTo>
                  <a:lnTo>
                    <a:pt y="5125" x="50096"/>
                  </a:lnTo>
                  <a:lnTo>
                    <a:pt y="3021" x="50096"/>
                  </a:lnTo>
                  <a:cubicBezTo>
                    <a:pt y="2458" x="50096"/>
                    <a:pt y="2039" x="50000"/>
                    <a:pt y="1762" x="49809"/>
                  </a:cubicBezTo>
                  <a:cubicBezTo>
                    <a:pt y="1486" x="49617"/>
                    <a:pt y="1348" x="49328"/>
                    <a:pt y="1348" x="48940"/>
                  </a:cubicBezTo>
                  <a:close/>
                  <a:moveTo>
                    <a:pt y="1" x="55868"/>
                  </a:moveTo>
                  <a:lnTo>
                    <a:pt y="1996" x="55868"/>
                  </a:lnTo>
                  <a:cubicBezTo>
                    <a:pt y="1777" x="55776"/>
                    <a:pt y="1614" x="55659"/>
                    <a:pt y="1507" x="55518"/>
                  </a:cubicBezTo>
                  <a:cubicBezTo>
                    <a:pt y="1401" x="55377"/>
                    <a:pt y="1348" x="55207"/>
                    <a:pt y="1348" x="55009"/>
                  </a:cubicBezTo>
                  <a:cubicBezTo>
                    <a:pt y="1348" x="54686"/>
                    <a:pt y="1525" x="54422"/>
                    <a:pt y="1881" x="54219"/>
                  </a:cubicBezTo>
                  <a:cubicBezTo>
                    <a:pt y="2237" x="54016"/>
                    <a:pt y="2704" x="53914"/>
                    <a:pt y="3284" x="53914"/>
                  </a:cubicBezTo>
                  <a:cubicBezTo>
                    <a:pt y="3864" x="53914"/>
                    <a:pt y="4331" x="54016"/>
                    <a:pt y="4687" x="54219"/>
                  </a:cubicBezTo>
                  <a:cubicBezTo>
                    <a:pt y="5043" x="54422"/>
                    <a:pt y="5221" x="54686"/>
                    <a:pt y="5221" x="55009"/>
                  </a:cubicBezTo>
                  <a:cubicBezTo>
                    <a:pt y="5221" x="55207"/>
                    <a:pt y="5167" x="55377"/>
                    <a:pt y="5061" x="55518"/>
                  </a:cubicBezTo>
                  <a:cubicBezTo>
                    <a:pt y="4954" x="55659"/>
                    <a:pt y="4791" x="55776"/>
                    <a:pt y="4572" x="55868"/>
                  </a:cubicBezTo>
                  <a:lnTo>
                    <a:pt y="5125" x="55868"/>
                  </a:lnTo>
                  <a:lnTo>
                    <a:pt y="5125" x="56308"/>
                  </a:lnTo>
                  <a:lnTo>
                    <a:pt y="1" x="56308"/>
                  </a:lnTo>
                  <a:close/>
                  <a:moveTo>
                    <a:pt y="1348" x="66010"/>
                  </a:moveTo>
                  <a:cubicBezTo>
                    <a:pt y="1348" x="65681"/>
                    <a:pt y="1442" x="65428"/>
                    <a:pt y="1631" x="65249"/>
                  </a:cubicBezTo>
                  <a:cubicBezTo>
                    <a:pt y="1820" x="65071"/>
                    <a:pt y="2087" x="64981"/>
                    <a:pt y="2434" x="64981"/>
                  </a:cubicBezTo>
                  <a:cubicBezTo>
                    <a:pt y="2720" x="64981"/>
                    <a:pt y="2944" x="65042"/>
                    <a:pt y="3108" x="65163"/>
                  </a:cubicBezTo>
                  <a:cubicBezTo>
                    <a:pt y="3271" x="65284"/>
                    <a:pt y="3393" x="65481"/>
                    <a:pt y="3472" x="65754"/>
                  </a:cubicBezTo>
                  <a:lnTo>
                    <a:pt y="3521" x="65907"/>
                  </a:lnTo>
                  <a:cubicBezTo>
                    <a:pt y="3602" x="66180"/>
                    <a:pt y="3687" x="66356"/>
                    <a:pt y="3775" x="66437"/>
                  </a:cubicBezTo>
                  <a:cubicBezTo>
                    <a:pt y="3863" x="66517"/>
                    <a:pt y="3989" x="66558"/>
                    <a:pt y="4154" x="66558"/>
                  </a:cubicBezTo>
                  <a:cubicBezTo>
                    <a:pt y="4331" x="66558"/>
                    <a:pt y="4469" x="66502"/>
                    <a:pt y="4567" x="66390"/>
                  </a:cubicBezTo>
                  <a:cubicBezTo>
                    <a:pt y="4665" x="66279"/>
                    <a:pt y="4713" x="66119"/>
                    <a:pt y="4713" x="65912"/>
                  </a:cubicBezTo>
                  <a:cubicBezTo>
                    <a:pt y="4713" x="65757"/>
                    <a:pt y="4684" x="65601"/>
                    <a:pt y="4626" x="65443"/>
                  </a:cubicBezTo>
                  <a:cubicBezTo>
                    <a:pt y="4568" x="65285"/>
                    <a:pt y="4481" x="65125"/>
                    <a:pt y="4364" x="64962"/>
                  </a:cubicBezTo>
                  <a:lnTo>
                    <a:pt y="4990" x="64962"/>
                  </a:lnTo>
                  <a:cubicBezTo>
                    <a:pt y="5067" x="65135"/>
                    <a:pt y="5125" x="65298"/>
                    <a:pt y="5163" x="65454"/>
                  </a:cubicBezTo>
                  <a:cubicBezTo>
                    <a:pt y="5201" x="65609"/>
                    <a:pt y="5221" x="65759"/>
                    <a:pt y="5221" x="65902"/>
                  </a:cubicBezTo>
                  <a:cubicBezTo>
                    <a:pt y="5221" x="66247"/>
                    <a:pt y="5121" x="66517"/>
                    <a:pt y="4921" x="66714"/>
                  </a:cubicBezTo>
                  <a:cubicBezTo>
                    <a:pt y="4721" x="66911"/>
                    <a:pt y="4450" x="67010"/>
                    <a:pt y="4107" x="67010"/>
                  </a:cubicBezTo>
                  <a:cubicBezTo>
                    <a:pt y="3807" x="67010"/>
                    <a:pt y="3572" x="66944"/>
                    <a:pt y="3404" x="66812"/>
                  </a:cubicBezTo>
                  <a:cubicBezTo>
                    <a:pt y="3236" x="66681"/>
                    <a:pt y="3106" x="66459"/>
                    <a:pt y="3014" x="66146"/>
                  </a:cubicBezTo>
                  <a:lnTo>
                    <a:pt y="2968" x="65996"/>
                  </a:lnTo>
                  <a:cubicBezTo>
                    <a:pt y="2895" x="65760"/>
                    <a:pt y="2819" x="65603"/>
                    <a:pt y="2739" x="65524"/>
                  </a:cubicBezTo>
                  <a:cubicBezTo>
                    <a:pt y="2659" x="65446"/>
                    <a:pt y="2549" x="65407"/>
                    <a:pt y="2408" x="65407"/>
                  </a:cubicBezTo>
                  <a:cubicBezTo>
                    <a:pt y="2224" x="65407"/>
                    <a:pt y="2085" x="65462"/>
                    <a:pt y="1993" x="65571"/>
                  </a:cubicBezTo>
                  <a:cubicBezTo>
                    <a:pt y="1901" x="65680"/>
                    <a:pt y="1855" x="65844"/>
                    <a:pt y="1855" x="66062"/>
                  </a:cubicBezTo>
                  <a:cubicBezTo>
                    <a:pt y="1855" x="66206"/>
                    <a:pt y="1877" x="66345"/>
                    <a:pt y="1921" x="66479"/>
                  </a:cubicBezTo>
                  <a:cubicBezTo>
                    <a:pt y="1964" x="66613"/>
                    <a:pt y="2030" x="66742"/>
                    <a:pt y="2118" x="66866"/>
                  </a:cubicBezTo>
                  <a:lnTo>
                    <a:pt y="1545" x="66866"/>
                  </a:lnTo>
                  <a:cubicBezTo>
                    <a:pt y="1479" x="66745"/>
                    <a:pt y="1430" x="66613"/>
                    <a:pt y="1397" x="66469"/>
                  </a:cubicBezTo>
                  <a:cubicBezTo>
                    <a:pt y="1364" x="66326"/>
                    <a:pt y="1348" x="66173"/>
                    <a:pt y="1348" x="66010"/>
                  </a:cubicBezTo>
                  <a:close/>
                  <a:moveTo>
                    <a:pt y="1348" x="81857"/>
                  </a:moveTo>
                  <a:cubicBezTo>
                    <a:pt y="1348" x="81714"/>
                    <a:pt y="1369" x="81566"/>
                    <a:pt y="1412" x="81415"/>
                  </a:cubicBezTo>
                  <a:cubicBezTo>
                    <a:pt y="1455" x="81263"/>
                    <a:pt y="1519" x="81107"/>
                    <a:pt y="1604" x="80946"/>
                  </a:cubicBezTo>
                  <a:lnTo>
                    <a:pt y="2164" x="80946"/>
                  </a:lnTo>
                  <a:cubicBezTo>
                    <a:pt y="2063" x="81080"/>
                    <a:pt y="1988" x="81220"/>
                    <a:pt y="1937" x="81365"/>
                  </a:cubicBezTo>
                  <a:cubicBezTo>
                    <a:pt y="1887" x="81510"/>
                    <a:pt y="1861" x="81659"/>
                    <a:pt y="1861" x="81812"/>
                  </a:cubicBezTo>
                  <a:cubicBezTo>
                    <a:pt y="1861" x="82053"/>
                    <a:pt y="1938" x="82240"/>
                    <a:pt y="2090" x="82373"/>
                  </a:cubicBezTo>
                  <a:cubicBezTo>
                    <a:pt y="2243" x="82506"/>
                    <a:pt y="2458" x="82572"/>
                    <a:pt y="2737" x="82572"/>
                  </a:cubicBezTo>
                  <a:lnTo>
                    <a:pt y="2797" x="82572"/>
                  </a:lnTo>
                  <a:lnTo>
                    <a:pt y="2797" x="81955"/>
                  </a:lnTo>
                  <a:cubicBezTo>
                    <a:pt y="2797" x="81555"/>
                    <a:pt y="2902" x="81254"/>
                    <a:pt y="3113" x="81053"/>
                  </a:cubicBezTo>
                  <a:cubicBezTo>
                    <a:pt y="3324" x="80851"/>
                    <a:pt y="3636" x="80750"/>
                    <a:pt y="4051" x="80750"/>
                  </a:cubicBezTo>
                  <a:cubicBezTo>
                    <a:pt y="4407" x="80750"/>
                    <a:pt y="4691" x="80831"/>
                    <a:pt y="4903" x="80993"/>
                  </a:cubicBezTo>
                  <a:cubicBezTo>
                    <a:pt y="5115" x="81155"/>
                    <a:pt y="5221" x="81373"/>
                    <a:pt y="5221" x="81647"/>
                  </a:cubicBezTo>
                  <a:cubicBezTo>
                    <a:pt y="5221" x="81864"/>
                    <a:pt y="5167" x="82047"/>
                    <a:pt y="5061" x="82197"/>
                  </a:cubicBezTo>
                  <a:cubicBezTo>
                    <a:pt y="4954" x="82347"/>
                    <a:pt y="4789" x="82472"/>
                    <a:pt y="4565" x="82572"/>
                  </a:cubicBezTo>
                  <a:lnTo>
                    <a:pt y="5125" x="82572"/>
                  </a:lnTo>
                  <a:lnTo>
                    <a:pt y="5125" x="83013"/>
                  </a:lnTo>
                  <a:lnTo>
                    <a:pt y="3021" x="83013"/>
                  </a:lnTo>
                  <a:cubicBezTo>
                    <a:pt y="2458" x="83013"/>
                    <a:pt y="2039" x="82917"/>
                    <a:pt y="1762" x="82726"/>
                  </a:cubicBezTo>
                  <a:cubicBezTo>
                    <a:pt y="1486" x="82534"/>
                    <a:pt y="1348" x="82245"/>
                    <a:pt y="1348" x="81857"/>
                  </a:cubicBezTo>
                  <a:close/>
                  <a:moveTo>
                    <a:pt y="1348" x="84770"/>
                  </a:moveTo>
                  <a:cubicBezTo>
                    <a:pt y="1348" x="84441"/>
                    <a:pt y="1442" x="84188"/>
                    <a:pt y="1631" x="84009"/>
                  </a:cubicBezTo>
                  <a:cubicBezTo>
                    <a:pt y="1820" x="83831"/>
                    <a:pt y="2087" x="83741"/>
                    <a:pt y="2434" x="83741"/>
                  </a:cubicBezTo>
                  <a:cubicBezTo>
                    <a:pt y="2720" x="83741"/>
                    <a:pt y="2944" x="83802"/>
                    <a:pt y="3108" x="83923"/>
                  </a:cubicBezTo>
                  <a:cubicBezTo>
                    <a:pt y="3271" x="84044"/>
                    <a:pt y="3393" x="84241"/>
                    <a:pt y="3472" x="84514"/>
                  </a:cubicBezTo>
                  <a:lnTo>
                    <a:pt y="3521" x="84667"/>
                  </a:lnTo>
                  <a:cubicBezTo>
                    <a:pt y="3602" x="84940"/>
                    <a:pt y="3687" x="85116"/>
                    <a:pt y="3775" x="85197"/>
                  </a:cubicBezTo>
                  <a:cubicBezTo>
                    <a:pt y="3863" x="85277"/>
                    <a:pt y="3989" x="85318"/>
                    <a:pt y="4154" x="85318"/>
                  </a:cubicBezTo>
                  <a:cubicBezTo>
                    <a:pt y="4331" x="85318"/>
                    <a:pt y="4469" x="85262"/>
                    <a:pt y="4567" x="85150"/>
                  </a:cubicBezTo>
                  <a:cubicBezTo>
                    <a:pt y="4665" x="85039"/>
                    <a:pt y="4713" x="84879"/>
                    <a:pt y="4713" x="84672"/>
                  </a:cubicBezTo>
                  <a:cubicBezTo>
                    <a:pt y="4713" x="84517"/>
                    <a:pt y="4684" x="84361"/>
                    <a:pt y="4626" x="84203"/>
                  </a:cubicBezTo>
                  <a:cubicBezTo>
                    <a:pt y="4568" x="84045"/>
                    <a:pt y="4481" x="83885"/>
                    <a:pt y="4364" x="83722"/>
                  </a:cubicBezTo>
                  <a:lnTo>
                    <a:pt y="4990" x="83722"/>
                  </a:lnTo>
                  <a:cubicBezTo>
                    <a:pt y="5067" x="83895"/>
                    <a:pt y="5125" x="84058"/>
                    <a:pt y="5163" x="84214"/>
                  </a:cubicBezTo>
                  <a:cubicBezTo>
                    <a:pt y="5201" x="84369"/>
                    <a:pt y="5221" x="84519"/>
                    <a:pt y="5221" x="84662"/>
                  </a:cubicBezTo>
                  <a:cubicBezTo>
                    <a:pt y="5221" x="85007"/>
                    <a:pt y="5121" x="85277"/>
                    <a:pt y="4921" x="85474"/>
                  </a:cubicBezTo>
                  <a:cubicBezTo>
                    <a:pt y="4721" x="85671"/>
                    <a:pt y="4450" x="85770"/>
                    <a:pt y="4107" x="85770"/>
                  </a:cubicBezTo>
                  <a:cubicBezTo>
                    <a:pt y="3807" x="85770"/>
                    <a:pt y="3572" x="85704"/>
                    <a:pt y="3404" x="85572"/>
                  </a:cubicBezTo>
                  <a:cubicBezTo>
                    <a:pt y="3236" x="85441"/>
                    <a:pt y="3106" x="85219"/>
                    <a:pt y="3014" x="84906"/>
                  </a:cubicBezTo>
                  <a:lnTo>
                    <a:pt y="2968" x="84756"/>
                  </a:lnTo>
                  <a:cubicBezTo>
                    <a:pt y="2895" x="84520"/>
                    <a:pt y="2819" x="84363"/>
                    <a:pt y="2739" x="84284"/>
                  </a:cubicBezTo>
                  <a:cubicBezTo>
                    <a:pt y="2659" x="84206"/>
                    <a:pt y="2549" x="84167"/>
                    <a:pt y="2408" x="84167"/>
                  </a:cubicBezTo>
                  <a:cubicBezTo>
                    <a:pt y="2224" x="84167"/>
                    <a:pt y="2085" x="84222"/>
                    <a:pt y="1993" x="84331"/>
                  </a:cubicBezTo>
                  <a:cubicBezTo>
                    <a:pt y="1901" x="84440"/>
                    <a:pt y="1855" x="84604"/>
                    <a:pt y="1855" x="84822"/>
                  </a:cubicBezTo>
                  <a:cubicBezTo>
                    <a:pt y="1855" x="84966"/>
                    <a:pt y="1877" x="85105"/>
                    <a:pt y="1921" x="85239"/>
                  </a:cubicBezTo>
                  <a:cubicBezTo>
                    <a:pt y="1964" x="85373"/>
                    <a:pt y="2030" x="85502"/>
                    <a:pt y="2118" x="85626"/>
                  </a:cubicBezTo>
                  <a:lnTo>
                    <a:pt y="1545" x="85626"/>
                  </a:lnTo>
                  <a:cubicBezTo>
                    <a:pt y="1479" x="85505"/>
                    <a:pt y="1430" x="85373"/>
                    <a:pt y="1397" x="85229"/>
                  </a:cubicBezTo>
                  <a:cubicBezTo>
                    <a:pt y="1364" x="85086"/>
                    <a:pt y="1348" x="84933"/>
                    <a:pt y="1348" x="84770"/>
                  </a:cubicBezTo>
                  <a:close/>
                  <a:moveTo>
                    <a:pt y="1348" x="107856"/>
                  </a:moveTo>
                  <a:cubicBezTo>
                    <a:pt y="1348" x="107713"/>
                    <a:pt y="1369" x="107565"/>
                    <a:pt y="1412" x="107414"/>
                  </a:cubicBezTo>
                  <a:cubicBezTo>
                    <a:pt y="1455" x="107262"/>
                    <a:pt y="1519" x="107106"/>
                    <a:pt y="1604" x="106945"/>
                  </a:cubicBezTo>
                  <a:lnTo>
                    <a:pt y="2164" x="106945"/>
                  </a:lnTo>
                  <a:cubicBezTo>
                    <a:pt y="2063" x="107079"/>
                    <a:pt y="1988" x="107219"/>
                    <a:pt y="1937" x="107364"/>
                  </a:cubicBezTo>
                  <a:cubicBezTo>
                    <a:pt y="1887" x="107509"/>
                    <a:pt y="1861" x="107658"/>
                    <a:pt y="1861" x="107811"/>
                  </a:cubicBezTo>
                  <a:cubicBezTo>
                    <a:pt y="1861" x="108052"/>
                    <a:pt y="1938" x="108239"/>
                    <a:pt y="2090" x="108372"/>
                  </a:cubicBezTo>
                  <a:cubicBezTo>
                    <a:pt y="2243" x="108505"/>
                    <a:pt y="2458" x="108571"/>
                    <a:pt y="2737" x="108571"/>
                  </a:cubicBezTo>
                  <a:lnTo>
                    <a:pt y="2797" x="108571"/>
                  </a:lnTo>
                  <a:lnTo>
                    <a:pt y="2797" x="107954"/>
                  </a:lnTo>
                  <a:cubicBezTo>
                    <a:pt y="2797" x="107554"/>
                    <a:pt y="2902" x="107253"/>
                    <a:pt y="3113" x="107052"/>
                  </a:cubicBezTo>
                  <a:cubicBezTo>
                    <a:pt y="3324" x="106850"/>
                    <a:pt y="3636" x="106749"/>
                    <a:pt y="4051" x="106749"/>
                  </a:cubicBezTo>
                  <a:cubicBezTo>
                    <a:pt y="4407" x="106749"/>
                    <a:pt y="4691" x="106830"/>
                    <a:pt y="4903" x="106992"/>
                  </a:cubicBezTo>
                  <a:cubicBezTo>
                    <a:pt y="5115" x="107154"/>
                    <a:pt y="5221" x="107372"/>
                    <a:pt y="5221" x="107646"/>
                  </a:cubicBezTo>
                  <a:cubicBezTo>
                    <a:pt y="5221" x="107863"/>
                    <a:pt y="5167" x="108046"/>
                    <a:pt y="5061" x="108196"/>
                  </a:cubicBezTo>
                  <a:cubicBezTo>
                    <a:pt y="4954" x="108346"/>
                    <a:pt y="4789" x="108471"/>
                    <a:pt y="4565" x="108571"/>
                  </a:cubicBezTo>
                  <a:lnTo>
                    <a:pt y="5125" x="108571"/>
                  </a:lnTo>
                  <a:lnTo>
                    <a:pt y="5125" x="109012"/>
                  </a:lnTo>
                  <a:lnTo>
                    <a:pt y="3021" x="109012"/>
                  </a:lnTo>
                  <a:cubicBezTo>
                    <a:pt y="2458" x="109012"/>
                    <a:pt y="2039" x="108916"/>
                    <a:pt y="1762" x="108725"/>
                  </a:cubicBezTo>
                  <a:cubicBezTo>
                    <a:pt y="1486" x="108533"/>
                    <a:pt y="1348" x="108244"/>
                    <a:pt y="1348" x="107856"/>
                  </a:cubicBezTo>
                  <a:close/>
                  <a:moveTo>
                    <a:pt y="1348" x="112960"/>
                  </a:moveTo>
                  <a:cubicBezTo>
                    <a:pt y="1348" x="112558"/>
                    <a:pt y="1525" x="112239"/>
                    <a:pt y="1879" x="112002"/>
                  </a:cubicBezTo>
                  <a:cubicBezTo>
                    <a:pt y="2234" x="111766"/>
                    <a:pt y="2713" x="111647"/>
                    <a:pt y="3317" x="111647"/>
                  </a:cubicBezTo>
                  <a:cubicBezTo>
                    <a:pt y="3901" x="111647"/>
                    <a:pt y="4364" x="111772"/>
                    <a:pt y="4707" x="112021"/>
                  </a:cubicBezTo>
                  <a:cubicBezTo>
                    <a:pt y="5049" x="112271"/>
                    <a:pt y="5221" x="112609"/>
                    <a:pt y="5221" x="113037"/>
                  </a:cubicBezTo>
                  <a:cubicBezTo>
                    <a:pt y="5221" x="113207"/>
                    <a:pt y="5196" x="113375"/>
                    <a:pt y="5148" x="113541"/>
                  </a:cubicBezTo>
                  <a:cubicBezTo>
                    <a:pt y="5100" x="113707"/>
                    <a:pt y="5030" x="113869"/>
                    <a:pt y="4937" x="114027"/>
                  </a:cubicBezTo>
                  <a:lnTo>
                    <a:pt y="4364" x="114027"/>
                  </a:lnTo>
                  <a:cubicBezTo>
                    <a:pt y="4478" x="113871"/>
                    <a:pt y="4564" x="113713"/>
                    <a:pt y="4621" x="113554"/>
                  </a:cubicBezTo>
                  <a:cubicBezTo>
                    <a:pt y="4678" x="113396"/>
                    <a:pt y="4707" x="113232"/>
                    <a:pt y="4707" x="113063"/>
                  </a:cubicBezTo>
                  <a:cubicBezTo>
                    <a:pt y="4707" x="112771"/>
                    <a:pt y="4598" x="112544"/>
                    <a:pt y="4379" x="112380"/>
                  </a:cubicBezTo>
                  <a:cubicBezTo>
                    <a:pt y="4161" x="112217"/>
                    <a:pt y="3843" x="112125"/>
                    <a:pt y="3426" x="112106"/>
                  </a:cubicBezTo>
                  <a:lnTo>
                    <a:pt y="3426" x="114130"/>
                  </a:lnTo>
                  <a:lnTo>
                    <a:pt y="3129" x="114130"/>
                  </a:lnTo>
                  <a:cubicBezTo>
                    <a:pt y="2580" x="114130"/>
                    <a:pt y="2146" x="114025"/>
                    <a:pt y="1827" x="113815"/>
                  </a:cubicBezTo>
                  <a:cubicBezTo>
                    <a:pt y="1507" x="113605"/>
                    <a:pt y="1348" x="113320"/>
                    <a:pt y="1348" x="112960"/>
                  </a:cubicBezTo>
                  <a:close/>
                  <a:moveTo>
                    <a:pt y="1436" x="115898"/>
                  </a:moveTo>
                  <a:lnTo>
                    <a:pt y="5066" x="116981"/>
                  </a:lnTo>
                  <a:lnTo>
                    <a:pt y="5342" x="116902"/>
                  </a:lnTo>
                  <a:cubicBezTo>
                    <a:pt y="5637" x="116821"/>
                    <a:pt y="5823" x="116747"/>
                    <a:pt y="5902" x="116680"/>
                  </a:cubicBezTo>
                  <a:cubicBezTo>
                    <a:pt y="5981" x="116613"/>
                    <a:pt y="6021" x="116519"/>
                    <a:pt y="6021" x="116398"/>
                  </a:cubicBezTo>
                  <a:lnTo>
                    <a:pt y="6021" x="116139"/>
                  </a:lnTo>
                  <a:lnTo>
                    <a:pt y="6528" x="116139"/>
                  </a:lnTo>
                  <a:lnTo>
                    <a:pt y="6528" x="116491"/>
                  </a:lnTo>
                  <a:cubicBezTo>
                    <a:pt y="6528" x="116689"/>
                    <a:pt y="6461" x="116846"/>
                    <a:pt y="6327" x="116964"/>
                  </a:cubicBezTo>
                  <a:cubicBezTo>
                    <a:pt y="6193" x="117082"/>
                    <a:pt y="5907" x="117204"/>
                    <a:pt y="5468" x="117328"/>
                  </a:cubicBezTo>
                  <a:lnTo>
                    <a:pt y="1436" x="118505"/>
                  </a:lnTo>
                  <a:lnTo>
                    <a:pt y="1436" x="118038"/>
                  </a:lnTo>
                  <a:lnTo>
                    <a:pt y="4321" x="117201"/>
                  </a:lnTo>
                  <a:lnTo>
                    <a:pt y="1436" x="1163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y="2829725" x="181375"/>
              <a:ext cy="163200" cx="1591900"/>
            </a:xfrm>
            <a:custGeom>
              <a:pathLst>
                <a:path w="63676" extrusionOk="0" h="6528">
                  <a:moveTo>
                    <a:pt y="0" x="9846"/>
                  </a:moveTo>
                  <a:lnTo>
                    <a:pt y="768" x="9846"/>
                  </a:lnTo>
                  <a:lnTo>
                    <a:pt y="768" x="10287"/>
                  </a:lnTo>
                  <a:lnTo>
                    <a:pt y="0" x="10287"/>
                  </a:lnTo>
                  <a:close/>
                  <a:moveTo>
                    <a:pt y="0" x="12568"/>
                  </a:moveTo>
                  <a:lnTo>
                    <a:pt y="768" x="12568"/>
                  </a:lnTo>
                  <a:lnTo>
                    <a:pt y="768" x="13009"/>
                  </a:lnTo>
                  <a:lnTo>
                    <a:pt y="0" x="13009"/>
                  </a:lnTo>
                  <a:close/>
                  <a:moveTo>
                    <a:pt y="0" x="24507"/>
                  </a:moveTo>
                  <a:lnTo>
                    <a:pt y="768" x="24507"/>
                  </a:lnTo>
                  <a:lnTo>
                    <a:pt y="768" x="24948"/>
                  </a:lnTo>
                  <a:lnTo>
                    <a:pt y="0" x="24948"/>
                  </a:lnTo>
                  <a:close/>
                  <a:moveTo>
                    <a:pt y="208" x="62365"/>
                  </a:moveTo>
                  <a:lnTo>
                    <a:pt y="2036" x="62365"/>
                  </a:lnTo>
                  <a:lnTo>
                    <a:pt y="2036" x="62772"/>
                  </a:lnTo>
                  <a:lnTo>
                    <a:pt y="208" x="62772"/>
                  </a:lnTo>
                  <a:close/>
                  <a:moveTo>
                    <a:pt y="208" x="63269"/>
                  </a:moveTo>
                  <a:lnTo>
                    <a:pt y="2036" x="63269"/>
                  </a:lnTo>
                  <a:lnTo>
                    <a:pt y="2036" x="63676"/>
                  </a:lnTo>
                  <a:lnTo>
                    <a:pt y="208" x="63676"/>
                  </a:lnTo>
                  <a:close/>
                  <a:moveTo>
                    <a:pt y="1861" x="38602"/>
                  </a:moveTo>
                  <a:cubicBezTo>
                    <a:pt y="1861" x="38819"/>
                    <a:pt y="1960" x="38993"/>
                    <a:pt y="2157" x="39124"/>
                  </a:cubicBezTo>
                  <a:cubicBezTo>
                    <a:pt y="2355" x="39256"/>
                    <a:pt y="2620" x="39323"/>
                    <a:pt y="2951" x="39327"/>
                  </a:cubicBezTo>
                  <a:lnTo>
                    <a:pt y="2954" x="37758"/>
                  </a:lnTo>
                  <a:cubicBezTo>
                    <a:pt y="2608" x="37780"/>
                    <a:pt y="2339" x="37865"/>
                    <a:pt y="2148" x="38012"/>
                  </a:cubicBezTo>
                  <a:cubicBezTo>
                    <a:pt y="1957" x="38160"/>
                    <a:pt y="1861" x="38356"/>
                    <a:pt y="1861" x="38602"/>
                  </a:cubicBezTo>
                  <a:close/>
                  <a:moveTo>
                    <a:pt y="1861" x="53097"/>
                  </a:moveTo>
                  <a:cubicBezTo>
                    <a:pt y="1861" x="53314"/>
                    <a:pt y="1960" x="53488"/>
                    <a:pt y="2157" x="53619"/>
                  </a:cubicBezTo>
                  <a:cubicBezTo>
                    <a:pt y="2355" x="53751"/>
                    <a:pt y="2620" x="53818"/>
                    <a:pt y="2951" x="53822"/>
                  </a:cubicBezTo>
                  <a:lnTo>
                    <a:pt y="2954" x="52253"/>
                  </a:lnTo>
                  <a:cubicBezTo>
                    <a:pt y="2608" x="52275"/>
                    <a:pt y="2339" x="52360"/>
                    <a:pt y="2148" x="52507"/>
                  </a:cubicBezTo>
                  <a:cubicBezTo>
                    <a:pt y="1957" x="52655"/>
                    <a:pt y="1861" x="52851"/>
                    <a:pt y="1861" x="53097"/>
                  </a:cubicBezTo>
                  <a:close/>
                  <a:moveTo>
                    <a:pt y="119" x="60578"/>
                  </a:moveTo>
                  <a:cubicBezTo>
                    <a:pt y="119" x="60414"/>
                    <a:pt y="150" x="60255"/>
                    <a:pt y="211" x="60101"/>
                  </a:cubicBezTo>
                  <a:cubicBezTo>
                    <a:pt y="273" x="59947"/>
                    <a:pt y="366" x="59795"/>
                    <a:pt y="491" x="59645"/>
                  </a:cubicBezTo>
                  <a:lnTo>
                    <a:pt y="1110" x="59645"/>
                  </a:lnTo>
                  <a:cubicBezTo>
                    <a:pt y="963" x="59800"/>
                    <a:pt y="851" x="59949"/>
                    <a:pt y="774" x="60091"/>
                  </a:cubicBezTo>
                  <a:cubicBezTo>
                    <a:pt y="697" x="60234"/>
                    <a:pt y="659" x="60369"/>
                    <a:pt y="659" x="60494"/>
                  </a:cubicBezTo>
                  <a:cubicBezTo>
                    <a:pt y="659" x="60667"/>
                    <a:pt y="719" x="60805"/>
                    <a:pt y="840" x="60909"/>
                  </a:cubicBezTo>
                  <a:cubicBezTo>
                    <a:pt y="961" x="61014"/>
                    <a:pt y="1119" x="61066"/>
                    <a:pt y="1314" x="61066"/>
                  </a:cubicBezTo>
                  <a:cubicBezTo>
                    <a:pt y="1422" x="61066"/>
                    <a:pt y="1527" x="61046"/>
                    <a:pt y="1631" x="61005"/>
                  </a:cubicBezTo>
                  <a:cubicBezTo>
                    <a:pt y="1734" x="60964"/>
                    <a:pt y="1843" x="60899"/>
                    <a:pt y="1960" x="60808"/>
                  </a:cubicBezTo>
                  <a:lnTo>
                    <a:pt y="2253" x="60593"/>
                  </a:lnTo>
                  <a:cubicBezTo>
                    <a:pt y="2442" x="60449"/>
                    <a:pt y="2608" x="60355"/>
                    <a:pt y="2750" x="60310"/>
                  </a:cubicBezTo>
                  <a:cubicBezTo>
                    <a:pt y="2893" x="60266"/>
                    <a:pt y="3075" x="60243"/>
                    <a:pt y="3297" x="60243"/>
                  </a:cubicBezTo>
                  <a:lnTo>
                    <a:pt y="3804" x="60243"/>
                  </a:lnTo>
                  <a:lnTo>
                    <a:pt y="3804" x="60700"/>
                  </a:lnTo>
                  <a:lnTo>
                    <a:pt y="3399" x="60700"/>
                  </a:lnTo>
                  <a:cubicBezTo>
                    <a:pt y="3285" x="60700"/>
                    <a:pt y="3195" x="60703"/>
                    <a:pt y="3129" x="60707"/>
                  </a:cubicBezTo>
                  <a:cubicBezTo>
                    <a:pt y="3063" x="60712"/>
                    <a:pt y="3007" x="60719"/>
                    <a:pt y="2961" x="60729"/>
                  </a:cubicBezTo>
                  <a:cubicBezTo>
                    <a:pt y="2906" x="60742"/>
                    <a:pt y="2850" x="60764"/>
                    <a:pt y="2791" x="60795"/>
                  </a:cubicBezTo>
                  <a:cubicBezTo>
                    <a:pt y="2733" x="60826"/>
                    <a:pt y="2653" x="60879"/>
                    <a:pt y="2549" x="60954"/>
                  </a:cubicBezTo>
                  <a:lnTo>
                    <a:pt y="2266" x="61164"/>
                  </a:lnTo>
                  <a:cubicBezTo>
                    <a:pt y="2077" x="61308"/>
                    <a:pt y="1908" x="61408"/>
                    <a:pt y="1757" x="61465"/>
                  </a:cubicBezTo>
                  <a:cubicBezTo>
                    <a:pt y="1607" x="61523"/>
                    <a:pt y="1448" x="61552"/>
                    <a:pt y="1281" x="61552"/>
                  </a:cubicBezTo>
                  <a:cubicBezTo>
                    <a:pt y="932" x="61552"/>
                    <a:pt y="651" x="61463"/>
                    <a:pt y="438" x="61285"/>
                  </a:cubicBezTo>
                  <a:cubicBezTo>
                    <a:pt y="225" x="61107"/>
                    <a:pt y="119" x="60872"/>
                    <a:pt y="119" x="60578"/>
                  </a:cubicBezTo>
                  <a:close/>
                  <a:moveTo>
                    <a:pt y="3271" x="3729"/>
                  </a:moveTo>
                  <a:lnTo>
                    <a:pt y="3406" x="3729"/>
                  </a:lnTo>
                  <a:cubicBezTo>
                    <a:pt y="3801" x="3729"/>
                    <a:pt y="4118" x="3656"/>
                    <a:pt y="4356" x="3508"/>
                  </a:cubicBezTo>
                  <a:cubicBezTo>
                    <a:pt y="4594" x="3361"/>
                    <a:pt y="4713" x="3165"/>
                    <a:pt y="4713" x="2921"/>
                  </a:cubicBezTo>
                  <a:cubicBezTo>
                    <a:pt y="4713" x="2744"/>
                    <a:pt y="4650" x="2604"/>
                    <a:pt y="4524" x="2501"/>
                  </a:cubicBezTo>
                  <a:cubicBezTo>
                    <a:pt y="4398" x="2399"/>
                    <a:pt y="4227" x="2347"/>
                    <a:pt y="4012" x="2347"/>
                  </a:cubicBezTo>
                  <a:cubicBezTo>
                    <a:pt y="3742" x="2347"/>
                    <a:pt y="3551" x="2416"/>
                    <a:pt y="3439" x="2553"/>
                  </a:cubicBezTo>
                  <a:cubicBezTo>
                    <a:pt y="3327" x="2690"/>
                    <a:pt y="3271" x="2936"/>
                    <a:pt y="3271" x="3292"/>
                  </a:cubicBezTo>
                  <a:close/>
                  <a:moveTo>
                    <a:pt y="3271" x="15584"/>
                  </a:moveTo>
                  <a:lnTo>
                    <a:pt y="3406" x="15584"/>
                  </a:lnTo>
                  <a:cubicBezTo>
                    <a:pt y="3801" x="15584"/>
                    <a:pt y="4118" x="15511"/>
                    <a:pt y="4356" x="15363"/>
                  </a:cubicBezTo>
                  <a:cubicBezTo>
                    <a:pt y="4594" x="15216"/>
                    <a:pt y="4713" x="15020"/>
                    <a:pt y="4713" x="14776"/>
                  </a:cubicBezTo>
                  <a:cubicBezTo>
                    <a:pt y="4713" x="14599"/>
                    <a:pt y="4650" x="14459"/>
                    <a:pt y="4524" x="14356"/>
                  </a:cubicBezTo>
                  <a:cubicBezTo>
                    <a:pt y="4398" x="14254"/>
                    <a:pt y="4227" x="14202"/>
                    <a:pt y="4012" x="14202"/>
                  </a:cubicBezTo>
                  <a:cubicBezTo>
                    <a:pt y="3742" x="14202"/>
                    <a:pt y="3551" x="14271"/>
                    <a:pt y="3439" x="14408"/>
                  </a:cubicBezTo>
                  <a:cubicBezTo>
                    <a:pt y="3327" x="14545"/>
                    <a:pt y="3271" x="14791"/>
                    <a:pt y="3271" x="15147"/>
                  </a:cubicBezTo>
                  <a:close/>
                  <a:moveTo>
                    <a:pt y="0" x="1289"/>
                  </a:moveTo>
                  <a:cubicBezTo>
                    <a:pt y="0" x="988"/>
                    <a:pt y="94" x="768"/>
                    <a:pt y="282" x="629"/>
                  </a:cubicBezTo>
                  <a:cubicBezTo>
                    <a:pt y="470" x="491"/>
                    <a:pt y="769" x="421"/>
                    <a:pt y="1179" x="421"/>
                  </a:cubicBezTo>
                  <a:lnTo>
                    <a:pt y="1436" x="421"/>
                  </a:lnTo>
                  <a:lnTo>
                    <a:pt y="1436" x="0"/>
                  </a:lnTo>
                  <a:lnTo>
                    <a:pt y="1907" x="0"/>
                  </a:lnTo>
                  <a:lnTo>
                    <a:pt y="1907" x="421"/>
                  </a:lnTo>
                  <a:lnTo>
                    <a:pt y="5125" x="421"/>
                  </a:lnTo>
                  <a:lnTo>
                    <a:pt y="5125" x="864"/>
                  </a:lnTo>
                  <a:lnTo>
                    <a:pt y="1907" x="864"/>
                  </a:lnTo>
                  <a:lnTo>
                    <a:pt y="1907" x="1588"/>
                  </a:lnTo>
                  <a:lnTo>
                    <a:pt y="1436" x="1588"/>
                  </a:lnTo>
                  <a:lnTo>
                    <a:pt y="1436" x="864"/>
                  </a:lnTo>
                  <a:lnTo>
                    <a:pt y="1110" x="864"/>
                  </a:lnTo>
                  <a:cubicBezTo>
                    <a:pt y="882" x="864"/>
                    <a:pt y="724" x="894"/>
                    <a:pt y="636" x="956"/>
                  </a:cubicBezTo>
                  <a:cubicBezTo>
                    <a:pt y="548" x="1017"/>
                    <a:pt y="504" x="1127"/>
                    <a:pt y="504" x="1285"/>
                  </a:cubicBezTo>
                  <a:lnTo>
                    <a:pt y="504" x="1706"/>
                  </a:lnTo>
                  <a:lnTo>
                    <a:pt y="0" x="1706"/>
                  </a:lnTo>
                  <a:close/>
                  <a:moveTo>
                    <a:pt y="1347" x="6362"/>
                  </a:moveTo>
                  <a:cubicBezTo>
                    <a:pt y="1347" x="6169"/>
                    <a:pt y="1401" x="6003"/>
                    <a:pt y="1509" x="5862"/>
                  </a:cubicBezTo>
                  <a:cubicBezTo>
                    <a:pt y="1616" x="5722"/>
                    <a:pt y="1783" x="5602"/>
                    <a:pt y="2009" x="5501"/>
                  </a:cubicBezTo>
                  <a:lnTo>
                    <a:pt y="1436" x="5501"/>
                  </a:lnTo>
                  <a:lnTo>
                    <a:pt y="1436" x="5059"/>
                  </a:lnTo>
                  <a:lnTo>
                    <a:pt y="5125" x="5059"/>
                  </a:lnTo>
                  <a:lnTo>
                    <a:pt y="5125" x="5501"/>
                  </a:lnTo>
                  <a:lnTo>
                    <a:pt y="3040" x="5501"/>
                  </a:lnTo>
                  <a:cubicBezTo>
                    <a:pt y="2682" x="5501"/>
                    <a:pt y="2398" x="5567"/>
                    <a:pt y="2189" x="5700"/>
                  </a:cubicBezTo>
                  <a:cubicBezTo>
                    <a:pt y="1979" x="5832"/>
                    <a:pt y="1874" x="6011"/>
                    <a:pt y="1874" x="6235"/>
                  </a:cubicBezTo>
                  <a:cubicBezTo>
                    <a:pt y="1874" x="6425"/>
                    <a:pt y="1959" x="6565"/>
                    <a:pt y="2129" x="6656"/>
                  </a:cubicBezTo>
                  <a:cubicBezTo>
                    <a:pt y="2300" x="6747"/>
                    <a:pt y="2563" x="6793"/>
                    <a:pt y="2918" x="6793"/>
                  </a:cubicBezTo>
                  <a:lnTo>
                    <a:pt y="5125" x="6793"/>
                  </a:lnTo>
                  <a:lnTo>
                    <a:pt y="5125" x="7235"/>
                  </a:lnTo>
                  <a:lnTo>
                    <a:pt y="3040" x="7235"/>
                  </a:lnTo>
                  <a:cubicBezTo>
                    <a:pt y="2680" x="7235"/>
                    <a:pt y="2396" x="7301"/>
                    <a:pt y="2187" x="7434"/>
                  </a:cubicBezTo>
                  <a:cubicBezTo>
                    <a:pt y="1979" x="7566"/>
                    <a:pt y="1874" x="7746"/>
                    <a:pt y="1874" x="7974"/>
                  </a:cubicBezTo>
                  <a:cubicBezTo>
                    <a:pt y="1874" x="8161"/>
                    <a:pt y="1960" x="8299"/>
                    <a:pt y="2131" x="8390"/>
                  </a:cubicBezTo>
                  <a:cubicBezTo>
                    <a:pt y="2302" x="8481"/>
                    <a:pt y="2565" x="8527"/>
                    <a:pt y="2918" x="8527"/>
                  </a:cubicBezTo>
                  <a:lnTo>
                    <a:pt y="5125" x="8527"/>
                  </a:lnTo>
                  <a:lnTo>
                    <a:pt y="5125" x="8969"/>
                  </a:lnTo>
                  <a:lnTo>
                    <a:pt y="2898" x="8969"/>
                  </a:lnTo>
                  <a:cubicBezTo>
                    <a:pt y="2402" x="8969"/>
                    <a:pt y="2020" x="8893"/>
                    <a:pt y="1751" x="8742"/>
                  </a:cubicBezTo>
                  <a:cubicBezTo>
                    <a:pt y="1482" x="8590"/>
                    <a:pt y="1347" x="8375"/>
                    <a:pt y="1347" x="8096"/>
                  </a:cubicBezTo>
                  <a:cubicBezTo>
                    <a:pt y="1347" x="7889"/>
                    <a:pt y="1412" x="7709"/>
                    <a:pt y="1542" x="7556"/>
                  </a:cubicBezTo>
                  <a:cubicBezTo>
                    <a:pt y="1671" x="7403"/>
                    <a:pt y="1872" x="7271"/>
                    <a:pt y="2144" x="7161"/>
                  </a:cubicBezTo>
                  <a:cubicBezTo>
                    <a:pt y="1885" x="7096"/>
                    <a:pt y="1688" x="6995"/>
                    <a:pt y="1551" x="6858"/>
                  </a:cubicBezTo>
                  <a:cubicBezTo>
                    <a:pt y="1415" x="6722"/>
                    <a:pt y="1347" x="6557"/>
                    <a:pt y="1347" x="6362"/>
                  </a:cubicBezTo>
                  <a:close/>
                  <a:moveTo>
                    <a:pt y="1436" x="9846"/>
                  </a:moveTo>
                  <a:lnTo>
                    <a:pt y="5125" x="9846"/>
                  </a:lnTo>
                  <a:lnTo>
                    <a:pt y="5125" x="10287"/>
                  </a:lnTo>
                  <a:lnTo>
                    <a:pt y="1436" x="10287"/>
                  </a:lnTo>
                  <a:close/>
                  <a:moveTo>
                    <a:pt y="0" x="11207"/>
                  </a:moveTo>
                  <a:lnTo>
                    <a:pt y="5125" x="11207"/>
                  </a:lnTo>
                  <a:lnTo>
                    <a:pt y="5125" x="11648"/>
                  </a:lnTo>
                  <a:lnTo>
                    <a:pt y="0" x="11648"/>
                  </a:lnTo>
                  <a:close/>
                  <a:moveTo>
                    <a:pt y="1436" x="12568"/>
                  </a:moveTo>
                  <a:lnTo>
                    <a:pt y="5125" x="12568"/>
                  </a:lnTo>
                  <a:lnTo>
                    <a:pt y="5125" x="13009"/>
                  </a:lnTo>
                  <a:lnTo>
                    <a:pt y="1436" x="13009"/>
                  </a:lnTo>
                  <a:close/>
                  <a:moveTo>
                    <a:pt y="1347" x="18258"/>
                  </a:moveTo>
                  <a:cubicBezTo>
                    <a:pt y="1347" x="18046"/>
                    <a:pt y="1402" x="17866"/>
                    <a:pt y="1510" x="17717"/>
                  </a:cubicBezTo>
                  <a:cubicBezTo>
                    <a:pt y="1619" x="17569"/>
                    <a:pt y="1785" x="17449"/>
                    <a:pt y="2009" x="17356"/>
                  </a:cubicBezTo>
                  <a:lnTo>
                    <a:pt y="1436" x="17356"/>
                  </a:lnTo>
                  <a:lnTo>
                    <a:pt y="1436" x="16914"/>
                  </a:lnTo>
                  <a:lnTo>
                    <a:pt y="5125" x="16914"/>
                  </a:lnTo>
                  <a:lnTo>
                    <a:pt y="5125" x="17356"/>
                  </a:lnTo>
                  <a:lnTo>
                    <a:pt y="3182" x="17356"/>
                  </a:lnTo>
                  <a:cubicBezTo>
                    <a:pt y="2765" x="17356"/>
                    <a:pt y="2445" x="17423"/>
                    <a:pt y="2222" x="17556"/>
                  </a:cubicBezTo>
                  <a:cubicBezTo>
                    <a:pt y="1999" x="17689"/>
                    <a:pt y="1887" x="17880"/>
                    <a:pt y="1887" x="18129"/>
                  </a:cubicBezTo>
                  <a:cubicBezTo>
                    <a:pt y="1887" x="18199"/>
                    <a:pt y="1897" x="18263"/>
                    <a:pt y="1915" x="18321"/>
                  </a:cubicBezTo>
                  <a:cubicBezTo>
                    <a:pt y="1934" x="18379"/>
                    <a:pt y="1963" x="18433"/>
                    <a:pt y="2003" x="18483"/>
                  </a:cubicBezTo>
                  <a:lnTo>
                    <a:pt y="1380" x="18480"/>
                  </a:lnTo>
                  <a:cubicBezTo>
                    <a:pt y="1369" x="18436"/>
                    <a:pt y="1361" x="18395"/>
                    <a:pt y="1356" x="18358"/>
                  </a:cubicBezTo>
                  <a:cubicBezTo>
                    <a:pt y="1350" x="18322"/>
                    <a:pt y="1347" x="18288"/>
                    <a:pt y="1347" x="18258"/>
                  </a:cubicBezTo>
                  <a:close/>
                  <a:moveTo>
                    <a:pt y="1436" x="20246"/>
                  </a:moveTo>
                  <a:lnTo>
                    <a:pt y="5125" x="20946"/>
                  </a:lnTo>
                  <a:lnTo>
                    <a:pt y="5125" x="21465"/>
                  </a:lnTo>
                  <a:lnTo>
                    <a:pt y="2101" x="22044"/>
                  </a:lnTo>
                  <a:lnTo>
                    <a:pt y="5125" x="22620"/>
                  </a:lnTo>
                  <a:lnTo>
                    <a:pt y="5125" x="23139"/>
                  </a:lnTo>
                  <a:lnTo>
                    <a:pt y="1436" x="23840"/>
                  </a:lnTo>
                  <a:lnTo>
                    <a:pt y="1436" x="23400"/>
                  </a:lnTo>
                  <a:lnTo>
                    <a:pt y="4315" x="22852"/>
                  </a:lnTo>
                  <a:lnTo>
                    <a:pt y="1436" x="22302"/>
                  </a:lnTo>
                  <a:lnTo>
                    <a:pt y="1436" x="21783"/>
                  </a:lnTo>
                  <a:lnTo>
                    <a:pt y="4315" x="21236"/>
                  </a:lnTo>
                  <a:lnTo>
                    <a:pt y="1436" x="20686"/>
                  </a:lnTo>
                  <a:close/>
                  <a:moveTo>
                    <a:pt y="1436" x="24507"/>
                  </a:moveTo>
                  <a:lnTo>
                    <a:pt y="5125" x="24507"/>
                  </a:lnTo>
                  <a:lnTo>
                    <a:pt y="5125" x="24948"/>
                  </a:lnTo>
                  <a:lnTo>
                    <a:pt y="1436" x="24948"/>
                  </a:lnTo>
                  <a:close/>
                  <a:moveTo>
                    <a:pt y="389" x="25861"/>
                  </a:moveTo>
                  <a:lnTo>
                    <a:pt y="1436" x="25861"/>
                  </a:lnTo>
                  <a:lnTo>
                    <a:pt y="1436" x="25538"/>
                  </a:lnTo>
                  <a:lnTo>
                    <a:pt y="1907" x="25538"/>
                  </a:lnTo>
                  <a:lnTo>
                    <a:pt y="1907" x="25861"/>
                  </a:lnTo>
                  <a:lnTo>
                    <a:pt y="3910" x="25861"/>
                  </a:lnTo>
                  <a:cubicBezTo>
                    <a:pt y="4371" x="25861"/>
                    <a:pt y="4688" x="25926"/>
                    <a:pt y="4863" x="26055"/>
                  </a:cubicBezTo>
                  <a:cubicBezTo>
                    <a:pt y="5038" x="26184"/>
                    <a:pt y="5125" x="26419"/>
                    <a:pt y="5125" x="26758"/>
                  </a:cubicBezTo>
                  <a:lnTo>
                    <a:pt y="5125" x="27210"/>
                  </a:lnTo>
                  <a:lnTo>
                    <a:pt y="4618" x="27210"/>
                  </a:lnTo>
                  <a:lnTo>
                    <a:pt y="4618" x="26758"/>
                  </a:lnTo>
                  <a:cubicBezTo>
                    <a:pt y="4618" x="26575"/>
                    <a:pt y="4575" x="26453"/>
                    <a:pt y="4489" x="26393"/>
                  </a:cubicBezTo>
                  <a:cubicBezTo>
                    <a:pt y="4404" x="26334"/>
                    <a:pt y="4210" x="26304"/>
                    <a:pt y="3910" x="26304"/>
                  </a:cubicBezTo>
                  <a:lnTo>
                    <a:pt y="1907" x="26304"/>
                  </a:lnTo>
                  <a:lnTo>
                    <a:pt y="1907" x="27210"/>
                  </a:lnTo>
                  <a:lnTo>
                    <a:pt y="1436" x="27210"/>
                  </a:lnTo>
                  <a:lnTo>
                    <a:pt y="1436" x="26304"/>
                  </a:lnTo>
                  <a:lnTo>
                    <a:pt y="389" x="26304"/>
                  </a:lnTo>
                  <a:close/>
                  <a:moveTo>
                    <a:pt y="0" x="27773"/>
                  </a:moveTo>
                  <a:lnTo>
                    <a:pt y="5125" x="27773"/>
                  </a:lnTo>
                  <a:lnTo>
                    <a:pt y="5125" x="28215"/>
                  </a:lnTo>
                  <a:lnTo>
                    <a:pt y="3040" x="28215"/>
                  </a:lnTo>
                  <a:cubicBezTo>
                    <a:pt y="2680" x="28215"/>
                    <a:pt y="2396" x="28284"/>
                    <a:pt y="2187" x="28421"/>
                  </a:cubicBezTo>
                  <a:cubicBezTo>
                    <a:pt y="1979" x="28558"/>
                    <a:pt y="1874" x="28745"/>
                    <a:pt y="1874" x="28983"/>
                  </a:cubicBezTo>
                  <a:cubicBezTo>
                    <a:pt y="1874" x="29181"/>
                    <a:pt y="1961" x="29329"/>
                    <a:pt y="2134" x="29428"/>
                  </a:cubicBezTo>
                  <a:cubicBezTo>
                    <a:pt y="2308" x="29527"/>
                    <a:pt y="2569" x="29576"/>
                    <a:pt y="2918" x="29576"/>
                  </a:cubicBezTo>
                  <a:lnTo>
                    <a:pt y="5125" x="29576"/>
                  </a:lnTo>
                  <a:lnTo>
                    <a:pt y="5125" x="30016"/>
                  </a:lnTo>
                  <a:lnTo>
                    <a:pt y="2898" x="30016"/>
                  </a:lnTo>
                  <a:cubicBezTo>
                    <a:pt y="2389" x="30016"/>
                    <a:pt y="2003" x="29937"/>
                    <a:pt y="1741" x="29779"/>
                  </a:cubicBezTo>
                  <a:cubicBezTo>
                    <a:pt y="1478" x="29621"/>
                    <a:pt y="1347" x="29389"/>
                    <a:pt y="1347" x="29081"/>
                  </a:cubicBezTo>
                  <a:cubicBezTo>
                    <a:pt y="1347" x="28894"/>
                    <a:pt y="1402" x="28730"/>
                    <a:pt y="1512" x="28587"/>
                  </a:cubicBezTo>
                  <a:cubicBezTo>
                    <a:pt y="1622" x="28444"/>
                    <a:pt y="1787" x="28320"/>
                    <a:pt y="2009" x="28215"/>
                  </a:cubicBezTo>
                  <a:lnTo>
                    <a:pt y="0" x="28215"/>
                  </a:lnTo>
                  <a:close/>
                  <a:moveTo>
                    <a:pt y="389" x="32443"/>
                  </a:moveTo>
                  <a:lnTo>
                    <a:pt y="1436" x="32443"/>
                  </a:lnTo>
                  <a:lnTo>
                    <a:pt y="1436" x="32120"/>
                  </a:lnTo>
                  <a:lnTo>
                    <a:pt y="1907" x="32120"/>
                  </a:lnTo>
                  <a:lnTo>
                    <a:pt y="1907" x="32443"/>
                  </a:lnTo>
                  <a:lnTo>
                    <a:pt y="3910" x="32443"/>
                  </a:lnTo>
                  <a:cubicBezTo>
                    <a:pt y="4371" x="32443"/>
                    <a:pt y="4688" x="32508"/>
                    <a:pt y="4863" x="32637"/>
                  </a:cubicBezTo>
                  <a:cubicBezTo>
                    <a:pt y="5038" x="32766"/>
                    <a:pt y="5125" x="33001"/>
                    <a:pt y="5125" x="33340"/>
                  </a:cubicBezTo>
                  <a:lnTo>
                    <a:pt y="5125" x="33792"/>
                  </a:lnTo>
                  <a:lnTo>
                    <a:pt y="4618" x="33792"/>
                  </a:lnTo>
                  <a:lnTo>
                    <a:pt y="4618" x="33340"/>
                  </a:lnTo>
                  <a:cubicBezTo>
                    <a:pt y="4618" x="33157"/>
                    <a:pt y="4575" x="33035"/>
                    <a:pt y="4489" x="32975"/>
                  </a:cubicBezTo>
                  <a:cubicBezTo>
                    <a:pt y="4404" x="32916"/>
                    <a:pt y="4210" x="32886"/>
                    <a:pt y="3910" x="32886"/>
                  </a:cubicBezTo>
                  <a:lnTo>
                    <a:pt y="1907" x="32886"/>
                  </a:lnTo>
                  <a:lnTo>
                    <a:pt y="1907" x="33792"/>
                  </a:lnTo>
                  <a:lnTo>
                    <a:pt y="1436" x="33792"/>
                  </a:lnTo>
                  <a:lnTo>
                    <a:pt y="1436" x="32886"/>
                  </a:lnTo>
                  <a:lnTo>
                    <a:pt y="389" x="32886"/>
                  </a:lnTo>
                  <a:close/>
                  <a:moveTo>
                    <a:pt y="0" x="34355"/>
                  </a:moveTo>
                  <a:lnTo>
                    <a:pt y="5125" x="34355"/>
                  </a:lnTo>
                  <a:lnTo>
                    <a:pt y="5125" x="34797"/>
                  </a:lnTo>
                  <a:lnTo>
                    <a:pt y="3040" x="34797"/>
                  </a:lnTo>
                  <a:cubicBezTo>
                    <a:pt y="2680" x="34797"/>
                    <a:pt y="2396" x="34866"/>
                    <a:pt y="2187" x="35003"/>
                  </a:cubicBezTo>
                  <a:cubicBezTo>
                    <a:pt y="1979" x="35140"/>
                    <a:pt y="1874" x="35327"/>
                    <a:pt y="1874" x="35565"/>
                  </a:cubicBezTo>
                  <a:cubicBezTo>
                    <a:pt y="1874" x="35763"/>
                    <a:pt y="1961" x="35911"/>
                    <a:pt y="2134" x="36010"/>
                  </a:cubicBezTo>
                  <a:cubicBezTo>
                    <a:pt y="2308" x="36109"/>
                    <a:pt y="2569" x="36158"/>
                    <a:pt y="2918" x="36158"/>
                  </a:cubicBezTo>
                  <a:lnTo>
                    <a:pt y="5125" x="36158"/>
                  </a:lnTo>
                  <a:lnTo>
                    <a:pt y="5125" x="36598"/>
                  </a:lnTo>
                  <a:lnTo>
                    <a:pt y="2898" x="36598"/>
                  </a:lnTo>
                  <a:cubicBezTo>
                    <a:pt y="2389" x="36598"/>
                    <a:pt y="2003" x="36519"/>
                    <a:pt y="1741" x="36361"/>
                  </a:cubicBezTo>
                  <a:cubicBezTo>
                    <a:pt y="1478" x="36203"/>
                    <a:pt y="1347" x="35971"/>
                    <a:pt y="1347" x="35663"/>
                  </a:cubicBezTo>
                  <a:cubicBezTo>
                    <a:pt y="1347" x="35476"/>
                    <a:pt y="1402" x="35312"/>
                    <a:pt y="1512" x="35169"/>
                  </a:cubicBezTo>
                  <a:cubicBezTo>
                    <a:pt y="1622" x="35026"/>
                    <a:pt y="1787" x="34902"/>
                    <a:pt y="2009" x="34797"/>
                  </a:cubicBezTo>
                  <a:lnTo>
                    <a:pt y="0" x="34797"/>
                  </a:lnTo>
                  <a:close/>
                  <a:moveTo>
                    <a:pt y="389" x="50042"/>
                  </a:moveTo>
                  <a:lnTo>
                    <a:pt y="1436" x="50042"/>
                  </a:lnTo>
                  <a:lnTo>
                    <a:pt y="1436" x="49719"/>
                  </a:lnTo>
                  <a:lnTo>
                    <a:pt y="1907" x="49719"/>
                  </a:lnTo>
                  <a:lnTo>
                    <a:pt y="1907" x="50042"/>
                  </a:lnTo>
                  <a:lnTo>
                    <a:pt y="3910" x="50042"/>
                  </a:lnTo>
                  <a:cubicBezTo>
                    <a:pt y="4371" x="50042"/>
                    <a:pt y="4688" x="50107"/>
                    <a:pt y="4863" x="50236"/>
                  </a:cubicBezTo>
                  <a:cubicBezTo>
                    <a:pt y="5038" x="50365"/>
                    <a:pt y="5125" x="50600"/>
                    <a:pt y="5125" x="50939"/>
                  </a:cubicBezTo>
                  <a:lnTo>
                    <a:pt y="5125" x="51391"/>
                  </a:lnTo>
                  <a:lnTo>
                    <a:pt y="4618" x="51391"/>
                  </a:lnTo>
                  <a:lnTo>
                    <a:pt y="4618" x="50939"/>
                  </a:lnTo>
                  <a:cubicBezTo>
                    <a:pt y="4618" x="50756"/>
                    <a:pt y="4575" x="50634"/>
                    <a:pt y="4489" x="50574"/>
                  </a:cubicBezTo>
                  <a:cubicBezTo>
                    <a:pt y="4404" x="50515"/>
                    <a:pt y="4210" x="50485"/>
                    <a:pt y="3910" x="50485"/>
                  </a:cubicBezTo>
                  <a:lnTo>
                    <a:pt y="1907" x="50485"/>
                  </a:lnTo>
                  <a:lnTo>
                    <a:pt y="1907" x="51391"/>
                  </a:lnTo>
                  <a:lnTo>
                    <a:pt y="1436" x="51391"/>
                  </a:lnTo>
                  <a:lnTo>
                    <a:pt y="1436" x="50485"/>
                  </a:lnTo>
                  <a:lnTo>
                    <a:pt y="389" x="50485"/>
                  </a:lnTo>
                  <a:close/>
                  <a:moveTo>
                    <a:pt y="1347" x="56271"/>
                  </a:moveTo>
                  <a:cubicBezTo>
                    <a:pt y="1347" x="56078"/>
                    <a:pt y="1401" x="55912"/>
                    <a:pt y="1509" x="55771"/>
                  </a:cubicBezTo>
                  <a:cubicBezTo>
                    <a:pt y="1616" x="55631"/>
                    <a:pt y="1783" x="55511"/>
                    <a:pt y="2009" x="55410"/>
                  </a:cubicBezTo>
                  <a:lnTo>
                    <a:pt y="1436" x="55410"/>
                  </a:lnTo>
                  <a:lnTo>
                    <a:pt y="1436" x="54968"/>
                  </a:lnTo>
                  <a:lnTo>
                    <a:pt y="5125" x="54968"/>
                  </a:lnTo>
                  <a:lnTo>
                    <a:pt y="5125" x="55410"/>
                  </a:lnTo>
                  <a:lnTo>
                    <a:pt y="3040" x="55410"/>
                  </a:lnTo>
                  <a:cubicBezTo>
                    <a:pt y="2682" x="55410"/>
                    <a:pt y="2398" x="55476"/>
                    <a:pt y="2189" x="55609"/>
                  </a:cubicBezTo>
                  <a:cubicBezTo>
                    <a:pt y="1979" x="55741"/>
                    <a:pt y="1874" x="55920"/>
                    <a:pt y="1874" x="56144"/>
                  </a:cubicBezTo>
                  <a:cubicBezTo>
                    <a:pt y="1874" x="56334"/>
                    <a:pt y="1959" x="56474"/>
                    <a:pt y="2129" x="56565"/>
                  </a:cubicBezTo>
                  <a:cubicBezTo>
                    <a:pt y="2300" x="56656"/>
                    <a:pt y="2563" x="56702"/>
                    <a:pt y="2918" x="56702"/>
                  </a:cubicBezTo>
                  <a:lnTo>
                    <a:pt y="5125" x="56702"/>
                  </a:lnTo>
                  <a:lnTo>
                    <a:pt y="5125" x="57144"/>
                  </a:lnTo>
                  <a:lnTo>
                    <a:pt y="3040" x="57144"/>
                  </a:lnTo>
                  <a:cubicBezTo>
                    <a:pt y="2680" x="57144"/>
                    <a:pt y="2396" x="57210"/>
                    <a:pt y="2187" x="57343"/>
                  </a:cubicBezTo>
                  <a:cubicBezTo>
                    <a:pt y="1979" x="57475"/>
                    <a:pt y="1874" x="57655"/>
                    <a:pt y="1874" x="57883"/>
                  </a:cubicBezTo>
                  <a:cubicBezTo>
                    <a:pt y="1874" x="58070"/>
                    <a:pt y="1960" x="58208"/>
                    <a:pt y="2131" x="58299"/>
                  </a:cubicBezTo>
                  <a:cubicBezTo>
                    <a:pt y="2302" x="58390"/>
                    <a:pt y="2565" x="58436"/>
                    <a:pt y="2918" x="58436"/>
                  </a:cubicBezTo>
                  <a:lnTo>
                    <a:pt y="5125" x="58436"/>
                  </a:lnTo>
                  <a:lnTo>
                    <a:pt y="5125" x="58878"/>
                  </a:lnTo>
                  <a:lnTo>
                    <a:pt y="2898" x="58878"/>
                  </a:lnTo>
                  <a:cubicBezTo>
                    <a:pt y="2402" x="58878"/>
                    <a:pt y="2020" x="58802"/>
                    <a:pt y="1751" x="58651"/>
                  </a:cubicBezTo>
                  <a:cubicBezTo>
                    <a:pt y="1482" x="58499"/>
                    <a:pt y="1347" x="58284"/>
                    <a:pt y="1347" x="58005"/>
                  </a:cubicBezTo>
                  <a:cubicBezTo>
                    <a:pt y="1347" x="57798"/>
                    <a:pt y="1412" x="57618"/>
                    <a:pt y="1542" x="57465"/>
                  </a:cubicBezTo>
                  <a:cubicBezTo>
                    <a:pt y="1671" x="57312"/>
                    <a:pt y="1872" x="57180"/>
                    <a:pt y="2144" x="57070"/>
                  </a:cubicBezTo>
                  <a:cubicBezTo>
                    <a:pt y="1885" x="57005"/>
                    <a:pt y="1688" x="56904"/>
                    <a:pt y="1551" x="56767"/>
                  </a:cubicBezTo>
                  <a:cubicBezTo>
                    <a:pt y="1415" x="56631"/>
                    <a:pt y="1347" x="56466"/>
                    <a:pt y="1347" x="56271"/>
                  </a:cubicBezTo>
                  <a:close/>
                  <a:moveTo>
                    <a:pt y="4288" x="60229"/>
                  </a:moveTo>
                  <a:lnTo>
                    <a:pt y="5125" x="60229"/>
                  </a:lnTo>
                  <a:lnTo>
                    <a:pt y="5125" x="60715"/>
                  </a:lnTo>
                  <a:lnTo>
                    <a:pt y="4288" x="60715"/>
                  </a:lnTo>
                  <a:close/>
                  <a:moveTo>
                    <a:pt y="1347" x="3014"/>
                  </a:moveTo>
                  <a:cubicBezTo>
                    <a:pt y="1347" x="2871"/>
                    <a:pt y="1369" x="2723"/>
                    <a:pt y="1412" x="2572"/>
                  </a:cubicBezTo>
                  <a:cubicBezTo>
                    <a:pt y="1454" x="2420"/>
                    <a:pt y="1519" x="2264"/>
                    <a:pt y="1604" x="2103"/>
                  </a:cubicBezTo>
                  <a:lnTo>
                    <a:pt y="2164" x="2103"/>
                  </a:lnTo>
                  <a:cubicBezTo>
                    <a:pt y="2063" x="2237"/>
                    <a:pt y="1987" x="2377"/>
                    <a:pt y="1937" x="2522"/>
                  </a:cubicBezTo>
                  <a:cubicBezTo>
                    <a:pt y="1886" x="2667"/>
                    <a:pt y="1861" x="2816"/>
                    <a:pt y="1861" x="2969"/>
                  </a:cubicBezTo>
                  <a:cubicBezTo>
                    <a:pt y="1861" x="3210"/>
                    <a:pt y="1937" x="3397"/>
                    <a:pt y="2090" x="3530"/>
                  </a:cubicBezTo>
                  <a:cubicBezTo>
                    <a:pt y="2243" x="3663"/>
                    <a:pt y="2458" x="3729"/>
                    <a:pt y="2737" x="3729"/>
                  </a:cubicBezTo>
                  <a:lnTo>
                    <a:pt y="2796" x="3729"/>
                  </a:lnTo>
                  <a:lnTo>
                    <a:pt y="2796" x="3112"/>
                  </a:lnTo>
                  <a:cubicBezTo>
                    <a:pt y="2796" x="2712"/>
                    <a:pt y="2902" x="2411"/>
                    <a:pt y="3113" x="2210"/>
                  </a:cubicBezTo>
                  <a:cubicBezTo>
                    <a:pt y="3323" x="2008"/>
                    <a:pt y="3636" x="1907"/>
                    <a:pt y="4051" x="1907"/>
                  </a:cubicBezTo>
                  <a:cubicBezTo>
                    <a:pt y="4407" x="1907"/>
                    <a:pt y="4691" x="1988"/>
                    <a:pt y="4903" x="2150"/>
                  </a:cubicBezTo>
                  <a:cubicBezTo>
                    <a:pt y="5114" x="2312"/>
                    <a:pt y="5220" x="2530"/>
                    <a:pt y="5220" x="2804"/>
                  </a:cubicBezTo>
                  <a:cubicBezTo>
                    <a:pt y="5220" x="3021"/>
                    <a:pt y="5167" x="3204"/>
                    <a:pt y="5061" x="3354"/>
                  </a:cubicBezTo>
                  <a:cubicBezTo>
                    <a:pt y="4954" x="3504"/>
                    <a:pt y="4789" x="3629"/>
                    <a:pt y="4565" x="3729"/>
                  </a:cubicBezTo>
                  <a:lnTo>
                    <a:pt y="5125" x="3729"/>
                  </a:lnTo>
                  <a:lnTo>
                    <a:pt y="5125" x="4170"/>
                  </a:lnTo>
                  <a:lnTo>
                    <a:pt y="3020" x="4170"/>
                  </a:lnTo>
                  <a:cubicBezTo>
                    <a:pt y="2458" x="4170"/>
                    <a:pt y="2039" x="4074"/>
                    <a:pt y="1762" x="3883"/>
                  </a:cubicBezTo>
                  <a:cubicBezTo>
                    <a:pt y="1486" x="3691"/>
                    <a:pt y="1347" x="3402"/>
                    <a:pt y="1347" x="3014"/>
                  </a:cubicBezTo>
                  <a:close/>
                  <a:moveTo>
                    <a:pt y="1347" x="14869"/>
                  </a:moveTo>
                  <a:cubicBezTo>
                    <a:pt y="1347" x="14726"/>
                    <a:pt y="1369" x="14578"/>
                    <a:pt y="1412" x="14427"/>
                  </a:cubicBezTo>
                  <a:cubicBezTo>
                    <a:pt y="1454" x="14275"/>
                    <a:pt y="1519" x="14119"/>
                    <a:pt y="1604" x="13958"/>
                  </a:cubicBezTo>
                  <a:lnTo>
                    <a:pt y="2164" x="13958"/>
                  </a:lnTo>
                  <a:cubicBezTo>
                    <a:pt y="2063" x="14092"/>
                    <a:pt y="1987" x="14232"/>
                    <a:pt y="1937" x="14377"/>
                  </a:cubicBezTo>
                  <a:cubicBezTo>
                    <a:pt y="1886" x="14522"/>
                    <a:pt y="1861" x="14671"/>
                    <a:pt y="1861" x="14824"/>
                  </a:cubicBezTo>
                  <a:cubicBezTo>
                    <a:pt y="1861" x="15065"/>
                    <a:pt y="1937" x="15252"/>
                    <a:pt y="2090" x="15385"/>
                  </a:cubicBezTo>
                  <a:cubicBezTo>
                    <a:pt y="2243" x="15518"/>
                    <a:pt y="2458" x="15584"/>
                    <a:pt y="2737" x="15584"/>
                  </a:cubicBezTo>
                  <a:lnTo>
                    <a:pt y="2796" x="15584"/>
                  </a:lnTo>
                  <a:lnTo>
                    <a:pt y="2796" x="14967"/>
                  </a:lnTo>
                  <a:cubicBezTo>
                    <a:pt y="2796" x="14567"/>
                    <a:pt y="2902" x="14266"/>
                    <a:pt y="3113" x="14065"/>
                  </a:cubicBezTo>
                  <a:cubicBezTo>
                    <a:pt y="3323" x="13863"/>
                    <a:pt y="3636" x="13762"/>
                    <a:pt y="4051" x="13762"/>
                  </a:cubicBezTo>
                  <a:cubicBezTo>
                    <a:pt y="4407" x="13762"/>
                    <a:pt y="4691" x="13843"/>
                    <a:pt y="4903" x="14005"/>
                  </a:cubicBezTo>
                  <a:cubicBezTo>
                    <a:pt y="5114" x="14167"/>
                    <a:pt y="5220" x="14385"/>
                    <a:pt y="5220" x="14659"/>
                  </a:cubicBezTo>
                  <a:cubicBezTo>
                    <a:pt y="5220" x="14876"/>
                    <a:pt y="5167" x="15059"/>
                    <a:pt y="5061" x="15209"/>
                  </a:cubicBezTo>
                  <a:cubicBezTo>
                    <a:pt y="4954" x="15359"/>
                    <a:pt y="4789" x="15484"/>
                    <a:pt y="4565" x="15584"/>
                  </a:cubicBezTo>
                  <a:lnTo>
                    <a:pt y="5125" x="15584"/>
                  </a:lnTo>
                  <a:lnTo>
                    <a:pt y="5125" x="16025"/>
                  </a:lnTo>
                  <a:lnTo>
                    <a:pt y="3020" x="16025"/>
                  </a:lnTo>
                  <a:cubicBezTo>
                    <a:pt y="2458" x="16025"/>
                    <a:pt y="2039" x="15929"/>
                    <a:pt y="1762" x="15738"/>
                  </a:cubicBezTo>
                  <a:cubicBezTo>
                    <a:pt y="1486" x="15546"/>
                    <a:pt y="1347" x="15257"/>
                    <a:pt y="1347" x="14869"/>
                  </a:cubicBezTo>
                  <a:close/>
                  <a:moveTo>
                    <a:pt y="1347" x="38597"/>
                  </a:moveTo>
                  <a:cubicBezTo>
                    <a:pt y="1347" x="38195"/>
                    <a:pt y="1525" x="37876"/>
                    <a:pt y="1879" x="37639"/>
                  </a:cubicBezTo>
                  <a:cubicBezTo>
                    <a:pt y="2234" x="37402"/>
                    <a:pt y="2713" x="37284"/>
                    <a:pt y="3317" x="37284"/>
                  </a:cubicBezTo>
                  <a:cubicBezTo>
                    <a:pt y="3901" x="37284"/>
                    <a:pt y="4364" x="37409"/>
                    <a:pt y="4707" x="37658"/>
                  </a:cubicBezTo>
                  <a:cubicBezTo>
                    <a:pt y="5049" x="37908"/>
                    <a:pt y="5220" x="38246"/>
                    <a:pt y="5220" x="38674"/>
                  </a:cubicBezTo>
                  <a:cubicBezTo>
                    <a:pt y="5220" x="38844"/>
                    <a:pt y="5196" x="39012"/>
                    <a:pt y="5148" x="39178"/>
                  </a:cubicBezTo>
                  <a:cubicBezTo>
                    <a:pt y="5100" x="39344"/>
                    <a:pt y="5029" x="39506"/>
                    <a:pt y="4937" x="39664"/>
                  </a:cubicBezTo>
                  <a:lnTo>
                    <a:pt y="4364" x="39664"/>
                  </a:lnTo>
                  <a:cubicBezTo>
                    <a:pt y="4478" x="39508"/>
                    <a:pt y="4564" x="39350"/>
                    <a:pt y="4621" x="39191"/>
                  </a:cubicBezTo>
                  <a:cubicBezTo>
                    <a:pt y="4678" x="39033"/>
                    <a:pt y="4707" x="38869"/>
                    <a:pt y="4707" x="38700"/>
                  </a:cubicBezTo>
                  <a:cubicBezTo>
                    <a:pt y="4707" x="38408"/>
                    <a:pt y="4597" x="38181"/>
                    <a:pt y="4379" x="38017"/>
                  </a:cubicBezTo>
                  <a:cubicBezTo>
                    <a:pt y="4160" x="37854"/>
                    <a:pt y="3843" x="37762"/>
                    <a:pt y="3425" x="37743"/>
                  </a:cubicBezTo>
                  <a:lnTo>
                    <a:pt y="3425" x="39767"/>
                  </a:lnTo>
                  <a:lnTo>
                    <a:pt y="3129" x="39767"/>
                  </a:lnTo>
                  <a:cubicBezTo>
                    <a:pt y="2580" x="39767"/>
                    <a:pt y="2146" x="39662"/>
                    <a:pt y="1826" x="39452"/>
                  </a:cubicBezTo>
                  <a:cubicBezTo>
                    <a:pt y="1507" x="39242"/>
                    <a:pt y="1347" x="38957"/>
                    <a:pt y="1347" x="38597"/>
                  </a:cubicBezTo>
                  <a:close/>
                  <a:moveTo>
                    <a:pt y="1347" x="42898"/>
                  </a:moveTo>
                  <a:cubicBezTo>
                    <a:pt y="1347" x="42569"/>
                    <a:pt y="1442" x="42316"/>
                    <a:pt y="1631" x="42137"/>
                  </a:cubicBezTo>
                  <a:cubicBezTo>
                    <a:pt y="1819" x="41959"/>
                    <a:pt y="2087" x="41869"/>
                    <a:pt y="2434" x="41869"/>
                  </a:cubicBezTo>
                  <a:cubicBezTo>
                    <a:pt y="2720" x="41869"/>
                    <a:pt y="2944" x="41930"/>
                    <a:pt y="3108" x="42051"/>
                  </a:cubicBezTo>
                  <a:cubicBezTo>
                    <a:pt y="3271" x="42172"/>
                    <a:pt y="3392" x="42369"/>
                    <a:pt y="3472" x="42642"/>
                  </a:cubicBezTo>
                  <a:lnTo>
                    <a:pt y="3521" x="42795"/>
                  </a:lnTo>
                  <a:cubicBezTo>
                    <a:pt y="3602" x="43068"/>
                    <a:pt y="3687" x="43244"/>
                    <a:pt y="3775" x="43325"/>
                  </a:cubicBezTo>
                  <a:cubicBezTo>
                    <a:pt y="3862" x="43405"/>
                    <a:pt y="3989" x="43446"/>
                    <a:pt y="4153" x="43446"/>
                  </a:cubicBezTo>
                  <a:cubicBezTo>
                    <a:pt y="4331" x="43446"/>
                    <a:pt y="4469" x="43390"/>
                    <a:pt y="4567" x="43278"/>
                  </a:cubicBezTo>
                  <a:cubicBezTo>
                    <a:pt y="4664" x="43167"/>
                    <a:pt y="4713" x="43007"/>
                    <a:pt y="4713" x="42800"/>
                  </a:cubicBezTo>
                  <a:cubicBezTo>
                    <a:pt y="4713" x="42645"/>
                    <a:pt y="4684" x="42489"/>
                    <a:pt y="4626" x="42331"/>
                  </a:cubicBezTo>
                  <a:cubicBezTo>
                    <a:pt y="4568" x="42173"/>
                    <a:pt y="4480" x="42013"/>
                    <a:pt y="4364" x="41850"/>
                  </a:cubicBezTo>
                  <a:lnTo>
                    <a:pt y="4990" x="41850"/>
                  </a:lnTo>
                  <a:cubicBezTo>
                    <a:pt y="5067" x="42023"/>
                    <a:pt y="5124" x="42186"/>
                    <a:pt y="5163" x="42342"/>
                  </a:cubicBezTo>
                  <a:cubicBezTo>
                    <a:pt y="5201" x="42497"/>
                    <a:pt y="5220" x="42647"/>
                    <a:pt y="5220" x="42790"/>
                  </a:cubicBezTo>
                  <a:cubicBezTo>
                    <a:pt y="5220" x="43135"/>
                    <a:pt y="5120" x="43405"/>
                    <a:pt y="4921" x="43602"/>
                  </a:cubicBezTo>
                  <a:cubicBezTo>
                    <a:pt y="4721" x="43799"/>
                    <a:pt y="4450" x="43898"/>
                    <a:pt y="4107" x="43898"/>
                  </a:cubicBezTo>
                  <a:cubicBezTo>
                    <a:pt y="3806" x="43898"/>
                    <a:pt y="3572" x="43832"/>
                    <a:pt y="3404" x="43700"/>
                  </a:cubicBezTo>
                  <a:cubicBezTo>
                    <a:pt y="3236" x="43569"/>
                    <a:pt y="3106" x="43347"/>
                    <a:pt y="3014" x="43034"/>
                  </a:cubicBezTo>
                  <a:lnTo>
                    <a:pt y="2968" x="42884"/>
                  </a:lnTo>
                  <a:cubicBezTo>
                    <a:pt y="2895" x="42648"/>
                    <a:pt y="2819" x="42490"/>
                    <a:pt y="2739" x="42412"/>
                  </a:cubicBezTo>
                  <a:cubicBezTo>
                    <a:pt y="2659" x="42334"/>
                    <a:pt y="2548" x="42295"/>
                    <a:pt y="2408" x="42295"/>
                  </a:cubicBezTo>
                  <a:cubicBezTo>
                    <a:pt y="2223" x="42295"/>
                    <a:pt y="2085" x="42350"/>
                    <a:pt y="1993" x="42459"/>
                  </a:cubicBezTo>
                  <a:cubicBezTo>
                    <a:pt y="1901" x="42568"/>
                    <a:pt y="1854" x="42732"/>
                    <a:pt y="1854" x="42950"/>
                  </a:cubicBezTo>
                  <a:cubicBezTo>
                    <a:pt y="1854" x="43094"/>
                    <a:pt y="1876" x="43233"/>
                    <a:pt y="1920" x="43367"/>
                  </a:cubicBezTo>
                  <a:cubicBezTo>
                    <a:pt y="1964" x="43501"/>
                    <a:pt y="2030" x="43630"/>
                    <a:pt y="2118" x="43754"/>
                  </a:cubicBezTo>
                  <a:lnTo>
                    <a:pt y="1545" x="43754"/>
                  </a:lnTo>
                  <a:cubicBezTo>
                    <a:pt y="1479" x="43633"/>
                    <a:pt y="1430" x="43501"/>
                    <a:pt y="1397" x="43357"/>
                  </a:cubicBezTo>
                  <a:cubicBezTo>
                    <a:pt y="1364" x="43214"/>
                    <a:pt y="1347" x="43061"/>
                    <a:pt y="1347" x="42898"/>
                  </a:cubicBezTo>
                  <a:close/>
                  <a:moveTo>
                    <a:pt y="1347" x="48349"/>
                  </a:moveTo>
                  <a:cubicBezTo>
                    <a:pt y="1347" x="48020"/>
                    <a:pt y="1442" x="47767"/>
                    <a:pt y="1631" x="47588"/>
                  </a:cubicBezTo>
                  <a:cubicBezTo>
                    <a:pt y="1819" x="47410"/>
                    <a:pt y="2087" x="47320"/>
                    <a:pt y="2434" x="47320"/>
                  </a:cubicBezTo>
                  <a:cubicBezTo>
                    <a:pt y="2720" x="47320"/>
                    <a:pt y="2944" x="47381"/>
                    <a:pt y="3108" x="47502"/>
                  </a:cubicBezTo>
                  <a:cubicBezTo>
                    <a:pt y="3271" x="47623"/>
                    <a:pt y="3392" x="47820"/>
                    <a:pt y="3472" x="48093"/>
                  </a:cubicBezTo>
                  <a:lnTo>
                    <a:pt y="3521" x="48246"/>
                  </a:lnTo>
                  <a:cubicBezTo>
                    <a:pt y="3602" x="48519"/>
                    <a:pt y="3687" x="48695"/>
                    <a:pt y="3775" x="48776"/>
                  </a:cubicBezTo>
                  <a:cubicBezTo>
                    <a:pt y="3862" x="48856"/>
                    <a:pt y="3989" x="48897"/>
                    <a:pt y="4153" x="48897"/>
                  </a:cubicBezTo>
                  <a:cubicBezTo>
                    <a:pt y="4331" x="48897"/>
                    <a:pt y="4469" x="48841"/>
                    <a:pt y="4567" x="48729"/>
                  </a:cubicBezTo>
                  <a:cubicBezTo>
                    <a:pt y="4664" x="48618"/>
                    <a:pt y="4713" x="48458"/>
                    <a:pt y="4713" x="48251"/>
                  </a:cubicBezTo>
                  <a:cubicBezTo>
                    <a:pt y="4713" x="48096"/>
                    <a:pt y="4684" x="47940"/>
                    <a:pt y="4626" x="47782"/>
                  </a:cubicBezTo>
                  <a:cubicBezTo>
                    <a:pt y="4568" x="47624"/>
                    <a:pt y="4480" x="47464"/>
                    <a:pt y="4364" x="47301"/>
                  </a:cubicBezTo>
                  <a:lnTo>
                    <a:pt y="4990" x="47301"/>
                  </a:lnTo>
                  <a:cubicBezTo>
                    <a:pt y="5067" x="47474"/>
                    <a:pt y="5124" x="47637"/>
                    <a:pt y="5163" x="47793"/>
                  </a:cubicBezTo>
                  <a:cubicBezTo>
                    <a:pt y="5201" x="47948"/>
                    <a:pt y="5220" x="48098"/>
                    <a:pt y="5220" x="48241"/>
                  </a:cubicBezTo>
                  <a:cubicBezTo>
                    <a:pt y="5220" x="48586"/>
                    <a:pt y="5120" x="48856"/>
                    <a:pt y="4921" x="49053"/>
                  </a:cubicBezTo>
                  <a:cubicBezTo>
                    <a:pt y="4721" x="49250"/>
                    <a:pt y="4450" x="49349"/>
                    <a:pt y="4107" x="49349"/>
                  </a:cubicBezTo>
                  <a:cubicBezTo>
                    <a:pt y="3806" x="49349"/>
                    <a:pt y="3572" x="49283"/>
                    <a:pt y="3404" x="49151"/>
                  </a:cubicBezTo>
                  <a:cubicBezTo>
                    <a:pt y="3236" x="49020"/>
                    <a:pt y="3106" x="48798"/>
                    <a:pt y="3014" x="48485"/>
                  </a:cubicBezTo>
                  <a:lnTo>
                    <a:pt y="2968" x="48335"/>
                  </a:lnTo>
                  <a:cubicBezTo>
                    <a:pt y="2895" x="48099"/>
                    <a:pt y="2819" x="47941"/>
                    <a:pt y="2739" x="47863"/>
                  </a:cubicBezTo>
                  <a:cubicBezTo>
                    <a:pt y="2659" x="47785"/>
                    <a:pt y="2548" x="47746"/>
                    <a:pt y="2408" x="47746"/>
                  </a:cubicBezTo>
                  <a:cubicBezTo>
                    <a:pt y="2223" x="47746"/>
                    <a:pt y="2085" x="47801"/>
                    <a:pt y="1993" x="47910"/>
                  </a:cubicBezTo>
                  <a:cubicBezTo>
                    <a:pt y="1901" x="48019"/>
                    <a:pt y="1854" x="48183"/>
                    <a:pt y="1854" x="48401"/>
                  </a:cubicBezTo>
                  <a:cubicBezTo>
                    <a:pt y="1854" x="48545"/>
                    <a:pt y="1876" x="48684"/>
                    <a:pt y="1920" x="48818"/>
                  </a:cubicBezTo>
                  <a:cubicBezTo>
                    <a:pt y="1964" x="48952"/>
                    <a:pt y="2030" x="49081"/>
                    <a:pt y="2118" x="49205"/>
                  </a:cubicBezTo>
                  <a:lnTo>
                    <a:pt y="1545" x="49205"/>
                  </a:lnTo>
                  <a:cubicBezTo>
                    <a:pt y="1479" x="49084"/>
                    <a:pt y="1430" x="48952"/>
                    <a:pt y="1397" x="48808"/>
                  </a:cubicBezTo>
                  <a:cubicBezTo>
                    <a:pt y="1364" x="48665"/>
                    <a:pt y="1347" x="48512"/>
                    <a:pt y="1347" x="48349"/>
                  </a:cubicBezTo>
                  <a:close/>
                  <a:moveTo>
                    <a:pt y="1347" x="53092"/>
                  </a:moveTo>
                  <a:cubicBezTo>
                    <a:pt y="1347" x="52690"/>
                    <a:pt y="1525" x="52371"/>
                    <a:pt y="1879" x="52134"/>
                  </a:cubicBezTo>
                  <a:cubicBezTo>
                    <a:pt y="2234" x="51898"/>
                    <a:pt y="2713" x="51779"/>
                    <a:pt y="3317" x="51779"/>
                  </a:cubicBezTo>
                  <a:cubicBezTo>
                    <a:pt y="3901" x="51779"/>
                    <a:pt y="4364" x="51904"/>
                    <a:pt y="4707" x="52153"/>
                  </a:cubicBezTo>
                  <a:cubicBezTo>
                    <a:pt y="5049" x="52403"/>
                    <a:pt y="5220" x="52741"/>
                    <a:pt y="5220" x="53169"/>
                  </a:cubicBezTo>
                  <a:cubicBezTo>
                    <a:pt y="5220" x="53339"/>
                    <a:pt y="5196" x="53507"/>
                    <a:pt y="5148" x="53673"/>
                  </a:cubicBezTo>
                  <a:cubicBezTo>
                    <a:pt y="5100" x="53839"/>
                    <a:pt y="5029" x="54001"/>
                    <a:pt y="4937" x="54159"/>
                  </a:cubicBezTo>
                  <a:lnTo>
                    <a:pt y="4364" x="54159"/>
                  </a:lnTo>
                  <a:cubicBezTo>
                    <a:pt y="4478" x="54003"/>
                    <a:pt y="4564" x="53845"/>
                    <a:pt y="4621" x="53686"/>
                  </a:cubicBezTo>
                  <a:cubicBezTo>
                    <a:pt y="4678" x="53528"/>
                    <a:pt y="4707" x="53364"/>
                    <a:pt y="4707" x="53195"/>
                  </a:cubicBezTo>
                  <a:cubicBezTo>
                    <a:pt y="4707" x="52903"/>
                    <a:pt y="4597" x="52676"/>
                    <a:pt y="4379" x="52512"/>
                  </a:cubicBezTo>
                  <a:cubicBezTo>
                    <a:pt y="4160" x="52349"/>
                    <a:pt y="3843" x="52257"/>
                    <a:pt y="3425" x="52238"/>
                  </a:cubicBezTo>
                  <a:lnTo>
                    <a:pt y="3425" x="54262"/>
                  </a:lnTo>
                  <a:lnTo>
                    <a:pt y="3129" x="54262"/>
                  </a:lnTo>
                  <a:cubicBezTo>
                    <a:pt y="2580" x="54262"/>
                    <a:pt y="2146" x="54157"/>
                    <a:pt y="1826" x="53947"/>
                  </a:cubicBezTo>
                  <a:cubicBezTo>
                    <a:pt y="1507" x="53737"/>
                    <a:pt y="1347" x="53452"/>
                    <a:pt y="1347" x="53092"/>
                  </a:cubicBezTo>
                  <a:close/>
                  <a:moveTo>
                    <a:pt y="1436" x="44283"/>
                  </a:moveTo>
                  <a:lnTo>
                    <a:pt y="5066" x="45366"/>
                  </a:lnTo>
                  <a:lnTo>
                    <a:pt y="5342" x="45287"/>
                  </a:lnTo>
                  <a:cubicBezTo>
                    <a:pt y="5636" x="45206"/>
                    <a:pt y="5823" x="45132"/>
                    <a:pt y="5902" x="45065"/>
                  </a:cubicBezTo>
                  <a:cubicBezTo>
                    <a:pt y="5981" x="44998"/>
                    <a:pt y="6021" x="44904"/>
                    <a:pt y="6021" x="44783"/>
                  </a:cubicBezTo>
                  <a:lnTo>
                    <a:pt y="6021" x="44524"/>
                  </a:lnTo>
                  <a:lnTo>
                    <a:pt y="6528" x="44524"/>
                  </a:lnTo>
                  <a:lnTo>
                    <a:pt y="6528" x="44876"/>
                  </a:lnTo>
                  <a:cubicBezTo>
                    <a:pt y="6528" x="45074"/>
                    <a:pt y="6461" x="45231"/>
                    <a:pt y="6327" x="45349"/>
                  </a:cubicBezTo>
                  <a:cubicBezTo>
                    <a:pt y="6193" x="45467"/>
                    <a:pt y="5906" x="45589"/>
                    <a:pt y="5467" x="45713"/>
                  </a:cubicBezTo>
                  <a:lnTo>
                    <a:pt y="1436" x="46890"/>
                  </a:lnTo>
                  <a:lnTo>
                    <a:pt y="1436" x="46423"/>
                  </a:lnTo>
                  <a:lnTo>
                    <a:pt y="4321" x="45586"/>
                  </a:lnTo>
                  <a:lnTo>
                    <a:pt y="1436" x="44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y="1967200" x="20400"/>
              <a:ext cy="119475" cx="86750"/>
            </a:xfrm>
            <a:custGeom>
              <a:pathLst>
                <a:path w="3470" extrusionOk="0" h="4779">
                  <a:moveTo>
                    <a:pt y="1" x="0"/>
                  </a:moveTo>
                  <a:lnTo>
                    <a:pt y="4778" x="0"/>
                  </a:lnTo>
                  <a:lnTo>
                    <a:pt y="4778" x="3470"/>
                  </a:lnTo>
                  <a:lnTo>
                    <a:pt y="1" x="3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8" name="Shape 2348"/>
            <p:cNvSpPr/>
            <p:nvPr/>
          </p:nvSpPr>
          <p:spPr>
            <a:xfrm>
              <a:off y="1967200" x="20400"/>
              <a:ext cy="119475" cx="86750"/>
            </a:xfrm>
            <a:custGeom>
              <a:pathLst>
                <a:path w="3470" extrusionOk="0" fill="none" h="4779">
                  <a:moveTo>
                    <a:pt y="1" x="0"/>
                  </a:moveTo>
                  <a:lnTo>
                    <a:pt y="1" x="3470"/>
                  </a:lnTo>
                  <a:lnTo>
                    <a:pt y="4778" x="3470"/>
                  </a:lnTo>
                  <a:lnTo>
                    <a:pt y="4778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9" name="Shape 2349"/>
            <p:cNvSpPr/>
            <p:nvPr/>
          </p:nvSpPr>
          <p:spPr>
            <a:xfrm>
              <a:off y="1953150" x="10200"/>
              <a:ext cy="119450" cx="81650"/>
            </a:xfrm>
            <a:custGeom>
              <a:pathLst>
                <a:path w="3266" extrusionOk="0" h="4778">
                  <a:moveTo>
                    <a:pt y="0" x="0"/>
                  </a:moveTo>
                  <a:lnTo>
                    <a:pt y="4778" x="0"/>
                  </a:lnTo>
                  <a:lnTo>
                    <a:pt y="4778" x="3265"/>
                  </a:lnTo>
                  <a:lnTo>
                    <a:pt y="0" x="3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y="1953150" x="10200"/>
              <a:ext cy="119450" cx="81650"/>
            </a:xfrm>
            <a:custGeom>
              <a:pathLst>
                <a:path w="3266" extrusionOk="0" fill="none" h="4778">
                  <a:moveTo>
                    <a:pt y="0" x="0"/>
                  </a:moveTo>
                  <a:lnTo>
                    <a:pt y="0" x="3265"/>
                  </a:lnTo>
                  <a:lnTo>
                    <a:pt y="4778" x="3265"/>
                  </a:lnTo>
                  <a:lnTo>
                    <a:pt y="4778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y="1433250" x="20400"/>
              <a:ext cy="119450" cx="86750"/>
            </a:xfrm>
            <a:custGeom>
              <a:pathLst>
                <a:path w="3470" extrusionOk="0" h="4778">
                  <a:moveTo>
                    <a:pt y="0" x="0"/>
                  </a:moveTo>
                  <a:lnTo>
                    <a:pt y="4778" x="0"/>
                  </a:lnTo>
                  <a:lnTo>
                    <a:pt y="4778" x="3470"/>
                  </a:lnTo>
                  <a:lnTo>
                    <a:pt y="0" x="3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y="1433250" x="20400"/>
              <a:ext cy="119450" cx="86750"/>
            </a:xfrm>
            <a:custGeom>
              <a:pathLst>
                <a:path w="3470" extrusionOk="0" fill="none" h="4778">
                  <a:moveTo>
                    <a:pt y="0" x="0"/>
                  </a:moveTo>
                  <a:lnTo>
                    <a:pt y="0" x="3470"/>
                  </a:lnTo>
                  <a:lnTo>
                    <a:pt y="4778" x="3470"/>
                  </a:lnTo>
                  <a:lnTo>
                    <a:pt y="4778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y="1419200" x="10200"/>
              <a:ext cy="112425" cx="81650"/>
            </a:xfrm>
            <a:custGeom>
              <a:pathLst>
                <a:path w="3266" extrusionOk="0" h="4497">
                  <a:moveTo>
                    <a:pt y="0" x="0"/>
                  </a:moveTo>
                  <a:lnTo>
                    <a:pt y="4497" x="0"/>
                  </a:lnTo>
                  <a:lnTo>
                    <a:pt y="4497" x="3265"/>
                  </a:lnTo>
                  <a:lnTo>
                    <a:pt y="0" x="3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y="1419200" x="10200"/>
              <a:ext cy="112425" cx="81650"/>
            </a:xfrm>
            <a:custGeom>
              <a:pathLst>
                <a:path w="3266" extrusionOk="0" fill="none" h="4497">
                  <a:moveTo>
                    <a:pt y="0" x="0"/>
                  </a:moveTo>
                  <a:lnTo>
                    <a:pt y="0" x="3265"/>
                  </a:lnTo>
                  <a:lnTo>
                    <a:pt y="4497" x="3265"/>
                  </a:lnTo>
                  <a:lnTo>
                    <a:pt y="4497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y="1081950" x="20400"/>
              <a:ext cy="119475" cx="86750"/>
            </a:xfrm>
            <a:custGeom>
              <a:pathLst>
                <a:path w="3470" extrusionOk="0" h="4779">
                  <a:moveTo>
                    <a:pt y="1" x="0"/>
                  </a:moveTo>
                  <a:lnTo>
                    <a:pt y="4778" x="0"/>
                  </a:lnTo>
                  <a:lnTo>
                    <a:pt y="4778" x="3470"/>
                  </a:lnTo>
                  <a:lnTo>
                    <a:pt y="1" x="3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y="1081950" x="20400"/>
              <a:ext cy="119475" cx="86750"/>
            </a:xfrm>
            <a:custGeom>
              <a:pathLst>
                <a:path w="3470" extrusionOk="0" fill="none" h="4779">
                  <a:moveTo>
                    <a:pt y="1" x="0"/>
                  </a:moveTo>
                  <a:lnTo>
                    <a:pt y="1" x="3470"/>
                  </a:lnTo>
                  <a:lnTo>
                    <a:pt y="4778" x="3470"/>
                  </a:lnTo>
                  <a:lnTo>
                    <a:pt y="4778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y="1067900" x="10200"/>
              <a:ext cy="119475" cx="81650"/>
            </a:xfrm>
            <a:custGeom>
              <a:pathLst>
                <a:path w="3266" extrusionOk="0" h="4779">
                  <a:moveTo>
                    <a:pt y="1" x="0"/>
                  </a:moveTo>
                  <a:lnTo>
                    <a:pt y="4778" x="0"/>
                  </a:lnTo>
                  <a:lnTo>
                    <a:pt y="4778" x="3265"/>
                  </a:lnTo>
                  <a:lnTo>
                    <a:pt y="1" x="3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y="1067900" x="10200"/>
              <a:ext cy="119475" cx="81650"/>
            </a:xfrm>
            <a:custGeom>
              <a:pathLst>
                <a:path w="3266" extrusionOk="0" fill="none" h="4779">
                  <a:moveTo>
                    <a:pt y="1" x="0"/>
                  </a:moveTo>
                  <a:lnTo>
                    <a:pt y="1" x="3265"/>
                  </a:lnTo>
                  <a:lnTo>
                    <a:pt y="4778" x="3265"/>
                  </a:lnTo>
                  <a:lnTo>
                    <a:pt y="4778" x="0"/>
                  </a:lnTo>
                  <a:lnTo>
                    <a:pt y="1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y="562050" x="20400"/>
              <a:ext cy="119450" cx="86750"/>
            </a:xfrm>
            <a:custGeom>
              <a:pathLst>
                <a:path w="3470" extrusionOk="0" h="4778">
                  <a:moveTo>
                    <a:pt y="0" x="0"/>
                  </a:moveTo>
                  <a:lnTo>
                    <a:pt y="4778" x="0"/>
                  </a:lnTo>
                  <a:lnTo>
                    <a:pt y="4778" x="3470"/>
                  </a:lnTo>
                  <a:lnTo>
                    <a:pt y="0" x="3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y="562050" x="20400"/>
              <a:ext cy="119450" cx="86750"/>
            </a:xfrm>
            <a:custGeom>
              <a:pathLst>
                <a:path w="3470" extrusionOk="0" fill="none" h="4778">
                  <a:moveTo>
                    <a:pt y="0" x="0"/>
                  </a:moveTo>
                  <a:lnTo>
                    <a:pt y="0" x="3470"/>
                  </a:lnTo>
                  <a:lnTo>
                    <a:pt y="4778" x="3470"/>
                  </a:lnTo>
                  <a:lnTo>
                    <a:pt y="4778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y="548000" x="10200"/>
              <a:ext cy="119450" cx="81650"/>
            </a:xfrm>
            <a:custGeom>
              <a:pathLst>
                <a:path w="3266" extrusionOk="0" h="4778">
                  <a:moveTo>
                    <a:pt y="0" x="0"/>
                  </a:moveTo>
                  <a:lnTo>
                    <a:pt y="4778" x="0"/>
                  </a:lnTo>
                  <a:lnTo>
                    <a:pt y="4778" x="3265"/>
                  </a:lnTo>
                  <a:lnTo>
                    <a:pt y="0" x="3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y="548000" x="10200"/>
              <a:ext cy="119450" cx="81650"/>
            </a:xfrm>
            <a:custGeom>
              <a:pathLst>
                <a:path w="3266" extrusionOk="0" fill="none" h="4778">
                  <a:moveTo>
                    <a:pt y="0" x="0"/>
                  </a:moveTo>
                  <a:lnTo>
                    <a:pt y="0" x="3265"/>
                  </a:lnTo>
                  <a:lnTo>
                    <a:pt y="4778" x="3265"/>
                  </a:lnTo>
                  <a:lnTo>
                    <a:pt y="4778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y="42150" x="20400"/>
              <a:ext cy="119450" cx="86750"/>
            </a:xfrm>
            <a:custGeom>
              <a:pathLst>
                <a:path w="3470" extrusionOk="0" h="4778">
                  <a:moveTo>
                    <a:pt y="0" x="0"/>
                  </a:moveTo>
                  <a:lnTo>
                    <a:pt y="4778" x="0"/>
                  </a:lnTo>
                  <a:lnTo>
                    <a:pt y="4778" x="3470"/>
                  </a:lnTo>
                  <a:lnTo>
                    <a:pt y="0" x="3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y="42150" x="20400"/>
              <a:ext cy="119450" cx="86750"/>
            </a:xfrm>
            <a:custGeom>
              <a:pathLst>
                <a:path w="3470" extrusionOk="0" fill="none" h="4778">
                  <a:moveTo>
                    <a:pt y="0" x="0"/>
                  </a:moveTo>
                  <a:lnTo>
                    <a:pt y="0" x="3470"/>
                  </a:lnTo>
                  <a:lnTo>
                    <a:pt y="4778" x="3470"/>
                  </a:lnTo>
                  <a:lnTo>
                    <a:pt y="4778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y="28100" x="10200"/>
              <a:ext cy="112425" cx="81650"/>
            </a:xfrm>
            <a:custGeom>
              <a:pathLst>
                <a:path w="3266" extrusionOk="0" h="4497">
                  <a:moveTo>
                    <a:pt y="0" x="0"/>
                  </a:moveTo>
                  <a:lnTo>
                    <a:pt y="4497" x="0"/>
                  </a:lnTo>
                  <a:lnTo>
                    <a:pt y="4497" x="3265"/>
                  </a:lnTo>
                  <a:lnTo>
                    <a:pt y="0" x="3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y="28100" x="10200"/>
              <a:ext cy="112425" cx="81650"/>
            </a:xfrm>
            <a:custGeom>
              <a:pathLst>
                <a:path w="3266" extrusionOk="0" fill="none" h="4497">
                  <a:moveTo>
                    <a:pt y="0" x="0"/>
                  </a:moveTo>
                  <a:lnTo>
                    <a:pt y="0" x="3265"/>
                  </a:lnTo>
                  <a:lnTo>
                    <a:pt y="4497" x="3265"/>
                  </a:lnTo>
                  <a:lnTo>
                    <a:pt y="4497" x="0"/>
                  </a:lnTo>
                  <a:lnTo>
                    <a:pt y="0" x="0"/>
                  </a:lnTo>
                  <a:close/>
                </a:path>
              </a:pathLst>
            </a:custGeom>
            <a:noFill/>
            <a:ln w="5100" cap="sq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67" name="Shape 236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71" name="Shape 2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372" name="Shape 2372"/>
          <p:cNvGrpSpPr/>
          <p:nvPr/>
        </p:nvGrpSpPr>
        <p:grpSpPr>
          <a:xfrm>
            <a:off y="649286" x="996950"/>
            <a:ext cy="4638675" cx="7361237"/>
            <a:chOff y="649287" x="1147762"/>
            <a:chExt cy="4856163" cx="7210424"/>
          </a:xfrm>
        </p:grpSpPr>
        <p:sp>
          <p:nvSpPr>
            <p:cNvPr id="2373" name="Shape 2373"/>
            <p:cNvSpPr/>
            <p:nvPr/>
          </p:nvSpPr>
          <p:spPr>
            <a:xfrm>
              <a:off y="717550" x="1216025"/>
              <a:ext cy="4787900" cx="7142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y="649287" x="1147762"/>
              <a:ext cy="4787900" cx="7142161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Shape 2375"/>
          <p:cNvSpPr txBox="1"/>
          <p:nvPr>
            <p:ph type="title"/>
          </p:nvPr>
        </p:nvSpPr>
        <p:spPr>
          <a:xfrm>
            <a:off y="63500" x="1862136"/>
            <a:ext cy="600075" cx="55753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Specification Guidelines</a:t>
            </a:r>
          </a:p>
        </p:txBody>
      </p:sp>
      <p:grpSp>
        <p:nvGrpSpPr>
          <p:cNvPr id="2376" name="Shape 2376"/>
          <p:cNvGrpSpPr/>
          <p:nvPr/>
        </p:nvGrpSpPr>
        <p:grpSpPr>
          <a:xfrm>
            <a:off y="939800" x="1211262"/>
            <a:ext cy="4062567" cx="7639958"/>
            <a:chOff y="0" x="0"/>
            <a:chExt cy="2989600" cx="3300050"/>
          </a:xfrm>
        </p:grpSpPr>
        <p:sp>
          <p:nvSpPr>
            <p:cNvPr id="2377" name="Shape 2377"/>
            <p:cNvSpPr/>
            <p:nvPr/>
          </p:nvSpPr>
          <p:spPr>
            <a:xfrm>
              <a:off y="10950" x="18325"/>
              <a:ext cy="144400" cx="2387100"/>
            </a:xfrm>
            <a:custGeom>
              <a:pathLst>
                <a:path w="95484" extrusionOk="0" h="5776">
                  <a:moveTo>
                    <a:pt y="1" x="51964"/>
                  </a:moveTo>
                  <a:lnTo>
                    <a:pt y="680" x="51964"/>
                  </a:lnTo>
                  <a:lnTo>
                    <a:pt y="680" x="52279"/>
                  </a:lnTo>
                  <a:lnTo>
                    <a:pt y="1" x="52279"/>
                  </a:lnTo>
                  <a:close/>
                  <a:moveTo>
                    <a:pt y="668" x="859"/>
                  </a:moveTo>
                  <a:cubicBezTo>
                    <a:pt y="668" x="1028"/>
                    <a:pt y="723" x="1153"/>
                    <a:pt y="831" x="1236"/>
                  </a:cubicBezTo>
                  <a:cubicBezTo>
                    <a:pt y="940" x="1319"/>
                    <a:pt y="1104" x="1360"/>
                    <a:pt y="1324" x="1360"/>
                  </a:cubicBezTo>
                  <a:cubicBezTo>
                    <a:pt y="1545" x="1360"/>
                    <a:pt y="1710" x="1319"/>
                    <a:pt y="1818" x="1236"/>
                  </a:cubicBezTo>
                  <a:cubicBezTo>
                    <a:pt y="1925" x="1153"/>
                    <a:pt y="1979" x="1028"/>
                    <a:pt y="1979" x="859"/>
                  </a:cubicBezTo>
                  <a:lnTo>
                    <a:pt y="1979" x="347"/>
                  </a:lnTo>
                  <a:lnTo>
                    <a:pt y="668" x="347"/>
                  </a:lnTo>
                  <a:close/>
                  <a:moveTo>
                    <a:pt y="1647" x="3200"/>
                  </a:moveTo>
                  <a:cubicBezTo>
                    <a:pt y="1647" x="3355"/>
                    <a:pt y="1734" x="3479"/>
                    <a:pt y="1909" x="3574"/>
                  </a:cubicBezTo>
                  <a:cubicBezTo>
                    <a:pt y="2084" x="3668"/>
                    <a:pt y="2318" x="3716"/>
                    <a:pt y="2611" x="3718"/>
                  </a:cubicBezTo>
                  <a:lnTo>
                    <a:pt y="2614" x="2595"/>
                  </a:lnTo>
                  <a:cubicBezTo>
                    <a:pt y="2307" x="2611"/>
                    <a:pt y="2070" x="2672"/>
                    <a:pt y="1901" x="2777"/>
                  </a:cubicBezTo>
                  <a:cubicBezTo>
                    <a:pt y="1732" x="2883"/>
                    <a:pt y="1647" x="3024"/>
                    <a:pt y="1647" x="3200"/>
                  </a:cubicBezTo>
                  <a:close/>
                  <a:moveTo>
                    <a:pt y="1647" x="15554"/>
                  </a:moveTo>
                  <a:cubicBezTo>
                    <a:pt y="1647" x="15709"/>
                    <a:pt y="1734" x="15833"/>
                    <a:pt y="1909" x="15928"/>
                  </a:cubicBezTo>
                  <a:cubicBezTo>
                    <a:pt y="2084" x="16022"/>
                    <a:pt y="2318" x="16070"/>
                    <a:pt y="2611" x="16072"/>
                  </a:cubicBezTo>
                  <a:lnTo>
                    <a:pt y="2614" x="14949"/>
                  </a:lnTo>
                  <a:cubicBezTo>
                    <a:pt y="2307" x="14965"/>
                    <a:pt y="2070" x="15026"/>
                    <a:pt y="1901" x="15131"/>
                  </a:cubicBezTo>
                  <a:cubicBezTo>
                    <a:pt y="1732" x="15237"/>
                    <a:pt y="1647" x="15378"/>
                    <a:pt y="1647" x="15554"/>
                  </a:cubicBezTo>
                  <a:close/>
                  <a:moveTo>
                    <a:pt y="1647" x="41146"/>
                  </a:moveTo>
                  <a:cubicBezTo>
                    <a:pt y="1647" x="41301"/>
                    <a:pt y="1734" x="41425"/>
                    <a:pt y="1909" x="41520"/>
                  </a:cubicBezTo>
                  <a:cubicBezTo>
                    <a:pt y="2084" x="41614"/>
                    <a:pt y="2318" x="41662"/>
                    <a:pt y="2611" x="41664"/>
                  </a:cubicBezTo>
                  <a:lnTo>
                    <a:pt y="2614" x="40541"/>
                  </a:lnTo>
                  <a:cubicBezTo>
                    <a:pt y="2307" x="40557"/>
                    <a:pt y="2070" x="40618"/>
                    <a:pt y="1901" x="40723"/>
                  </a:cubicBezTo>
                  <a:cubicBezTo>
                    <a:pt y="1732" x="40829"/>
                    <a:pt y="1647" x="40970"/>
                    <a:pt y="1647" x="41146"/>
                  </a:cubicBezTo>
                  <a:close/>
                  <a:moveTo>
                    <a:pt y="1647" x="55820"/>
                  </a:moveTo>
                  <a:cubicBezTo>
                    <a:pt y="1647" x="55975"/>
                    <a:pt y="1734" x="56099"/>
                    <a:pt y="1909" x="56194"/>
                  </a:cubicBezTo>
                  <a:cubicBezTo>
                    <a:pt y="2084" x="56288"/>
                    <a:pt y="2318" x="56336"/>
                    <a:pt y="2611" x="56338"/>
                  </a:cubicBezTo>
                  <a:lnTo>
                    <a:pt y="2614" x="55215"/>
                  </a:lnTo>
                  <a:cubicBezTo>
                    <a:pt y="2307" x="55231"/>
                    <a:pt y="2070" x="55292"/>
                    <a:pt y="1901" x="55397"/>
                  </a:cubicBezTo>
                  <a:cubicBezTo>
                    <a:pt y="1732" x="55503"/>
                    <a:pt y="1647" x="55644"/>
                    <a:pt y="1647" x="55820"/>
                  </a:cubicBezTo>
                  <a:close/>
                  <a:moveTo>
                    <a:pt y="1647" x="67612"/>
                  </a:moveTo>
                  <a:cubicBezTo>
                    <a:pt y="1647" x="67767"/>
                    <a:pt y="1734" x="67891"/>
                    <a:pt y="1909" x="67986"/>
                  </a:cubicBezTo>
                  <a:cubicBezTo>
                    <a:pt y="2084" x="68080"/>
                    <a:pt y="2318" x="68128"/>
                    <a:pt y="2611" x="68130"/>
                  </a:cubicBezTo>
                  <a:lnTo>
                    <a:pt y="2614" x="67007"/>
                  </a:lnTo>
                  <a:cubicBezTo>
                    <a:pt y="2307" x="67023"/>
                    <a:pt y="2070" x="67084"/>
                    <a:pt y="1901" x="67189"/>
                  </a:cubicBezTo>
                  <a:cubicBezTo>
                    <a:pt y="1732" x="67295"/>
                    <a:pt y="1647" x="67436"/>
                    <a:pt y="1647" x="67612"/>
                  </a:cubicBezTo>
                  <a:close/>
                  <a:moveTo>
                    <a:pt y="106" x="94787"/>
                  </a:moveTo>
                  <a:cubicBezTo>
                    <a:pt y="106" x="94669"/>
                    <a:pt y="133" x="94556"/>
                    <a:pt y="187" x="94445"/>
                  </a:cubicBezTo>
                  <a:cubicBezTo>
                    <a:pt y="242" x="94335"/>
                    <a:pt y="324" x="94227"/>
                    <a:pt y="435" x="94119"/>
                  </a:cubicBezTo>
                  <a:lnTo>
                    <a:pt y="983" x="94119"/>
                  </a:lnTo>
                  <a:cubicBezTo>
                    <a:pt y="853" x="94230"/>
                    <a:pt y="754" x="94336"/>
                    <a:pt y="686" x="94439"/>
                  </a:cubicBezTo>
                  <a:cubicBezTo>
                    <a:pt y="618" x="94541"/>
                    <a:pt y="584" x="94637"/>
                    <a:pt y="584" x="94727"/>
                  </a:cubicBezTo>
                  <a:cubicBezTo>
                    <a:pt y="584" x="94850"/>
                    <a:pt y="637" x="94949"/>
                    <a:pt y="744" x="95024"/>
                  </a:cubicBezTo>
                  <a:cubicBezTo>
                    <a:pt y="851" x="95099"/>
                    <a:pt y="991" x="95136"/>
                    <a:pt y="1163" x="95136"/>
                  </a:cubicBezTo>
                  <a:cubicBezTo>
                    <a:pt y="1259" x="95136"/>
                    <a:pt y="1352" x="95122"/>
                    <a:pt y="1443" x="95093"/>
                  </a:cubicBezTo>
                  <a:cubicBezTo>
                    <a:pt y="1534" x="95064"/>
                    <a:pt y="1632" x="95016"/>
                    <a:pt y="1734" x="94951"/>
                  </a:cubicBezTo>
                  <a:lnTo>
                    <a:pt y="1994" x="94797"/>
                  </a:lnTo>
                  <a:cubicBezTo>
                    <a:pt y="2161" x="94695"/>
                    <a:pt y="2307" x="94627"/>
                    <a:pt y="2434" x="94595"/>
                  </a:cubicBezTo>
                  <a:cubicBezTo>
                    <a:pt y="2560" x="94563"/>
                    <a:pt y="2721" x="94547"/>
                    <a:pt y="2917" x="94547"/>
                  </a:cubicBezTo>
                  <a:lnTo>
                    <a:pt y="3366" x="94547"/>
                  </a:lnTo>
                  <a:lnTo>
                    <a:pt y="3366" x="94874"/>
                  </a:lnTo>
                  <a:lnTo>
                    <a:pt y="3008" x="94874"/>
                  </a:lnTo>
                  <a:cubicBezTo>
                    <a:pt y="2907" x="94874"/>
                    <a:pt y="2827" x="94876"/>
                    <a:pt y="2769" x="94880"/>
                  </a:cubicBezTo>
                  <a:cubicBezTo>
                    <a:pt y="2711" x="94883"/>
                    <a:pt y="2661" x="94888"/>
                    <a:pt y="2620" x="94895"/>
                  </a:cubicBezTo>
                  <a:cubicBezTo>
                    <a:pt y="2572" x="94904"/>
                    <a:pt y="2522" x="94920"/>
                    <a:pt y="2470" x="94942"/>
                  </a:cubicBezTo>
                  <a:cubicBezTo>
                    <a:pt y="2419" x="94964"/>
                    <a:pt y="2347" x="95002"/>
                    <a:pt y="2256" x="95056"/>
                  </a:cubicBezTo>
                  <a:lnTo>
                    <a:pt y="2005" x="95207"/>
                  </a:lnTo>
                  <a:cubicBezTo>
                    <a:pt y="1838" x="95309"/>
                    <a:pt y="1688" x="95381"/>
                    <a:pt y="1555" x="95422"/>
                  </a:cubicBezTo>
                  <a:cubicBezTo>
                    <a:pt y="1422" x="95463"/>
                    <a:pt y="1282" x="95484"/>
                    <a:pt y="1134" x="95484"/>
                  </a:cubicBezTo>
                  <a:cubicBezTo>
                    <a:pt y="825" x="95484"/>
                    <a:pt y="577" x="95420"/>
                    <a:pt y="388" x="95293"/>
                  </a:cubicBezTo>
                  <a:cubicBezTo>
                    <a:pt y="200" x="95166"/>
                    <a:pt y="106" x="94997"/>
                    <a:pt y="106" x="94787"/>
                  </a:cubicBezTo>
                  <a:close/>
                  <a:moveTo>
                    <a:pt y="2457" x="901"/>
                  </a:moveTo>
                  <a:cubicBezTo>
                    <a:pt y="2457" x="1087"/>
                    <a:pt y="2522" x="1225"/>
                    <a:pt y="2651" x="1315"/>
                  </a:cubicBezTo>
                  <a:cubicBezTo>
                    <a:pt y="2780" x="1404"/>
                    <a:pt y="2980" x="1449"/>
                    <a:pt y="3252" x="1449"/>
                  </a:cubicBezTo>
                  <a:cubicBezTo>
                    <a:pt y="3522" x="1449"/>
                    <a:pt y="3723" x="1404"/>
                    <a:pt y="3854" x="1315"/>
                  </a:cubicBezTo>
                  <a:cubicBezTo>
                    <a:pt y="3985" x="1225"/>
                    <a:pt y="4051" x="1087"/>
                    <a:pt y="4051" x="901"/>
                  </a:cubicBezTo>
                  <a:lnTo>
                    <a:pt y="4051" x="347"/>
                  </a:lnTo>
                  <a:lnTo>
                    <a:pt y="2457" x="347"/>
                  </a:lnTo>
                  <a:close/>
                  <a:moveTo>
                    <a:pt y="1647" x="6408"/>
                  </a:moveTo>
                  <a:cubicBezTo>
                    <a:pt y="1647" x="6576"/>
                    <a:pt y="1760" x="6709"/>
                    <a:pt y="1987" x="6807"/>
                  </a:cubicBezTo>
                  <a:cubicBezTo>
                    <a:pt y="2213" x="6905"/>
                    <a:pt y="2519" x="6954"/>
                    <a:pt y="2906" x="6954"/>
                  </a:cubicBezTo>
                  <a:cubicBezTo>
                    <a:pt y="3294" x="6954"/>
                    <a:pt y="3601" x="6905"/>
                    <a:pt y="3826" x="6807"/>
                  </a:cubicBezTo>
                  <a:cubicBezTo>
                    <a:pt y="4052" x="6709"/>
                    <a:pt y="4164" x="6576"/>
                    <a:pt y="4164" x="6408"/>
                  </a:cubicBezTo>
                  <a:cubicBezTo>
                    <a:pt y="4164" x="6238"/>
                    <a:pt y="4052" x="6104"/>
                    <a:pt y="3828" x="6007"/>
                  </a:cubicBezTo>
                  <a:cubicBezTo>
                    <a:pt y="3604" x="5909"/>
                    <a:pt y="3296" x="5860"/>
                    <a:pt y="2906" x="5860"/>
                  </a:cubicBezTo>
                  <a:cubicBezTo>
                    <a:pt y="2515" x="5860"/>
                    <a:pt y="2208" x="5909"/>
                    <a:pt y="1984" x="6008"/>
                  </a:cubicBezTo>
                  <a:cubicBezTo>
                    <a:pt y="1759" x="6106"/>
                    <a:pt y="1647" x="6239"/>
                    <a:pt y="1647" x="6408"/>
                  </a:cubicBezTo>
                  <a:close/>
                  <a:moveTo>
                    <a:pt y="1647" x="19736"/>
                  </a:moveTo>
                  <a:cubicBezTo>
                    <a:pt y="1647" x="19904"/>
                    <a:pt y="1760" x="20037"/>
                    <a:pt y="1987" x="20135"/>
                  </a:cubicBezTo>
                  <a:cubicBezTo>
                    <a:pt y="2213" x="20233"/>
                    <a:pt y="2519" x="20282"/>
                    <a:pt y="2906" x="20282"/>
                  </a:cubicBezTo>
                  <a:cubicBezTo>
                    <a:pt y="3294" x="20282"/>
                    <a:pt y="3601" x="20233"/>
                    <a:pt y="3826" x="20135"/>
                  </a:cubicBezTo>
                  <a:cubicBezTo>
                    <a:pt y="4052" x="20037"/>
                    <a:pt y="4164" x="19904"/>
                    <a:pt y="4164" x="19736"/>
                  </a:cubicBezTo>
                  <a:cubicBezTo>
                    <a:pt y="4164" x="19566"/>
                    <a:pt y="4052" x="19432"/>
                    <a:pt y="3828" x="19335"/>
                  </a:cubicBezTo>
                  <a:cubicBezTo>
                    <a:pt y="3604" x="19237"/>
                    <a:pt y="3296" x="19188"/>
                    <a:pt y="2906" x="19188"/>
                  </a:cubicBezTo>
                  <a:cubicBezTo>
                    <a:pt y="2515" x="19188"/>
                    <a:pt y="2208" x="19237"/>
                    <a:pt y="1984" x="19336"/>
                  </a:cubicBezTo>
                  <a:cubicBezTo>
                    <a:pt y="1759" x="19434"/>
                    <a:pt y="1647" x="19567"/>
                    <a:pt y="1647" x="19736"/>
                  </a:cubicBezTo>
                  <a:close/>
                  <a:moveTo>
                    <a:pt y="1647" x="21882"/>
                  </a:moveTo>
                  <a:cubicBezTo>
                    <a:pt y="1647" x="22050"/>
                    <a:pt y="1760" x="22183"/>
                    <a:pt y="1987" x="22281"/>
                  </a:cubicBezTo>
                  <a:cubicBezTo>
                    <a:pt y="2213" x="22379"/>
                    <a:pt y="2519" x="22428"/>
                    <a:pt y="2906" x="22428"/>
                  </a:cubicBezTo>
                  <a:cubicBezTo>
                    <a:pt y="3294" x="22428"/>
                    <a:pt y="3601" x="22379"/>
                    <a:pt y="3826" x="22281"/>
                  </a:cubicBezTo>
                  <a:cubicBezTo>
                    <a:pt y="4052" x="22183"/>
                    <a:pt y="4164" x="22050"/>
                    <a:pt y="4164" x="21882"/>
                  </a:cubicBezTo>
                  <a:cubicBezTo>
                    <a:pt y="4164" x="21712"/>
                    <a:pt y="4052" x="21578"/>
                    <a:pt y="3828" x="21481"/>
                  </a:cubicBezTo>
                  <a:cubicBezTo>
                    <a:pt y="3604" x="21383"/>
                    <a:pt y="3296" x="21334"/>
                    <a:pt y="2906" x="21334"/>
                  </a:cubicBezTo>
                  <a:cubicBezTo>
                    <a:pt y="2515" x="21334"/>
                    <a:pt y="2208" x="21383"/>
                    <a:pt y="1984" x="21482"/>
                  </a:cubicBezTo>
                  <a:cubicBezTo>
                    <a:pt y="1759" x="21580"/>
                    <a:pt y="1647" x="21713"/>
                    <a:pt y="1647" x="21882"/>
                  </a:cubicBezTo>
                  <a:close/>
                  <a:moveTo>
                    <a:pt y="1647" x="26059"/>
                  </a:moveTo>
                  <a:cubicBezTo>
                    <a:pt y="1647" x="26227"/>
                    <a:pt y="1760" x="26360"/>
                    <a:pt y="1987" x="26458"/>
                  </a:cubicBezTo>
                  <a:cubicBezTo>
                    <a:pt y="2213" x="26556"/>
                    <a:pt y="2519" x="26605"/>
                    <a:pt y="2906" x="26605"/>
                  </a:cubicBezTo>
                  <a:cubicBezTo>
                    <a:pt y="3294" x="26605"/>
                    <a:pt y="3601" x="26556"/>
                    <a:pt y="3826" x="26458"/>
                  </a:cubicBezTo>
                  <a:cubicBezTo>
                    <a:pt y="4052" x="26360"/>
                    <a:pt y="4164" x="26227"/>
                    <a:pt y="4164" x="26059"/>
                  </a:cubicBezTo>
                  <a:cubicBezTo>
                    <a:pt y="4164" x="25889"/>
                    <a:pt y="4052" x="25755"/>
                    <a:pt y="3828" x="25658"/>
                  </a:cubicBezTo>
                  <a:cubicBezTo>
                    <a:pt y="3604" x="25560"/>
                    <a:pt y="3296" x="25511"/>
                    <a:pt y="2906" x="25511"/>
                  </a:cubicBezTo>
                  <a:cubicBezTo>
                    <a:pt y="2515" x="25511"/>
                    <a:pt y="2208" x="25560"/>
                    <a:pt y="1984" x="25659"/>
                  </a:cubicBezTo>
                  <a:cubicBezTo>
                    <a:pt y="1759" x="25757"/>
                    <a:pt y="1647" x="25890"/>
                    <a:pt y="1647" x="26059"/>
                  </a:cubicBezTo>
                  <a:close/>
                  <a:moveTo>
                    <a:pt y="1647" x="34153"/>
                  </a:moveTo>
                  <a:cubicBezTo>
                    <a:pt y="1647" x="34321"/>
                    <a:pt y="1760" x="34454"/>
                    <a:pt y="1987" x="34552"/>
                  </a:cubicBezTo>
                  <a:cubicBezTo>
                    <a:pt y="2213" x="34650"/>
                    <a:pt y="2519" x="34699"/>
                    <a:pt y="2906" x="34699"/>
                  </a:cubicBezTo>
                  <a:cubicBezTo>
                    <a:pt y="3294" x="34699"/>
                    <a:pt y="3601" x="34650"/>
                    <a:pt y="3826" x="34552"/>
                  </a:cubicBezTo>
                  <a:cubicBezTo>
                    <a:pt y="4052" x="34454"/>
                    <a:pt y="4164" x="34321"/>
                    <a:pt y="4164" x="34153"/>
                  </a:cubicBezTo>
                  <a:cubicBezTo>
                    <a:pt y="4164" x="33983"/>
                    <a:pt y="4052" x="33849"/>
                    <a:pt y="3828" x="33752"/>
                  </a:cubicBezTo>
                  <a:cubicBezTo>
                    <a:pt y="3604" x="33654"/>
                    <a:pt y="3296" x="33605"/>
                    <a:pt y="2906" x="33605"/>
                  </a:cubicBezTo>
                  <a:cubicBezTo>
                    <a:pt y="2515" x="33605"/>
                    <a:pt y="2208" x="33654"/>
                    <a:pt y="1984" x="33753"/>
                  </a:cubicBezTo>
                  <a:cubicBezTo>
                    <a:pt y="1759" x="33851"/>
                    <a:pt y="1647" x="33984"/>
                    <a:pt y="1647" x="34153"/>
                  </a:cubicBezTo>
                  <a:close/>
                  <a:moveTo>
                    <a:pt y="1647" x="60956"/>
                  </a:moveTo>
                  <a:cubicBezTo>
                    <a:pt y="1647" x="61124"/>
                    <a:pt y="1760" x="61257"/>
                    <a:pt y="1987" x="61355"/>
                  </a:cubicBezTo>
                  <a:cubicBezTo>
                    <a:pt y="2213" x="61453"/>
                    <a:pt y="2519" x="61502"/>
                    <a:pt y="2906" x="61502"/>
                  </a:cubicBezTo>
                  <a:cubicBezTo>
                    <a:pt y="3294" x="61502"/>
                    <a:pt y="3601" x="61453"/>
                    <a:pt y="3826" x="61355"/>
                  </a:cubicBezTo>
                  <a:cubicBezTo>
                    <a:pt y="4052" x="61257"/>
                    <a:pt y="4164" x="61124"/>
                    <a:pt y="4164" x="60956"/>
                  </a:cubicBezTo>
                  <a:cubicBezTo>
                    <a:pt y="4164" x="60786"/>
                    <a:pt y="4052" x="60652"/>
                    <a:pt y="3828" x="60555"/>
                  </a:cubicBezTo>
                  <a:cubicBezTo>
                    <a:pt y="3604" x="60457"/>
                    <a:pt y="3296" x="60408"/>
                    <a:pt y="2906" x="60408"/>
                  </a:cubicBezTo>
                  <a:cubicBezTo>
                    <a:pt y="2515" x="60408"/>
                    <a:pt y="2208" x="60457"/>
                    <a:pt y="1984" x="60555"/>
                  </a:cubicBezTo>
                  <a:cubicBezTo>
                    <a:pt y="1759" x="60654"/>
                    <a:pt y="1647" x="60787"/>
                    <a:pt y="1647" x="60956"/>
                  </a:cubicBezTo>
                  <a:close/>
                  <a:moveTo>
                    <a:pt y="1647" x="73008"/>
                  </a:moveTo>
                  <a:cubicBezTo>
                    <a:pt y="1647" x="73176"/>
                    <a:pt y="1760" x="73309"/>
                    <a:pt y="1987" x="73407"/>
                  </a:cubicBezTo>
                  <a:cubicBezTo>
                    <a:pt y="2213" x="73505"/>
                    <a:pt y="2519" x="73554"/>
                    <a:pt y="2906" x="73554"/>
                  </a:cubicBezTo>
                  <a:cubicBezTo>
                    <a:pt y="3294" x="73554"/>
                    <a:pt y="3601" x="73505"/>
                    <a:pt y="3826" x="73407"/>
                  </a:cubicBezTo>
                  <a:cubicBezTo>
                    <a:pt y="4052" x="73309"/>
                    <a:pt y="4164" x="73176"/>
                    <a:pt y="4164" x="73008"/>
                  </a:cubicBezTo>
                  <a:cubicBezTo>
                    <a:pt y="4164" x="72838"/>
                    <a:pt y="4052" x="72704"/>
                    <a:pt y="3828" x="72607"/>
                  </a:cubicBezTo>
                  <a:cubicBezTo>
                    <a:pt y="3604" x="72509"/>
                    <a:pt y="3296" x="72460"/>
                    <a:pt y="2906" x="72460"/>
                  </a:cubicBezTo>
                  <a:cubicBezTo>
                    <a:pt y="2515" x="72460"/>
                    <a:pt y="2208" x="72509"/>
                    <a:pt y="1984" x="72608"/>
                  </a:cubicBezTo>
                  <a:cubicBezTo>
                    <a:pt y="1759" x="72706"/>
                    <a:pt y="1647" x="72839"/>
                    <a:pt y="1647" x="73008"/>
                  </a:cubicBezTo>
                  <a:close/>
                  <a:moveTo>
                    <a:pt y="1641" x="38954"/>
                  </a:moveTo>
                  <a:cubicBezTo>
                    <a:pt y="1641" x="39120"/>
                    <a:pt y="1753" x="39251"/>
                    <a:pt y="1978" x="39347"/>
                  </a:cubicBezTo>
                  <a:cubicBezTo>
                    <a:pt y="2202" x="39442"/>
                    <a:pt y="2511" x="39490"/>
                    <a:pt y="2906" x="39490"/>
                  </a:cubicBezTo>
                  <a:cubicBezTo>
                    <a:pt y="3300" x="39490"/>
                    <a:pt y="3609" x="39442"/>
                    <a:pt y="3834" x="39347"/>
                  </a:cubicBezTo>
                  <a:cubicBezTo>
                    <a:pt y="4058" x="39251"/>
                    <a:pt y="4170" x="39120"/>
                    <a:pt y="4170" x="38954"/>
                  </a:cubicBezTo>
                  <a:cubicBezTo>
                    <a:pt y="4170" x="38787"/>
                    <a:pt y="4058" x="38656"/>
                    <a:pt y="3834" x="38561"/>
                  </a:cubicBezTo>
                  <a:cubicBezTo>
                    <a:pt y="3609" x="38465"/>
                    <a:pt y="3300" x="38418"/>
                    <a:pt y="2906" x="38418"/>
                  </a:cubicBezTo>
                  <a:cubicBezTo>
                    <a:pt y="2511" x="38418"/>
                    <a:pt y="2202" x="38465"/>
                    <a:pt y="1978" x="38561"/>
                  </a:cubicBezTo>
                  <a:cubicBezTo>
                    <a:pt y="1753" x="38656"/>
                    <a:pt y="1641" x="38787"/>
                    <a:pt y="1641" x="38954"/>
                  </a:cubicBezTo>
                  <a:close/>
                  <a:moveTo>
                    <a:pt y="2894" x="49173"/>
                  </a:moveTo>
                  <a:lnTo>
                    <a:pt y="3014" x="49173"/>
                  </a:lnTo>
                  <a:cubicBezTo>
                    <a:pt y="3363" x="49173"/>
                    <a:pt y="3643" x="49120"/>
                    <a:pt y="3854" x="49015"/>
                  </a:cubicBezTo>
                  <a:cubicBezTo>
                    <a:pt y="4065" x="48909"/>
                    <a:pt y="4170" x="48769"/>
                    <a:pt y="4170" x="48594"/>
                  </a:cubicBezTo>
                  <a:cubicBezTo>
                    <a:pt y="4170" x="48467"/>
                    <a:pt y="4114" x="48367"/>
                    <a:pt y="4003" x="48294"/>
                  </a:cubicBezTo>
                  <a:cubicBezTo>
                    <a:pt y="3891" x="48220"/>
                    <a:pt y="3740" x="48183"/>
                    <a:pt y="3550" x="48183"/>
                  </a:cubicBezTo>
                  <a:cubicBezTo>
                    <a:pt y="3311" x="48183"/>
                    <a:pt y="3142" x="48232"/>
                    <a:pt y="3043" x="48331"/>
                  </a:cubicBezTo>
                  <a:cubicBezTo>
                    <a:pt y="2944" x="48429"/>
                    <a:pt y="2894" x="48605"/>
                    <a:pt y="2894" x="48860"/>
                  </a:cubicBezTo>
                  <a:close/>
                  <a:moveTo>
                    <a:pt y="2894" x="81095"/>
                  </a:moveTo>
                  <a:lnTo>
                    <a:pt y="3014" x="81095"/>
                  </a:lnTo>
                  <a:cubicBezTo>
                    <a:pt y="3363" x="81095"/>
                    <a:pt y="3643" x="81042"/>
                    <a:pt y="3854" x="80937"/>
                  </a:cubicBezTo>
                  <a:cubicBezTo>
                    <a:pt y="4065" x="80831"/>
                    <a:pt y="4170" x="80691"/>
                    <a:pt y="4170" x="80516"/>
                  </a:cubicBezTo>
                  <a:cubicBezTo>
                    <a:pt y="4170" x="80389"/>
                    <a:pt y="4114" x="80289"/>
                    <a:pt y="4003" x="80216"/>
                  </a:cubicBezTo>
                  <a:cubicBezTo>
                    <a:pt y="3891" x="80142"/>
                    <a:pt y="3740" x="80105"/>
                    <a:pt y="3550" x="80105"/>
                  </a:cubicBezTo>
                  <a:cubicBezTo>
                    <a:pt y="3311" x="80105"/>
                    <a:pt y="3142" x="80154"/>
                    <a:pt y="3043" x="80253"/>
                  </a:cubicBezTo>
                  <a:cubicBezTo>
                    <a:pt y="2944" x="80351"/>
                    <a:pt y="2894" x="80527"/>
                    <a:pt y="2894" x="80782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919"/>
                  </a:lnTo>
                  <a:cubicBezTo>
                    <a:pt y="4534" x="1205"/>
                    <a:pt y="4429" x="1426"/>
                    <a:pt y="4217" x="1581"/>
                  </a:cubicBezTo>
                  <a:cubicBezTo>
                    <a:pt y="4005" x="1736"/>
                    <a:pt y="3705" x="1814"/>
                    <a:pt y="3317" x="1814"/>
                  </a:cubicBezTo>
                  <a:cubicBezTo>
                    <a:pt y="3021" x="1814"/>
                    <a:pt y="2775" x="1767"/>
                    <a:pt y="2578" x="1673"/>
                  </a:cubicBezTo>
                  <a:cubicBezTo>
                    <a:pt y="2381" x="1579"/>
                    <a:pt y="2251" x="1446"/>
                    <a:pt y="2189" x="1276"/>
                  </a:cubicBezTo>
                  <a:cubicBezTo>
                    <a:pt y="2150" x="1418"/>
                    <a:pt y="2052" x="1525"/>
                    <a:pt y="1895" x="1598"/>
                  </a:cubicBezTo>
                  <a:cubicBezTo>
                    <a:pt y="1737" x="1671"/>
                    <a:pt y="1526" x="1708"/>
                    <a:pt y="1260" x="1708"/>
                  </a:cubicBezTo>
                  <a:cubicBezTo>
                    <a:pt y="916" x="1708"/>
                    <a:pt y="651" x="1636"/>
                    <a:pt y="464" x="1494"/>
                  </a:cubicBezTo>
                  <a:cubicBezTo>
                    <a:pt y="278" x="1351"/>
                    <a:pt y="184" x="1148"/>
                    <a:pt y="184" x="884"/>
                  </a:cubicBezTo>
                  <a:close/>
                  <a:moveTo>
                    <a:pt y="1193" x="8736"/>
                  </a:moveTo>
                  <a:cubicBezTo>
                    <a:pt y="1193" x="8602"/>
                    <a:pt y="1241" x="8484"/>
                    <a:pt y="1338" x="8382"/>
                  </a:cubicBezTo>
                  <a:cubicBezTo>
                    <a:pt y="1435" x="8280"/>
                    <a:pt y="1582" x="8191"/>
                    <a:pt y="1778" x="8116"/>
                  </a:cubicBezTo>
                  <a:lnTo>
                    <a:pt y="1271" x="8116"/>
                  </a:lnTo>
                  <a:lnTo>
                    <a:pt y="1271" x="7799"/>
                  </a:lnTo>
                  <a:lnTo>
                    <a:pt y="4534" x="7799"/>
                  </a:lnTo>
                  <a:lnTo>
                    <a:pt y="4534" x="8116"/>
                  </a:lnTo>
                  <a:lnTo>
                    <a:pt y="2690" x="8116"/>
                  </a:lnTo>
                  <a:cubicBezTo>
                    <a:pt y="2372" x="8116"/>
                    <a:pt y="2120" x="8165"/>
                    <a:pt y="1936" x="8263"/>
                  </a:cubicBezTo>
                  <a:cubicBezTo>
                    <a:pt y="1751" x="8361"/>
                    <a:pt y="1659" x="8495"/>
                    <a:pt y="1659" x="8665"/>
                  </a:cubicBezTo>
                  <a:cubicBezTo>
                    <a:pt y="1659" x="8807"/>
                    <a:pt y="1735" x="8913"/>
                    <a:pt y="1889" x="8984"/>
                  </a:cubicBezTo>
                  <a:cubicBezTo>
                    <a:pt y="2042" x="9055"/>
                    <a:pt y="2273" x="9090"/>
                    <a:pt y="2582" x="9090"/>
                  </a:cubicBezTo>
                  <a:lnTo>
                    <a:pt y="4534" x="9090"/>
                  </a:lnTo>
                  <a:lnTo>
                    <a:pt y="4534" x="9405"/>
                  </a:lnTo>
                  <a:lnTo>
                    <a:pt y="2565" x="9405"/>
                  </a:lnTo>
                  <a:cubicBezTo>
                    <a:pt y="2114" x="9405"/>
                    <a:pt y="1773" x="9349"/>
                    <a:pt y="1541" x="9236"/>
                  </a:cubicBezTo>
                  <a:cubicBezTo>
                    <a:pt y="1309" x="9123"/>
                    <a:pt y="1193" x="8956"/>
                    <a:pt y="1193" x="8736"/>
                  </a:cubicBezTo>
                  <a:close/>
                  <a:moveTo>
                    <a:pt y="345" x="11144"/>
                  </a:moveTo>
                  <a:lnTo>
                    <a:pt y="1271" x="11144"/>
                  </a:lnTo>
                  <a:lnTo>
                    <a:pt y="1271" x="10913"/>
                  </a:lnTo>
                  <a:lnTo>
                    <a:pt y="1688" x="10913"/>
                  </a:lnTo>
                  <a:lnTo>
                    <a:pt y="1688" x="11144"/>
                  </a:lnTo>
                  <a:lnTo>
                    <a:pt y="3459" x="11144"/>
                  </a:lnTo>
                  <a:cubicBezTo>
                    <a:pt y="3867" x="11144"/>
                    <a:pt y="4148" x="11190"/>
                    <a:pt y="4303" x="11283"/>
                  </a:cubicBezTo>
                  <a:cubicBezTo>
                    <a:pt y="4457" x="11375"/>
                    <a:pt y="4534" x="11543"/>
                    <a:pt y="4534" x="11786"/>
                  </a:cubicBezTo>
                  <a:lnTo>
                    <a:pt y="4534" x="12110"/>
                  </a:lnTo>
                  <a:lnTo>
                    <a:pt y="4086" x="12110"/>
                  </a:lnTo>
                  <a:lnTo>
                    <a:pt y="4086" x="11786"/>
                  </a:lnTo>
                  <a:cubicBezTo>
                    <a:pt y="4086" x="11655"/>
                    <a:pt y="4048" x="11568"/>
                    <a:pt y="3972" x="11525"/>
                  </a:cubicBezTo>
                  <a:cubicBezTo>
                    <a:pt y="3896" x="11482"/>
                    <a:pt y="3725" x="11461"/>
                    <a:pt y="3459" x="11461"/>
                  </a:cubicBezTo>
                  <a:lnTo>
                    <a:pt y="1688" x="11461"/>
                  </a:lnTo>
                  <a:lnTo>
                    <a:pt y="1688" x="12110"/>
                  </a:lnTo>
                  <a:lnTo>
                    <a:pt y="1271" x="12110"/>
                  </a:lnTo>
                  <a:lnTo>
                    <a:pt y="1271" x="11461"/>
                  </a:lnTo>
                  <a:lnTo>
                    <a:pt y="345" x="11461"/>
                  </a:lnTo>
                  <a:close/>
                  <a:moveTo>
                    <a:pt y="1" x="12512"/>
                  </a:moveTo>
                  <a:lnTo>
                    <a:pt y="4534" x="12512"/>
                  </a:lnTo>
                  <a:lnTo>
                    <a:pt y="4534" x="12829"/>
                  </a:lnTo>
                  <a:lnTo>
                    <a:pt y="2690" x="12829"/>
                  </a:lnTo>
                  <a:cubicBezTo>
                    <a:pt y="2372" x="12829"/>
                    <a:pt y="2120" x="12878"/>
                    <a:pt y="1936" x="12976"/>
                  </a:cubicBezTo>
                  <a:cubicBezTo>
                    <a:pt y="1751" x="13074"/>
                    <a:pt y="1659" x="13208"/>
                    <a:pt y="1659" x="13378"/>
                  </a:cubicBezTo>
                  <a:cubicBezTo>
                    <a:pt y="1659" x="13520"/>
                    <a:pt y="1735" x="13626"/>
                    <a:pt y="1889" x="13697"/>
                  </a:cubicBezTo>
                  <a:cubicBezTo>
                    <a:pt y="2042" x="13768"/>
                    <a:pt y="2273" x="13803"/>
                    <a:pt y="2582" x="13803"/>
                  </a:cubicBezTo>
                  <a:lnTo>
                    <a:pt y="4534" x="13803"/>
                  </a:lnTo>
                  <a:lnTo>
                    <a:pt y="4534" x="14118"/>
                  </a:lnTo>
                  <a:lnTo>
                    <a:pt y="2565" x="14118"/>
                  </a:lnTo>
                  <a:cubicBezTo>
                    <a:pt y="2114" x="14118"/>
                    <a:pt y="1773" x="14062"/>
                    <a:pt y="1541" x="13949"/>
                  </a:cubicBezTo>
                  <a:cubicBezTo>
                    <a:pt y="1309" x="13836"/>
                    <a:pt y="1193" x="13669"/>
                    <a:pt y="1193" x="13449"/>
                  </a:cubicBezTo>
                  <a:cubicBezTo>
                    <a:pt y="1193" x="13315"/>
                    <a:pt y="1241" x="13197"/>
                    <a:pt y="1338" x="13095"/>
                  </a:cubicBezTo>
                  <a:cubicBezTo>
                    <a:pt y="1435" x="12993"/>
                    <a:pt y="1582" x="12904"/>
                    <a:pt y="1778" x="12829"/>
                  </a:cubicBezTo>
                  <a:lnTo>
                    <a:pt y="1" x="12829"/>
                  </a:lnTo>
                  <a:close/>
                  <a:moveTo>
                    <a:pt y="1" x="18019"/>
                  </a:moveTo>
                  <a:lnTo>
                    <a:pt y="4534" x="18019"/>
                  </a:lnTo>
                  <a:lnTo>
                    <a:pt y="4534" x="18334"/>
                  </a:lnTo>
                  <a:lnTo>
                    <a:pt y="1" x="18334"/>
                  </a:lnTo>
                  <a:close/>
                  <a:moveTo>
                    <a:pt y="1" x="23273"/>
                  </a:moveTo>
                  <a:lnTo>
                    <a:pt y="4534" x="23273"/>
                  </a:lnTo>
                  <a:lnTo>
                    <a:pt y="4534" x="23590"/>
                  </a:lnTo>
                  <a:lnTo>
                    <a:pt y="2941" x="23590"/>
                  </a:lnTo>
                  <a:lnTo>
                    <a:pt y="4534" x="24564"/>
                  </a:lnTo>
                  <a:lnTo>
                    <a:pt y="4534" x="24975"/>
                  </a:lnTo>
                  <a:lnTo>
                    <a:pt y="2798" x="23915"/>
                  </a:lnTo>
                  <a:lnTo>
                    <a:pt y="1271" x="24932"/>
                  </a:lnTo>
                  <a:lnTo>
                    <a:pt y="1271" x="24530"/>
                  </a:lnTo>
                  <a:lnTo>
                    <a:pt y="2678" x="23590"/>
                  </a:lnTo>
                  <a:lnTo>
                    <a:pt y="1" x="23590"/>
                  </a:lnTo>
                  <a:close/>
                  <a:moveTo>
                    <a:pt y="345" x="29680"/>
                  </a:moveTo>
                  <a:lnTo>
                    <a:pt y="1271" x="29680"/>
                  </a:lnTo>
                  <a:lnTo>
                    <a:pt y="1271" x="29449"/>
                  </a:lnTo>
                  <a:lnTo>
                    <a:pt y="1688" x="29449"/>
                  </a:lnTo>
                  <a:lnTo>
                    <a:pt y="1688" x="29680"/>
                  </a:lnTo>
                  <a:lnTo>
                    <a:pt y="3459" x="29680"/>
                  </a:lnTo>
                  <a:cubicBezTo>
                    <a:pt y="3867" x="29680"/>
                    <a:pt y="4148" x="29726"/>
                    <a:pt y="4303" x="29819"/>
                  </a:cubicBezTo>
                  <a:cubicBezTo>
                    <a:pt y="4457" x="29911"/>
                    <a:pt y="4534" x="30079"/>
                    <a:pt y="4534" x="30322"/>
                  </a:cubicBezTo>
                  <a:lnTo>
                    <a:pt y="4534" x="30646"/>
                  </a:lnTo>
                  <a:lnTo>
                    <a:pt y="4086" x="30646"/>
                  </a:lnTo>
                  <a:lnTo>
                    <a:pt y="4086" x="30322"/>
                  </a:lnTo>
                  <a:cubicBezTo>
                    <a:pt y="4086" x="30191"/>
                    <a:pt y="4048" x="30104"/>
                    <a:pt y="3972" x="30061"/>
                  </a:cubicBezTo>
                  <a:cubicBezTo>
                    <a:pt y="3896" x="30018"/>
                    <a:pt y="3725" x="29997"/>
                    <a:pt y="3459" x="29997"/>
                  </a:cubicBezTo>
                  <a:lnTo>
                    <a:pt y="1688" x="29997"/>
                  </a:lnTo>
                  <a:lnTo>
                    <a:pt y="1688" x="30646"/>
                  </a:lnTo>
                  <a:lnTo>
                    <a:pt y="1271" x="30646"/>
                  </a:lnTo>
                  <a:lnTo>
                    <a:pt y="1271" x="29997"/>
                  </a:lnTo>
                  <a:lnTo>
                    <a:pt y="345" x="29997"/>
                  </a:lnTo>
                  <a:close/>
                  <a:moveTo>
                    <a:pt y="1" x="32848"/>
                  </a:moveTo>
                  <a:cubicBezTo>
                    <a:pt y="1" x="32632"/>
                    <a:pt y="84" x="32475"/>
                    <a:pt y="250" x="32375"/>
                  </a:cubicBezTo>
                  <a:cubicBezTo>
                    <a:pt y="416" x="32276"/>
                    <a:pt y="681" x="32226"/>
                    <a:pt y="1044" x="32226"/>
                  </a:cubicBezTo>
                  <a:lnTo>
                    <a:pt y="1271" x="32226"/>
                  </a:lnTo>
                  <a:lnTo>
                    <a:pt y="1271" x="31925"/>
                  </a:lnTo>
                  <a:lnTo>
                    <a:pt y="1688" x="31925"/>
                  </a:lnTo>
                  <a:lnTo>
                    <a:pt y="1688" x="32226"/>
                  </a:lnTo>
                  <a:lnTo>
                    <a:pt y="4534" x="32226"/>
                  </a:lnTo>
                  <a:lnTo>
                    <a:pt y="4534" x="32543"/>
                  </a:lnTo>
                  <a:lnTo>
                    <a:pt y="1688" x="32543"/>
                  </a:lnTo>
                  <a:lnTo>
                    <a:pt y="1688" x="33062"/>
                  </a:lnTo>
                  <a:lnTo>
                    <a:pt y="1271" x="33062"/>
                  </a:lnTo>
                  <a:lnTo>
                    <a:pt y="1271" x="32543"/>
                  </a:lnTo>
                  <a:lnTo>
                    <a:pt y="983" x="32543"/>
                  </a:lnTo>
                  <a:cubicBezTo>
                    <a:pt y="781" x="32543"/>
                    <a:pt y="641" x="32565"/>
                    <a:pt y="563" x="32609"/>
                  </a:cubicBezTo>
                  <a:cubicBezTo>
                    <a:pt y="486" x="32653"/>
                    <a:pt y="447" x="32732"/>
                    <a:pt y="447" x="32845"/>
                  </a:cubicBezTo>
                  <a:lnTo>
                    <a:pt y="447" x="33146"/>
                  </a:lnTo>
                  <a:lnTo>
                    <a:pt y="1" x="33146"/>
                  </a:lnTo>
                  <a:close/>
                  <a:moveTo>
                    <a:pt y="1193" x="36506"/>
                  </a:moveTo>
                  <a:cubicBezTo>
                    <a:pt y="1193" x="36355"/>
                    <a:pt y="1241" x="36226"/>
                    <a:pt y="1337" x="36119"/>
                  </a:cubicBezTo>
                  <a:cubicBezTo>
                    <a:pt y="1433" x="36013"/>
                    <a:pt y="1580" x="35927"/>
                    <a:pt y="1778" x="35861"/>
                  </a:cubicBezTo>
                  <a:lnTo>
                    <a:pt y="1271" x="35861"/>
                  </a:lnTo>
                  <a:lnTo>
                    <a:pt y="1271" x="35544"/>
                  </a:lnTo>
                  <a:lnTo>
                    <a:pt y="4534" x="35544"/>
                  </a:lnTo>
                  <a:lnTo>
                    <a:pt y="4534" x="35861"/>
                  </a:lnTo>
                  <a:lnTo>
                    <a:pt y="2815" x="35861"/>
                  </a:lnTo>
                  <a:cubicBezTo>
                    <a:pt y="2446" x="35861"/>
                    <a:pt y="2163" x="35908"/>
                    <a:pt y="1966" x="36004"/>
                  </a:cubicBezTo>
                  <a:cubicBezTo>
                    <a:pt y="1769" x="36099"/>
                    <a:pt y="1670" x="36236"/>
                    <a:pt y="1670" x="36414"/>
                  </a:cubicBezTo>
                  <a:cubicBezTo>
                    <a:pt y="1670" x="36464"/>
                    <a:pt y="1679" x="36510"/>
                    <a:pt y="1695" x="36552"/>
                  </a:cubicBezTo>
                  <a:cubicBezTo>
                    <a:pt y="1712" x="36593"/>
                    <a:pt y="1737" x="36632"/>
                    <a:pt y="1772" x="36667"/>
                  </a:cubicBezTo>
                  <a:lnTo>
                    <a:pt y="1222" x="36666"/>
                  </a:lnTo>
                  <a:cubicBezTo>
                    <a:pt y="1212" x="36634"/>
                    <a:pt y="1205" x="36605"/>
                    <a:pt y="1200" x="36578"/>
                  </a:cubicBezTo>
                  <a:cubicBezTo>
                    <a:pt y="1195" x="36552"/>
                    <a:pt y="1193" x="36528"/>
                    <a:pt y="1193" x="36506"/>
                  </a:cubicBezTo>
                  <a:close/>
                  <a:moveTo>
                    <a:pt y="1193" x="43446"/>
                  </a:moveTo>
                  <a:cubicBezTo>
                    <a:pt y="1193" x="43295"/>
                    <a:pt y="1241" x="43166"/>
                    <a:pt y="1337" x="43059"/>
                  </a:cubicBezTo>
                  <a:cubicBezTo>
                    <a:pt y="1433" x="42953"/>
                    <a:pt y="1580" x="42867"/>
                    <a:pt y="1778" x="42801"/>
                  </a:cubicBezTo>
                  <a:lnTo>
                    <a:pt y="1271" x="42801"/>
                  </a:lnTo>
                  <a:lnTo>
                    <a:pt y="1271" x="42484"/>
                  </a:lnTo>
                  <a:lnTo>
                    <a:pt y="4534" x="42484"/>
                  </a:lnTo>
                  <a:lnTo>
                    <a:pt y="4534" x="42801"/>
                  </a:lnTo>
                  <a:lnTo>
                    <a:pt y="2815" x="42801"/>
                  </a:lnTo>
                  <a:cubicBezTo>
                    <a:pt y="2446" x="42801"/>
                    <a:pt y="2163" x="42848"/>
                    <a:pt y="1966" x="42944"/>
                  </a:cubicBezTo>
                  <a:cubicBezTo>
                    <a:pt y="1769" x="43039"/>
                    <a:pt y="1670" x="43176"/>
                    <a:pt y="1670" x="43354"/>
                  </a:cubicBezTo>
                  <a:cubicBezTo>
                    <a:pt y="1670" x="43404"/>
                    <a:pt y="1679" x="43450"/>
                    <a:pt y="1695" x="43492"/>
                  </a:cubicBezTo>
                  <a:cubicBezTo>
                    <a:pt y="1712" x="43533"/>
                    <a:pt y="1737" x="43572"/>
                    <a:pt y="1772" x="43607"/>
                  </a:cubicBezTo>
                  <a:lnTo>
                    <a:pt y="1222" x="43606"/>
                  </a:lnTo>
                  <a:cubicBezTo>
                    <a:pt y="1212" x="43574"/>
                    <a:pt y="1205" x="43545"/>
                    <a:pt y="1200" x="43518"/>
                  </a:cubicBezTo>
                  <a:cubicBezTo>
                    <a:pt y="1195" x="43492"/>
                    <a:pt y="1193" x="43468"/>
                    <a:pt y="1193" x="43446"/>
                  </a:cubicBezTo>
                  <a:close/>
                  <a:moveTo>
                    <a:pt y="1271" x="51964"/>
                  </a:moveTo>
                  <a:lnTo>
                    <a:pt y="4534" x="51964"/>
                  </a:lnTo>
                  <a:lnTo>
                    <a:pt y="4534" x="52279"/>
                  </a:lnTo>
                  <a:lnTo>
                    <a:pt y="1271" x="52279"/>
                  </a:lnTo>
                  <a:close/>
                  <a:moveTo>
                    <a:pt y="1271" x="52712"/>
                  </a:moveTo>
                  <a:lnTo>
                    <a:pt y="4534" x="53431"/>
                  </a:lnTo>
                  <a:lnTo>
                    <a:pt y="4534" x="53859"/>
                  </a:lnTo>
                  <a:lnTo>
                    <a:pt y="1271" x="54578"/>
                  </a:lnTo>
                  <a:lnTo>
                    <a:pt y="1271" x="54244"/>
                  </a:lnTo>
                  <a:lnTo>
                    <a:pt y="4010" x="53645"/>
                  </a:lnTo>
                  <a:lnTo>
                    <a:pt y="1271" x="53046"/>
                  </a:lnTo>
                  <a:close/>
                  <a:moveTo>
                    <a:pt y="1193" x="63284"/>
                  </a:moveTo>
                  <a:cubicBezTo>
                    <a:pt y="1193" x="63150"/>
                    <a:pt y="1241" x="63032"/>
                    <a:pt y="1338" x="62930"/>
                  </a:cubicBezTo>
                  <a:cubicBezTo>
                    <a:pt y="1435" x="62828"/>
                    <a:pt y="1582" x="62739"/>
                    <a:pt y="1778" x="62664"/>
                  </a:cubicBezTo>
                  <a:lnTo>
                    <a:pt y="1271" x="62664"/>
                  </a:lnTo>
                  <a:lnTo>
                    <a:pt y="1271" x="62347"/>
                  </a:lnTo>
                  <a:lnTo>
                    <a:pt y="4534" x="62347"/>
                  </a:lnTo>
                  <a:lnTo>
                    <a:pt y="4534" x="62664"/>
                  </a:lnTo>
                  <a:lnTo>
                    <a:pt y="2690" x="62664"/>
                  </a:lnTo>
                  <a:cubicBezTo>
                    <a:pt y="2372" x="62664"/>
                    <a:pt y="2120" x="62713"/>
                    <a:pt y="1936" x="62811"/>
                  </a:cubicBezTo>
                  <a:cubicBezTo>
                    <a:pt y="1751" x="62909"/>
                    <a:pt y="1659" x="63043"/>
                    <a:pt y="1659" x="63213"/>
                  </a:cubicBezTo>
                  <a:cubicBezTo>
                    <a:pt y="1659" x="63355"/>
                    <a:pt y="1735" x="63461"/>
                    <a:pt y="1889" x="63532"/>
                  </a:cubicBezTo>
                  <a:cubicBezTo>
                    <a:pt y="2042" x="63603"/>
                    <a:pt y="2273" x="63638"/>
                    <a:pt y="2582" x="63638"/>
                  </a:cubicBezTo>
                  <a:lnTo>
                    <a:pt y="4534" x="63638"/>
                  </a:lnTo>
                  <a:lnTo>
                    <a:pt y="4534" x="63953"/>
                  </a:lnTo>
                  <a:lnTo>
                    <a:pt y="2565" x="63953"/>
                  </a:lnTo>
                  <a:cubicBezTo>
                    <a:pt y="2114" x="63953"/>
                    <a:pt y="1773" x="63897"/>
                    <a:pt y="1541" x="63784"/>
                  </a:cubicBezTo>
                  <a:cubicBezTo>
                    <a:pt y="1309" x="63671"/>
                    <a:pt y="1193" x="63504"/>
                    <a:pt y="1193" x="63284"/>
                  </a:cubicBezTo>
                  <a:close/>
                  <a:moveTo>
                    <a:pt y="1193" x="65507"/>
                  </a:moveTo>
                  <a:cubicBezTo>
                    <a:pt y="1193" x="65373"/>
                    <a:pt y="1241" x="65255"/>
                    <a:pt y="1338" x="65153"/>
                  </a:cubicBezTo>
                  <a:cubicBezTo>
                    <a:pt y="1435" x="65051"/>
                    <a:pt y="1582" x="64962"/>
                    <a:pt y="1778" x="64887"/>
                  </a:cubicBezTo>
                  <a:lnTo>
                    <a:pt y="1271" x="64887"/>
                  </a:lnTo>
                  <a:lnTo>
                    <a:pt y="1271" x="64570"/>
                  </a:lnTo>
                  <a:lnTo>
                    <a:pt y="4534" x="64570"/>
                  </a:lnTo>
                  <a:lnTo>
                    <a:pt y="4534" x="64887"/>
                  </a:lnTo>
                  <a:lnTo>
                    <a:pt y="2690" x="64887"/>
                  </a:lnTo>
                  <a:cubicBezTo>
                    <a:pt y="2372" x="64887"/>
                    <a:pt y="2120" x="64936"/>
                    <a:pt y="1936" x="65034"/>
                  </a:cubicBezTo>
                  <a:cubicBezTo>
                    <a:pt y="1751" x="65132"/>
                    <a:pt y="1659" x="65266"/>
                    <a:pt y="1659" x="65436"/>
                  </a:cubicBezTo>
                  <a:cubicBezTo>
                    <a:pt y="1659" x="65578"/>
                    <a:pt y="1735" x="65684"/>
                    <a:pt y="1889" x="65755"/>
                  </a:cubicBezTo>
                  <a:cubicBezTo>
                    <a:pt y="2042" x="65826"/>
                    <a:pt y="2273" x="65861"/>
                    <a:pt y="2582" x="65861"/>
                  </a:cubicBezTo>
                  <a:lnTo>
                    <a:pt y="4534" x="65861"/>
                  </a:lnTo>
                  <a:lnTo>
                    <a:pt y="4534" x="66176"/>
                  </a:lnTo>
                  <a:lnTo>
                    <a:pt y="2565" x="66176"/>
                  </a:lnTo>
                  <a:cubicBezTo>
                    <a:pt y="2114" x="66176"/>
                    <a:pt y="1773" x="66120"/>
                    <a:pt y="1541" x="66007"/>
                  </a:cubicBezTo>
                  <a:cubicBezTo>
                    <a:pt y="1309" x="65894"/>
                    <a:pt y="1193" x="65727"/>
                    <a:pt y="1193" x="65507"/>
                  </a:cubicBezTo>
                  <a:close/>
                  <a:moveTo>
                    <a:pt y="345" x="70885"/>
                  </a:moveTo>
                  <a:lnTo>
                    <a:pt y="1271" x="70885"/>
                  </a:lnTo>
                  <a:lnTo>
                    <a:pt y="1271" x="70654"/>
                  </a:lnTo>
                  <a:lnTo>
                    <a:pt y="1688" x="70654"/>
                  </a:lnTo>
                  <a:lnTo>
                    <a:pt y="1688" x="70885"/>
                  </a:lnTo>
                  <a:lnTo>
                    <a:pt y="3459" x="70885"/>
                  </a:lnTo>
                  <a:cubicBezTo>
                    <a:pt y="3867" x="70885"/>
                    <a:pt y="4148" x="70931"/>
                    <a:pt y="4303" x="71024"/>
                  </a:cubicBezTo>
                  <a:cubicBezTo>
                    <a:pt y="4457" x="71116"/>
                    <a:pt y="4534" x="71284"/>
                    <a:pt y="4534" x="71527"/>
                  </a:cubicBezTo>
                  <a:lnTo>
                    <a:pt y="4534" x="71851"/>
                  </a:lnTo>
                  <a:lnTo>
                    <a:pt y="4086" x="71851"/>
                  </a:lnTo>
                  <a:lnTo>
                    <a:pt y="4086" x="71527"/>
                  </a:lnTo>
                  <a:cubicBezTo>
                    <a:pt y="4086" x="71396"/>
                    <a:pt y="4048" x="71309"/>
                    <a:pt y="3972" x="71266"/>
                  </a:cubicBezTo>
                  <a:cubicBezTo>
                    <a:pt y="3896" x="71223"/>
                    <a:pt y="3725" x="71202"/>
                    <a:pt y="3459" x="71202"/>
                  </a:cubicBezTo>
                  <a:lnTo>
                    <a:pt y="1688" x="71202"/>
                  </a:lnTo>
                  <a:lnTo>
                    <a:pt y="1688" x="71851"/>
                  </a:lnTo>
                  <a:lnTo>
                    <a:pt y="1271" x="71851"/>
                  </a:lnTo>
                  <a:lnTo>
                    <a:pt y="1271" x="71202"/>
                  </a:lnTo>
                  <a:lnTo>
                    <a:pt y="345" x="71202"/>
                  </a:lnTo>
                  <a:close/>
                  <a:moveTo>
                    <a:pt y="1193" x="75361"/>
                  </a:moveTo>
                  <a:cubicBezTo>
                    <a:pt y="1193" x="75210"/>
                    <a:pt y="1241" x="75081"/>
                    <a:pt y="1337" x="74974"/>
                  </a:cubicBezTo>
                  <a:cubicBezTo>
                    <a:pt y="1433" x="74868"/>
                    <a:pt y="1580" x="74782"/>
                    <a:pt y="1778" x="74716"/>
                  </a:cubicBezTo>
                  <a:lnTo>
                    <a:pt y="1271" x="74716"/>
                  </a:lnTo>
                  <a:lnTo>
                    <a:pt y="1271" x="74399"/>
                  </a:lnTo>
                  <a:lnTo>
                    <a:pt y="4534" x="74399"/>
                  </a:lnTo>
                  <a:lnTo>
                    <a:pt y="4534" x="74716"/>
                  </a:lnTo>
                  <a:lnTo>
                    <a:pt y="2815" x="74716"/>
                  </a:lnTo>
                  <a:cubicBezTo>
                    <a:pt y="2446" x="74716"/>
                    <a:pt y="2163" x="74763"/>
                    <a:pt y="1966" x="74859"/>
                  </a:cubicBezTo>
                  <a:cubicBezTo>
                    <a:pt y="1769" x="74954"/>
                    <a:pt y="1670" x="75091"/>
                    <a:pt y="1670" x="75269"/>
                  </a:cubicBezTo>
                  <a:cubicBezTo>
                    <a:pt y="1670" x="75319"/>
                    <a:pt y="1679" x="75365"/>
                    <a:pt y="1695" x="75407"/>
                  </a:cubicBezTo>
                  <a:cubicBezTo>
                    <a:pt y="1712" x="75448"/>
                    <a:pt y="1737" x="75487"/>
                    <a:pt y="1772" x="75522"/>
                  </a:cubicBezTo>
                  <a:lnTo>
                    <a:pt y="1222" x="75521"/>
                  </a:lnTo>
                  <a:cubicBezTo>
                    <a:pt y="1212" x="75489"/>
                    <a:pt y="1205" x="75460"/>
                    <a:pt y="1200" x="75433"/>
                  </a:cubicBezTo>
                  <a:cubicBezTo>
                    <a:pt y="1195" x="75407"/>
                    <a:pt y="1193" x="75383"/>
                    <a:pt y="1193" x="75361"/>
                  </a:cubicBezTo>
                  <a:close/>
                  <a:moveTo>
                    <a:pt y="1" x="83874"/>
                  </a:moveTo>
                  <a:lnTo>
                    <a:pt y="4534" x="83874"/>
                  </a:lnTo>
                  <a:lnTo>
                    <a:pt y="4534" x="84191"/>
                  </a:lnTo>
                  <a:lnTo>
                    <a:pt y="2941" x="84191"/>
                  </a:lnTo>
                  <a:lnTo>
                    <a:pt y="4534" x="85165"/>
                  </a:lnTo>
                  <a:lnTo>
                    <a:pt y="4534" x="85576"/>
                  </a:lnTo>
                  <a:lnTo>
                    <a:pt y="2798" x="84516"/>
                  </a:lnTo>
                  <a:lnTo>
                    <a:pt y="1271" x="85533"/>
                  </a:lnTo>
                  <a:lnTo>
                    <a:pt y="1271" x="85131"/>
                  </a:lnTo>
                  <a:lnTo>
                    <a:pt y="2678" x="84191"/>
                  </a:lnTo>
                  <a:lnTo>
                    <a:pt y="1" x="84191"/>
                  </a:lnTo>
                  <a:close/>
                  <a:moveTo>
                    <a:pt y="1271" x="86849"/>
                  </a:moveTo>
                  <a:lnTo>
                    <a:pt y="4534" x="87351"/>
                  </a:lnTo>
                  <a:lnTo>
                    <a:pt y="4534" x="87722"/>
                  </a:lnTo>
                  <a:lnTo>
                    <a:pt y="1860" x="88136"/>
                  </a:lnTo>
                  <a:lnTo>
                    <a:pt y="4534" x="88549"/>
                  </a:lnTo>
                  <a:lnTo>
                    <a:pt y="4534" x="88921"/>
                  </a:lnTo>
                  <a:lnTo>
                    <a:pt y="1271" x="89422"/>
                  </a:lnTo>
                  <a:lnTo>
                    <a:pt y="1271" x="89107"/>
                  </a:lnTo>
                  <a:lnTo>
                    <a:pt y="3818" x="88715"/>
                  </a:lnTo>
                  <a:lnTo>
                    <a:pt y="1271" x="88321"/>
                  </a:lnTo>
                  <a:lnTo>
                    <a:pt y="1271" x="87950"/>
                  </a:lnTo>
                  <a:lnTo>
                    <a:pt y="3818" x="87558"/>
                  </a:lnTo>
                  <a:lnTo>
                    <a:pt y="1271" x="87164"/>
                  </a:lnTo>
                  <a:close/>
                  <a:moveTo>
                    <a:pt y="1" x="89888"/>
                  </a:moveTo>
                  <a:lnTo>
                    <a:pt y="4534" x="89888"/>
                  </a:lnTo>
                  <a:lnTo>
                    <a:pt y="4534" x="90205"/>
                  </a:lnTo>
                  <a:lnTo>
                    <a:pt y="2690" x="90205"/>
                  </a:lnTo>
                  <a:cubicBezTo>
                    <a:pt y="2372" x="90205"/>
                    <a:pt y="2120" x="90254"/>
                    <a:pt y="1936" x="90352"/>
                  </a:cubicBezTo>
                  <a:cubicBezTo>
                    <a:pt y="1751" x="90450"/>
                    <a:pt y="1659" x="90584"/>
                    <a:pt y="1659" x="90754"/>
                  </a:cubicBezTo>
                  <a:cubicBezTo>
                    <a:pt y="1659" x="90896"/>
                    <a:pt y="1735" x="91002"/>
                    <a:pt y="1889" x="91073"/>
                  </a:cubicBezTo>
                  <a:cubicBezTo>
                    <a:pt y="2042" x="91144"/>
                    <a:pt y="2273" x="91179"/>
                    <a:pt y="2582" x="91179"/>
                  </a:cubicBezTo>
                  <a:lnTo>
                    <a:pt y="4534" x="91179"/>
                  </a:lnTo>
                  <a:lnTo>
                    <a:pt y="4534" x="91494"/>
                  </a:lnTo>
                  <a:lnTo>
                    <a:pt y="2565" x="91494"/>
                  </a:lnTo>
                  <a:cubicBezTo>
                    <a:pt y="2114" x="91494"/>
                    <a:pt y="1773" x="91438"/>
                    <a:pt y="1541" x="91325"/>
                  </a:cubicBezTo>
                  <a:cubicBezTo>
                    <a:pt y="1309" x="91212"/>
                    <a:pt y="1193" x="91045"/>
                    <a:pt y="1193" x="90825"/>
                  </a:cubicBezTo>
                  <a:cubicBezTo>
                    <a:pt y="1193" x="90691"/>
                    <a:pt y="1241" x="90573"/>
                    <a:pt y="1338" x="90471"/>
                  </a:cubicBezTo>
                  <a:cubicBezTo>
                    <a:pt y="1435" x="90369"/>
                    <a:pt y="1582" x="90280"/>
                    <a:pt y="1778" x="90205"/>
                  </a:cubicBezTo>
                  <a:lnTo>
                    <a:pt y="1" x="90205"/>
                  </a:lnTo>
                  <a:close/>
                  <a:moveTo>
                    <a:pt y="3794" x="94537"/>
                  </a:moveTo>
                  <a:lnTo>
                    <a:pt y="4534" x="94537"/>
                  </a:lnTo>
                  <a:lnTo>
                    <a:pt y="4534" x="94885"/>
                  </a:lnTo>
                  <a:lnTo>
                    <a:pt y="3794" x="94885"/>
                  </a:lnTo>
                  <a:close/>
                  <a:moveTo>
                    <a:pt y="1193" x="3196"/>
                  </a:moveTo>
                  <a:cubicBezTo>
                    <a:pt y="1193" x="2908"/>
                    <a:pt y="1349" x="2680"/>
                    <a:pt y="1663" x="2510"/>
                  </a:cubicBezTo>
                  <a:cubicBezTo>
                    <a:pt y="1977" x="2341"/>
                    <a:pt y="2401" x="2256"/>
                    <a:pt y="2935" x="2256"/>
                  </a:cubicBezTo>
                  <a:cubicBezTo>
                    <a:pt y="3452" x="2256"/>
                    <a:pt y="3861" x="2345"/>
                    <a:pt y="4164" x="2524"/>
                  </a:cubicBezTo>
                  <a:cubicBezTo>
                    <a:pt y="4467" x="2703"/>
                    <a:pt y="4619" x="2945"/>
                    <a:pt y="4619" x="3251"/>
                  </a:cubicBezTo>
                  <a:cubicBezTo>
                    <a:pt y="4619" x="3373"/>
                    <a:pt y="4598" x="3493"/>
                    <a:pt y="4555" x="3612"/>
                  </a:cubicBezTo>
                  <a:cubicBezTo>
                    <a:pt y="4512" x="3731"/>
                    <a:pt y="4450" x="3847"/>
                    <a:pt y="4368" x="3960"/>
                  </a:cubicBezTo>
                  <a:lnTo>
                    <a:pt y="3861" x="3960"/>
                  </a:lnTo>
                  <a:cubicBezTo>
                    <a:pt y="3962" x="3848"/>
                    <a:pt y="4038" x="3735"/>
                    <a:pt y="4089" x="3622"/>
                  </a:cubicBezTo>
                  <a:cubicBezTo>
                    <a:pt y="4139" x="3508"/>
                    <a:pt y="4164" x="3391"/>
                    <a:pt y="4164" x="3270"/>
                  </a:cubicBezTo>
                  <a:cubicBezTo>
                    <a:pt y="4164" x="3061"/>
                    <a:pt y="4068" x="2898"/>
                    <a:pt y="3874" x="2781"/>
                  </a:cubicBezTo>
                  <a:cubicBezTo>
                    <a:pt y="3681" x="2664"/>
                    <a:pt y="3400" x="2599"/>
                    <a:pt y="3031" x="2585"/>
                  </a:cubicBezTo>
                  <a:lnTo>
                    <a:pt y="3031" x="4033"/>
                  </a:lnTo>
                  <a:lnTo>
                    <a:pt y="2769" x="4033"/>
                  </a:lnTo>
                  <a:cubicBezTo>
                    <a:pt y="2283" x="4033"/>
                    <a:pt y="1899" x="3958"/>
                    <a:pt y="1616" x="3808"/>
                  </a:cubicBezTo>
                  <a:cubicBezTo>
                    <a:pt y="1334" x="3658"/>
                    <a:pt y="1193" x="3454"/>
                    <a:pt y="1193" x="3196"/>
                  </a:cubicBezTo>
                  <a:close/>
                  <a:moveTo>
                    <a:pt y="1193" x="6408"/>
                  </a:moveTo>
                  <a:cubicBezTo>
                    <a:pt y="1193" x="6133"/>
                    <a:pt y="1344" x="5918"/>
                    <a:pt y="1647" x="5762"/>
                  </a:cubicBezTo>
                  <a:cubicBezTo>
                    <a:pt y="1950" x="5606"/>
                    <a:pt y="2370" x="5528"/>
                    <a:pt y="2906" x="5528"/>
                  </a:cubicBezTo>
                  <a:cubicBezTo>
                    <a:pt y="3440" x="5528"/>
                    <a:pt y="3859" x="5606"/>
                    <a:pt y="4163" x="5762"/>
                  </a:cubicBezTo>
                  <a:cubicBezTo>
                    <a:pt y="4467" x="5918"/>
                    <a:pt y="4619" x="6133"/>
                    <a:pt y="4619" x="6408"/>
                  </a:cubicBezTo>
                  <a:cubicBezTo>
                    <a:pt y="4619" x="6682"/>
                    <a:pt y="4467" x="6897"/>
                    <a:pt y="4163" x="7054"/>
                  </a:cubicBezTo>
                  <a:cubicBezTo>
                    <a:pt y="3859" x="7210"/>
                    <a:pt y="3440" x="7288"/>
                    <a:pt y="2906" x="7288"/>
                  </a:cubicBezTo>
                  <a:cubicBezTo>
                    <a:pt y="2370" x="7288"/>
                    <a:pt y="1950" x="7210"/>
                    <a:pt y="1647" x="7054"/>
                  </a:cubicBezTo>
                  <a:cubicBezTo>
                    <a:pt y="1344" x="6897"/>
                    <a:pt y="1193" x="6682"/>
                    <a:pt y="1193" x="6408"/>
                  </a:cubicBezTo>
                  <a:close/>
                  <a:moveTo>
                    <a:pt y="1193" x="15550"/>
                  </a:moveTo>
                  <a:cubicBezTo>
                    <a:pt y="1193" x="15262"/>
                    <a:pt y="1349" x="15034"/>
                    <a:pt y="1663" x="14864"/>
                  </a:cubicBezTo>
                  <a:cubicBezTo>
                    <a:pt y="1977" x="14695"/>
                    <a:pt y="2401" x="14610"/>
                    <a:pt y="2935" x="14610"/>
                  </a:cubicBezTo>
                  <a:cubicBezTo>
                    <a:pt y="3452" x="14610"/>
                    <a:pt y="3861" x="14699"/>
                    <a:pt y="4164" x="14878"/>
                  </a:cubicBezTo>
                  <a:cubicBezTo>
                    <a:pt y="4467" x="15057"/>
                    <a:pt y="4619" x="15299"/>
                    <a:pt y="4619" x="15605"/>
                  </a:cubicBezTo>
                  <a:cubicBezTo>
                    <a:pt y="4619" x="15727"/>
                    <a:pt y="4598" x="15847"/>
                    <a:pt y="4555" x="15966"/>
                  </a:cubicBezTo>
                  <a:cubicBezTo>
                    <a:pt y="4512" x="16085"/>
                    <a:pt y="4450" x="16201"/>
                    <a:pt y="4368" x="16314"/>
                  </a:cubicBezTo>
                  <a:lnTo>
                    <a:pt y="3861" x="16314"/>
                  </a:lnTo>
                  <a:cubicBezTo>
                    <a:pt y="3962" x="16202"/>
                    <a:pt y="4038" x="16089"/>
                    <a:pt y="4089" x="15976"/>
                  </a:cubicBezTo>
                  <a:cubicBezTo>
                    <a:pt y="4139" x="15862"/>
                    <a:pt y="4164" x="15745"/>
                    <a:pt y="4164" x="15624"/>
                  </a:cubicBezTo>
                  <a:cubicBezTo>
                    <a:pt y="4164" x="15415"/>
                    <a:pt y="4068" x="15252"/>
                    <a:pt y="3874" x="15135"/>
                  </a:cubicBezTo>
                  <a:cubicBezTo>
                    <a:pt y="3681" x="15018"/>
                    <a:pt y="3400" x="14953"/>
                    <a:pt y="3031" x="14939"/>
                  </a:cubicBezTo>
                  <a:lnTo>
                    <a:pt y="3031" x="16387"/>
                  </a:lnTo>
                  <a:lnTo>
                    <a:pt y="2769" x="16387"/>
                  </a:lnTo>
                  <a:cubicBezTo>
                    <a:pt y="2283" x="16387"/>
                    <a:pt y="1899" x="16312"/>
                    <a:pt y="1616" x="16162"/>
                  </a:cubicBezTo>
                  <a:cubicBezTo>
                    <a:pt y="1334" x="16012"/>
                    <a:pt y="1193" x="15808"/>
                    <a:pt y="1193" x="15550"/>
                  </a:cubicBezTo>
                  <a:close/>
                  <a:moveTo>
                    <a:pt y="1193" x="19736"/>
                  </a:moveTo>
                  <a:cubicBezTo>
                    <a:pt y="1193" x="19461"/>
                    <a:pt y="1344" x="19246"/>
                    <a:pt y="1647" x="19090"/>
                  </a:cubicBezTo>
                  <a:cubicBezTo>
                    <a:pt y="1950" x="18934"/>
                    <a:pt y="2370" x="18856"/>
                    <a:pt y="2906" x="18856"/>
                  </a:cubicBezTo>
                  <a:cubicBezTo>
                    <a:pt y="3440" x="18856"/>
                    <a:pt y="3859" x="18934"/>
                    <a:pt y="4163" x="19090"/>
                  </a:cubicBezTo>
                  <a:cubicBezTo>
                    <a:pt y="4467" x="19246"/>
                    <a:pt y="4619" x="19461"/>
                    <a:pt y="4619" x="19736"/>
                  </a:cubicBezTo>
                  <a:cubicBezTo>
                    <a:pt y="4619" x="20010"/>
                    <a:pt y="4467" x="20225"/>
                    <a:pt y="4163" x="20382"/>
                  </a:cubicBezTo>
                  <a:cubicBezTo>
                    <a:pt y="3859" x="20538"/>
                    <a:pt y="3440" x="20616"/>
                    <a:pt y="2906" x="20616"/>
                  </a:cubicBezTo>
                  <a:cubicBezTo>
                    <a:pt y="2370" x="20616"/>
                    <a:pt y="1950" x="20538"/>
                    <a:pt y="1647" x="20382"/>
                  </a:cubicBezTo>
                  <a:cubicBezTo>
                    <a:pt y="1344" x="20225"/>
                    <a:pt y="1193" x="20010"/>
                    <a:pt y="1193" x="19736"/>
                  </a:cubicBezTo>
                  <a:close/>
                  <a:moveTo>
                    <a:pt y="1193" x="21882"/>
                  </a:moveTo>
                  <a:cubicBezTo>
                    <a:pt y="1193" x="21607"/>
                    <a:pt y="1344" x="21392"/>
                    <a:pt y="1647" x="21236"/>
                  </a:cubicBezTo>
                  <a:cubicBezTo>
                    <a:pt y="1950" x="21080"/>
                    <a:pt y="2370" x="21002"/>
                    <a:pt y="2906" x="21002"/>
                  </a:cubicBezTo>
                  <a:cubicBezTo>
                    <a:pt y="3440" x="21002"/>
                    <a:pt y="3859" x="21080"/>
                    <a:pt y="4163" x="21236"/>
                  </a:cubicBezTo>
                  <a:cubicBezTo>
                    <a:pt y="4467" x="21392"/>
                    <a:pt y="4619" x="21607"/>
                    <a:pt y="4619" x="21882"/>
                  </a:cubicBezTo>
                  <a:cubicBezTo>
                    <a:pt y="4619" x="22156"/>
                    <a:pt y="4467" x="22371"/>
                    <a:pt y="4163" x="22528"/>
                  </a:cubicBezTo>
                  <a:cubicBezTo>
                    <a:pt y="3859" x="22684"/>
                    <a:pt y="3440" x="22762"/>
                    <a:pt y="2906" x="22762"/>
                  </a:cubicBezTo>
                  <a:cubicBezTo>
                    <a:pt y="2370" x="22762"/>
                    <a:pt y="1950" x="22684"/>
                    <a:pt y="1647" x="22528"/>
                  </a:cubicBezTo>
                  <a:cubicBezTo>
                    <a:pt y="1344" x="22371"/>
                    <a:pt y="1193" x="22156"/>
                    <a:pt y="1193" x="21882"/>
                  </a:cubicBezTo>
                  <a:close/>
                  <a:moveTo>
                    <a:pt y="1193" x="26059"/>
                  </a:moveTo>
                  <a:cubicBezTo>
                    <a:pt y="1193" x="25784"/>
                    <a:pt y="1344" x="25569"/>
                    <a:pt y="1647" x="25413"/>
                  </a:cubicBezTo>
                  <a:cubicBezTo>
                    <a:pt y="1950" x="25257"/>
                    <a:pt y="2370" x="25179"/>
                    <a:pt y="2906" x="25179"/>
                  </a:cubicBezTo>
                  <a:cubicBezTo>
                    <a:pt y="3440" x="25179"/>
                    <a:pt y="3859" x="25257"/>
                    <a:pt y="4163" x="25413"/>
                  </a:cubicBezTo>
                  <a:cubicBezTo>
                    <a:pt y="4467" x="25569"/>
                    <a:pt y="4619" x="25784"/>
                    <a:pt y="4619" x="26059"/>
                  </a:cubicBezTo>
                  <a:cubicBezTo>
                    <a:pt y="4619" x="26333"/>
                    <a:pt y="4467" x="26548"/>
                    <a:pt y="4163" x="26705"/>
                  </a:cubicBezTo>
                  <a:cubicBezTo>
                    <a:pt y="3859" x="26861"/>
                    <a:pt y="3440" x="26939"/>
                    <a:pt y="2906" x="26939"/>
                  </a:cubicBezTo>
                  <a:cubicBezTo>
                    <a:pt y="2370" x="26939"/>
                    <a:pt y="1950" x="26861"/>
                    <a:pt y="1647" x="26705"/>
                  </a:cubicBezTo>
                  <a:cubicBezTo>
                    <a:pt y="1344" x="26548"/>
                    <a:pt y="1193" x="26333"/>
                    <a:pt y="1193" x="26059"/>
                  </a:cubicBezTo>
                  <a:close/>
                  <a:moveTo>
                    <a:pt y="1271" x="27430"/>
                  </a:moveTo>
                  <a:lnTo>
                    <a:pt y="3247" x="27430"/>
                  </a:lnTo>
                  <a:cubicBezTo>
                    <a:pt y="3695" x="27430"/>
                    <a:pt y="4036" x="27487"/>
                    <a:pt y="4269" x="27601"/>
                  </a:cubicBezTo>
                  <a:cubicBezTo>
                    <a:pt y="4502" x="27715"/>
                    <a:pt y="4619" x="27882"/>
                    <a:pt y="4619" x="28102"/>
                  </a:cubicBezTo>
                  <a:cubicBezTo>
                    <a:pt y="4619" x="28236"/>
                    <a:pt y="4571" x="28353"/>
                    <a:pt y="4475" x="28454"/>
                  </a:cubicBezTo>
                  <a:cubicBezTo>
                    <a:pt y="4379" x="28555"/>
                    <a:pt y="4231" x="28644"/>
                    <a:pt y="4033" x="28721"/>
                  </a:cubicBezTo>
                  <a:lnTo>
                    <a:pt y="4534" x="28721"/>
                  </a:lnTo>
                  <a:lnTo>
                    <a:pt y="4534" x="29036"/>
                  </a:lnTo>
                  <a:lnTo>
                    <a:pt y="1271" x="29036"/>
                  </a:lnTo>
                  <a:lnTo>
                    <a:pt y="1271" x="28721"/>
                  </a:lnTo>
                  <a:lnTo>
                    <a:pt y="3121" x="28721"/>
                  </a:lnTo>
                  <a:cubicBezTo>
                    <a:pt y="3440" x="28721"/>
                    <a:pt y="3691" x="28671"/>
                    <a:pt y="3876" x="28572"/>
                  </a:cubicBezTo>
                  <a:cubicBezTo>
                    <a:pt y="4060" x="28474"/>
                    <a:pt y="4153" x="28339"/>
                    <a:pt y="4153" x="28169"/>
                  </a:cubicBezTo>
                  <a:cubicBezTo>
                    <a:pt y="4153" x="28028"/>
                    <a:pt y="4075" x="27922"/>
                    <a:pt y="3921" x="27851"/>
                  </a:cubicBezTo>
                  <a:cubicBezTo>
                    <a:pt y="3767" x="27780"/>
                    <a:pt y="3535" x="27745"/>
                    <a:pt y="3226" x="27745"/>
                  </a:cubicBezTo>
                  <a:lnTo>
                    <a:pt y="1271" x="27745"/>
                  </a:lnTo>
                  <a:close/>
                  <a:moveTo>
                    <a:pt y="1193" x="34153"/>
                  </a:moveTo>
                  <a:cubicBezTo>
                    <a:pt y="1193" x="33878"/>
                    <a:pt y="1344" x="33663"/>
                    <a:pt y="1647" x="33507"/>
                  </a:cubicBezTo>
                  <a:cubicBezTo>
                    <a:pt y="1950" x="33351"/>
                    <a:pt y="2370" x="33273"/>
                    <a:pt y="2906" x="33273"/>
                  </a:cubicBezTo>
                  <a:cubicBezTo>
                    <a:pt y="3440" x="33273"/>
                    <a:pt y="3859" x="33351"/>
                    <a:pt y="4163" x="33507"/>
                  </a:cubicBezTo>
                  <a:cubicBezTo>
                    <a:pt y="4467" x="33663"/>
                    <a:pt y="4619" x="33878"/>
                    <a:pt y="4619" x="34153"/>
                  </a:cubicBezTo>
                  <a:cubicBezTo>
                    <a:pt y="4619" x="34427"/>
                    <a:pt y="4467" x="34642"/>
                    <a:pt y="4163" x="34799"/>
                  </a:cubicBezTo>
                  <a:cubicBezTo>
                    <a:pt y="3859" x="34955"/>
                    <a:pt y="3440" x="35033"/>
                    <a:pt y="2906" x="35033"/>
                  </a:cubicBezTo>
                  <a:cubicBezTo>
                    <a:pt y="2370" x="35033"/>
                    <a:pt y="1950" x="34955"/>
                    <a:pt y="1647" x="34799"/>
                  </a:cubicBezTo>
                  <a:cubicBezTo>
                    <a:pt y="1344" x="34642"/>
                    <a:pt y="1193" x="34427"/>
                    <a:pt y="1193" x="34153"/>
                  </a:cubicBezTo>
                  <a:close/>
                  <a:moveTo>
                    <a:pt y="1193" x="41142"/>
                  </a:moveTo>
                  <a:cubicBezTo>
                    <a:pt y="1193" x="40854"/>
                    <a:pt y="1349" x="40626"/>
                    <a:pt y="1663" x="40456"/>
                  </a:cubicBezTo>
                  <a:cubicBezTo>
                    <a:pt y="1977" x="40287"/>
                    <a:pt y="2401" x="40202"/>
                    <a:pt y="2935" x="40202"/>
                  </a:cubicBezTo>
                  <a:cubicBezTo>
                    <a:pt y="3452" x="40202"/>
                    <a:pt y="3861" x="40291"/>
                    <a:pt y="4164" x="40470"/>
                  </a:cubicBezTo>
                  <a:cubicBezTo>
                    <a:pt y="4467" x="40649"/>
                    <a:pt y="4619" x="40891"/>
                    <a:pt y="4619" x="41197"/>
                  </a:cubicBezTo>
                  <a:cubicBezTo>
                    <a:pt y="4619" x="41319"/>
                    <a:pt y="4598" x="41439"/>
                    <a:pt y="4555" x="41558"/>
                  </a:cubicBezTo>
                  <a:cubicBezTo>
                    <a:pt y="4512" x="41677"/>
                    <a:pt y="4450" x="41793"/>
                    <a:pt y="4368" x="41906"/>
                  </a:cubicBezTo>
                  <a:lnTo>
                    <a:pt y="3861" x="41906"/>
                  </a:lnTo>
                  <a:cubicBezTo>
                    <a:pt y="3962" x="41794"/>
                    <a:pt y="4038" x="41681"/>
                    <a:pt y="4089" x="41568"/>
                  </a:cubicBezTo>
                  <a:cubicBezTo>
                    <a:pt y="4139" x="41454"/>
                    <a:pt y="4164" x="41337"/>
                    <a:pt y="4164" x="41216"/>
                  </a:cubicBezTo>
                  <a:cubicBezTo>
                    <a:pt y="4164" x="41007"/>
                    <a:pt y="4068" x="40844"/>
                    <a:pt y="3874" x="40727"/>
                  </a:cubicBezTo>
                  <a:cubicBezTo>
                    <a:pt y="3681" x="40610"/>
                    <a:pt y="3400" x="40545"/>
                    <a:pt y="3031" x="40531"/>
                  </a:cubicBezTo>
                  <a:lnTo>
                    <a:pt y="3031" x="41979"/>
                  </a:lnTo>
                  <a:lnTo>
                    <a:pt y="2769" x="41979"/>
                  </a:lnTo>
                  <a:cubicBezTo>
                    <a:pt y="2283" x="41979"/>
                    <a:pt y="1899" x="41904"/>
                    <a:pt y="1616" x="41754"/>
                  </a:cubicBezTo>
                  <a:cubicBezTo>
                    <a:pt y="1334" x="41604"/>
                    <a:pt y="1193" x="41400"/>
                    <a:pt y="1193" x="41142"/>
                  </a:cubicBezTo>
                  <a:close/>
                  <a:moveTo>
                    <a:pt y="1193" x="44548"/>
                  </a:moveTo>
                  <a:cubicBezTo>
                    <a:pt y="1193" x="44312"/>
                    <a:pt y="1276" x="44131"/>
                    <a:pt y="1443" x="44003"/>
                  </a:cubicBezTo>
                  <a:cubicBezTo>
                    <a:pt y="1610" x="43875"/>
                    <a:pt y="1847" x="43811"/>
                    <a:pt y="2154" x="43811"/>
                  </a:cubicBezTo>
                  <a:cubicBezTo>
                    <a:pt y="2407" x="43811"/>
                    <a:pt y="2605" x="43855"/>
                    <a:pt y="2750" x="43941"/>
                  </a:cubicBezTo>
                  <a:cubicBezTo>
                    <a:pt y="2895" x="44028"/>
                    <a:pt y="3002" x="44169"/>
                    <a:pt y="3072" x="44364"/>
                  </a:cubicBezTo>
                  <a:lnTo>
                    <a:pt y="3115" x="44474"/>
                  </a:lnTo>
                  <a:cubicBezTo>
                    <a:pt y="3187" x="44669"/>
                    <a:pt y="3262" x="44796"/>
                    <a:pt y="3340" x="44853"/>
                  </a:cubicBezTo>
                  <a:cubicBezTo>
                    <a:pt y="3418" x="44911"/>
                    <a:pt y="3529" x="44940"/>
                    <a:pt y="3675" x="44940"/>
                  </a:cubicBezTo>
                  <a:cubicBezTo>
                    <a:pt y="3832" x="44940"/>
                    <a:pt y="3954" x="44900"/>
                    <a:pt y="4041" x="44820"/>
                  </a:cubicBezTo>
                  <a:cubicBezTo>
                    <a:pt y="4127" x="44740"/>
                    <a:pt y="4170" x="44626"/>
                    <a:pt y="4170" x="44477"/>
                  </a:cubicBezTo>
                  <a:cubicBezTo>
                    <a:pt y="4170" x="44367"/>
                    <a:pt y="4144" x="44255"/>
                    <a:pt y="4093" x="44142"/>
                  </a:cubicBezTo>
                  <a:cubicBezTo>
                    <a:pt y="4042" x="44029"/>
                    <a:pt y="3964" x="43914"/>
                    <a:pt y="3861" x="43798"/>
                  </a:cubicBezTo>
                  <a:lnTo>
                    <a:pt y="4415" x="43798"/>
                  </a:lnTo>
                  <a:cubicBezTo>
                    <a:pt y="4483" x="43921"/>
                    <a:pt y="4534" x="44038"/>
                    <a:pt y="4568" x="44150"/>
                  </a:cubicBezTo>
                  <a:cubicBezTo>
                    <a:pt y="4602" x="44261"/>
                    <a:pt y="4619" x="44368"/>
                    <a:pt y="4619" x="44471"/>
                  </a:cubicBezTo>
                  <a:cubicBezTo>
                    <a:pt y="4619" x="44717"/>
                    <a:pt y="4530" x="44911"/>
                    <a:pt y="4354" x="45052"/>
                  </a:cubicBezTo>
                  <a:cubicBezTo>
                    <a:pt y="4177" x="45193"/>
                    <a:pt y="3937" x="45263"/>
                    <a:pt y="3634" x="45263"/>
                  </a:cubicBezTo>
                  <a:cubicBezTo>
                    <a:pt y="3368" x="45263"/>
                    <a:pt y="3161" x="45216"/>
                    <a:pt y="3012" x="45122"/>
                  </a:cubicBezTo>
                  <a:cubicBezTo>
                    <a:pt y="2863" x="45028"/>
                    <a:pt y="2748" x="44869"/>
                    <a:pt y="2667" x="44645"/>
                  </a:cubicBezTo>
                  <a:lnTo>
                    <a:pt y="2626" x="44537"/>
                  </a:lnTo>
                  <a:cubicBezTo>
                    <a:pt y="2562" x="44368"/>
                    <a:pt y="2494" x="44256"/>
                    <a:pt y="2424" x="44200"/>
                  </a:cubicBezTo>
                  <a:cubicBezTo>
                    <a:pt y="2353" x="44144"/>
                    <a:pt y="2255" x="44116"/>
                    <a:pt y="2131" x="44116"/>
                  </a:cubicBezTo>
                  <a:cubicBezTo>
                    <a:pt y="1968" x="44116"/>
                    <a:pt y="1845" x="44155"/>
                    <a:pt y="1764" x="44233"/>
                  </a:cubicBezTo>
                  <a:cubicBezTo>
                    <a:pt y="1682" x="44312"/>
                    <a:pt y="1641" x="44429"/>
                    <a:pt y="1641" x="44585"/>
                  </a:cubicBezTo>
                  <a:cubicBezTo>
                    <a:pt y="1641" x="44688"/>
                    <a:pt y="1661" x="44787"/>
                    <a:pt y="1700" x="44883"/>
                  </a:cubicBezTo>
                  <a:cubicBezTo>
                    <a:pt y="1738" x="44979"/>
                    <a:pt y="1797" x="45072"/>
                    <a:pt y="1874" x="45161"/>
                  </a:cubicBezTo>
                  <a:lnTo>
                    <a:pt y="1367" x="45161"/>
                  </a:lnTo>
                  <a:cubicBezTo>
                    <a:pt y="1309" x="45074"/>
                    <a:pt y="1265" x="44979"/>
                    <a:pt y="1236" x="44876"/>
                  </a:cubicBezTo>
                  <a:cubicBezTo>
                    <a:pt y="1207" x="44774"/>
                    <a:pt y="1193" x="44664"/>
                    <a:pt y="1193" x="44548"/>
                  </a:cubicBezTo>
                  <a:close/>
                  <a:moveTo>
                    <a:pt y="1271" x="45733"/>
                  </a:moveTo>
                  <a:lnTo>
                    <a:pt y="3247" x="45733"/>
                  </a:lnTo>
                  <a:cubicBezTo>
                    <a:pt y="3695" x="45733"/>
                    <a:pt y="4036" x="45790"/>
                    <a:pt y="4269" x="45904"/>
                  </a:cubicBezTo>
                  <a:cubicBezTo>
                    <a:pt y="4502" x="46018"/>
                    <a:pt y="4619" x="46185"/>
                    <a:pt y="4619" x="46405"/>
                  </a:cubicBezTo>
                  <a:cubicBezTo>
                    <a:pt y="4619" x="46539"/>
                    <a:pt y="4571" x="46656"/>
                    <a:pt y="4475" x="46757"/>
                  </a:cubicBezTo>
                  <a:cubicBezTo>
                    <a:pt y="4379" x="46858"/>
                    <a:pt y="4231" x="46947"/>
                    <a:pt y="4033" x="47024"/>
                  </a:cubicBezTo>
                  <a:lnTo>
                    <a:pt y="4534" x="47024"/>
                  </a:lnTo>
                  <a:lnTo>
                    <a:pt y="4534" x="47339"/>
                  </a:lnTo>
                  <a:lnTo>
                    <a:pt y="1271" x="47339"/>
                  </a:lnTo>
                  <a:lnTo>
                    <a:pt y="1271" x="47024"/>
                  </a:lnTo>
                  <a:lnTo>
                    <a:pt y="3121" x="47024"/>
                  </a:lnTo>
                  <a:cubicBezTo>
                    <a:pt y="3440" x="47024"/>
                    <a:pt y="3691" x="46974"/>
                    <a:pt y="3876" x="46875"/>
                  </a:cubicBezTo>
                  <a:cubicBezTo>
                    <a:pt y="4060" x="46777"/>
                    <a:pt y="4153" x="46642"/>
                    <a:pt y="4153" x="46472"/>
                  </a:cubicBezTo>
                  <a:cubicBezTo>
                    <a:pt y="4153" x="46331"/>
                    <a:pt y="4075" x="46225"/>
                    <a:pt y="3921" x="46154"/>
                  </a:cubicBezTo>
                  <a:cubicBezTo>
                    <a:pt y="3767" x="46083"/>
                    <a:pt y="3535" x="46048"/>
                    <a:pt y="3226" x="46048"/>
                  </a:cubicBezTo>
                  <a:lnTo>
                    <a:pt y="1271" x="46048"/>
                  </a:lnTo>
                  <a:close/>
                  <a:moveTo>
                    <a:pt y="1193" x="48661"/>
                  </a:moveTo>
                  <a:cubicBezTo>
                    <a:pt y="1193" x="48558"/>
                    <a:pt y="1211" x="48453"/>
                    <a:pt y="1249" x="48344"/>
                  </a:cubicBezTo>
                  <a:cubicBezTo>
                    <a:pt y="1287" x="48236"/>
                    <a:pt y="1344" x="48124"/>
                    <a:pt y="1420" x="48009"/>
                  </a:cubicBezTo>
                  <a:lnTo>
                    <a:pt y="1915" x="48009"/>
                  </a:lnTo>
                  <a:cubicBezTo>
                    <a:pt y="1826" x="48104"/>
                    <a:pt y="1759" x="48204"/>
                    <a:pt y="1714" x="48308"/>
                  </a:cubicBezTo>
                  <a:cubicBezTo>
                    <a:pt y="1669" x="48412"/>
                    <a:pt y="1647" x="48519"/>
                    <a:pt y="1647" x="48628"/>
                  </a:cubicBezTo>
                  <a:cubicBezTo>
                    <a:pt y="1647" x="48801"/>
                    <a:pt y="1715" x="48935"/>
                    <a:pt y="1850" x="49030"/>
                  </a:cubicBezTo>
                  <a:cubicBezTo>
                    <a:pt y="1985" x="49125"/>
                    <a:pt y="2175" x="49173"/>
                    <a:pt y="2422" x="49173"/>
                  </a:cubicBezTo>
                  <a:lnTo>
                    <a:pt y="2475" x="49173"/>
                  </a:lnTo>
                  <a:lnTo>
                    <a:pt y="2475" x="48731"/>
                  </a:lnTo>
                  <a:cubicBezTo>
                    <a:pt y="2475" x="48445"/>
                    <a:pt y="2568" x="48229"/>
                    <a:pt y="2754" x="48085"/>
                  </a:cubicBezTo>
                  <a:cubicBezTo>
                    <a:pt y="2941" x="47940"/>
                    <a:pt y="3217" x="47868"/>
                    <a:pt y="3585" x="47868"/>
                  </a:cubicBezTo>
                  <a:cubicBezTo>
                    <a:pt y="3899" x="47868"/>
                    <a:pt y="4150" x="47926"/>
                    <a:pt y="4338" x="48042"/>
                  </a:cubicBezTo>
                  <a:cubicBezTo>
                    <a:pt y="4525" x="48158"/>
                    <a:pt y="4619" x="48314"/>
                    <a:pt y="4619" x="48510"/>
                  </a:cubicBezTo>
                  <a:cubicBezTo>
                    <a:pt y="4619" x="48666"/>
                    <a:pt y="4572" x="48797"/>
                    <a:pt y="4478" x="48904"/>
                  </a:cubicBezTo>
                  <a:cubicBezTo>
                    <a:pt y="4383" x="49011"/>
                    <a:pt y="4237" x="49101"/>
                    <a:pt y="4039" x="49173"/>
                  </a:cubicBezTo>
                  <a:lnTo>
                    <a:pt y="4534" x="49173"/>
                  </a:lnTo>
                  <a:lnTo>
                    <a:pt y="4534" x="49488"/>
                  </a:lnTo>
                  <a:lnTo>
                    <a:pt y="2673" x="49488"/>
                  </a:lnTo>
                  <a:cubicBezTo>
                    <a:pt y="2175" x="49488"/>
                    <a:pt y="1804" x="49419"/>
                    <a:pt y="1560" x="49282"/>
                  </a:cubicBezTo>
                  <a:cubicBezTo>
                    <a:pt y="1315" x="49146"/>
                    <a:pt y="1193" x="48938"/>
                    <a:pt y="1193" x="48661"/>
                  </a:cubicBezTo>
                  <a:close/>
                  <a:moveTo>
                    <a:pt y="1193" x="50747"/>
                  </a:moveTo>
                  <a:cubicBezTo>
                    <a:pt y="1193" x="50511"/>
                    <a:pt y="1276" x="50330"/>
                    <a:pt y="1443" x="50202"/>
                  </a:cubicBezTo>
                  <a:cubicBezTo>
                    <a:pt y="1610" x="50074"/>
                    <a:pt y="1847" x="50010"/>
                    <a:pt y="2154" x="50010"/>
                  </a:cubicBezTo>
                  <a:cubicBezTo>
                    <a:pt y="2407" x="50010"/>
                    <a:pt y="2605" x="50054"/>
                    <a:pt y="2750" x="50140"/>
                  </a:cubicBezTo>
                  <a:cubicBezTo>
                    <a:pt y="2895" x="50227"/>
                    <a:pt y="3002" x="50368"/>
                    <a:pt y="3072" x="50563"/>
                  </a:cubicBezTo>
                  <a:lnTo>
                    <a:pt y="3115" x="50673"/>
                  </a:lnTo>
                  <a:cubicBezTo>
                    <a:pt y="3187" x="50868"/>
                    <a:pt y="3262" x="50995"/>
                    <a:pt y="3340" x="51052"/>
                  </a:cubicBezTo>
                  <a:cubicBezTo>
                    <a:pt y="3418" x="51110"/>
                    <a:pt y="3529" x="51139"/>
                    <a:pt y="3675" x="51139"/>
                  </a:cubicBezTo>
                  <a:cubicBezTo>
                    <a:pt y="3832" x="51139"/>
                    <a:pt y="3954" x="51099"/>
                    <a:pt y="4041" x="51019"/>
                  </a:cubicBezTo>
                  <a:cubicBezTo>
                    <a:pt y="4127" x="50939"/>
                    <a:pt y="4170" x="50825"/>
                    <a:pt y="4170" x="50676"/>
                  </a:cubicBezTo>
                  <a:cubicBezTo>
                    <a:pt y="4170" x="50566"/>
                    <a:pt y="4144" x="50454"/>
                    <a:pt y="4093" x="50341"/>
                  </a:cubicBezTo>
                  <a:cubicBezTo>
                    <a:pt y="4042" x="50228"/>
                    <a:pt y="3964" x="50113"/>
                    <a:pt y="3861" x="49997"/>
                  </a:cubicBezTo>
                  <a:lnTo>
                    <a:pt y="4415" x="49997"/>
                  </a:lnTo>
                  <a:cubicBezTo>
                    <a:pt y="4483" x="50120"/>
                    <a:pt y="4534" x="50237"/>
                    <a:pt y="4568" x="50349"/>
                  </a:cubicBezTo>
                  <a:cubicBezTo>
                    <a:pt y="4602" x="50460"/>
                    <a:pt y="4619" x="50567"/>
                    <a:pt y="4619" x="50670"/>
                  </a:cubicBezTo>
                  <a:cubicBezTo>
                    <a:pt y="4619" x="50916"/>
                    <a:pt y="4530" x="51110"/>
                    <a:pt y="4354" x="51251"/>
                  </a:cubicBezTo>
                  <a:cubicBezTo>
                    <a:pt y="4177" x="51392"/>
                    <a:pt y="3937" x="51462"/>
                    <a:pt y="3634" x="51462"/>
                  </a:cubicBezTo>
                  <a:cubicBezTo>
                    <a:pt y="3368" x="51462"/>
                    <a:pt y="3161" x="51415"/>
                    <a:pt y="3012" x="51321"/>
                  </a:cubicBezTo>
                  <a:cubicBezTo>
                    <a:pt y="2863" x="51227"/>
                    <a:pt y="2748" x="51068"/>
                    <a:pt y="2667" x="50844"/>
                  </a:cubicBezTo>
                  <a:lnTo>
                    <a:pt y="2626" x="50736"/>
                  </a:lnTo>
                  <a:cubicBezTo>
                    <a:pt y="2562" x="50567"/>
                    <a:pt y="2494" x="50455"/>
                    <a:pt y="2424" x="50399"/>
                  </a:cubicBezTo>
                  <a:cubicBezTo>
                    <a:pt y="2353" x="50343"/>
                    <a:pt y="2255" x="50315"/>
                    <a:pt y="2131" x="50315"/>
                  </a:cubicBezTo>
                  <a:cubicBezTo>
                    <a:pt y="1968" x="50315"/>
                    <a:pt y="1845" x="50354"/>
                    <a:pt y="1764" x="50432"/>
                  </a:cubicBezTo>
                  <a:cubicBezTo>
                    <a:pt y="1682" x="50511"/>
                    <a:pt y="1641" x="50628"/>
                    <a:pt y="1641" x="50784"/>
                  </a:cubicBezTo>
                  <a:cubicBezTo>
                    <a:pt y="1641" x="50887"/>
                    <a:pt y="1661" x="50986"/>
                    <a:pt y="1700" x="51082"/>
                  </a:cubicBezTo>
                  <a:cubicBezTo>
                    <a:pt y="1738" x="51178"/>
                    <a:pt y="1797" x="51271"/>
                    <a:pt y="1874" x="51360"/>
                  </a:cubicBezTo>
                  <a:lnTo>
                    <a:pt y="1367" x="51360"/>
                  </a:lnTo>
                  <a:cubicBezTo>
                    <a:pt y="1309" x="51273"/>
                    <a:pt y="1265" x="51178"/>
                    <a:pt y="1236" x="51075"/>
                  </a:cubicBezTo>
                  <a:cubicBezTo>
                    <a:pt y="1207" x="50973"/>
                    <a:pt y="1193" x="50863"/>
                    <a:pt y="1193" x="50747"/>
                  </a:cubicBezTo>
                  <a:close/>
                  <a:moveTo>
                    <a:pt y="1193" x="55816"/>
                  </a:moveTo>
                  <a:cubicBezTo>
                    <a:pt y="1193" x="55528"/>
                    <a:pt y="1349" x="55300"/>
                    <a:pt y="1663" x="55130"/>
                  </a:cubicBezTo>
                  <a:cubicBezTo>
                    <a:pt y="1977" x="54961"/>
                    <a:pt y="2401" x="54876"/>
                    <a:pt y="2935" x="54876"/>
                  </a:cubicBezTo>
                  <a:cubicBezTo>
                    <a:pt y="3452" x="54876"/>
                    <a:pt y="3861" x="54965"/>
                    <a:pt y="4164" x="55144"/>
                  </a:cubicBezTo>
                  <a:cubicBezTo>
                    <a:pt y="4467" x="55323"/>
                    <a:pt y="4619" x="55565"/>
                    <a:pt y="4619" x="55871"/>
                  </a:cubicBezTo>
                  <a:cubicBezTo>
                    <a:pt y="4619" x="55993"/>
                    <a:pt y="4598" x="56113"/>
                    <a:pt y="4555" x="56232"/>
                  </a:cubicBezTo>
                  <a:cubicBezTo>
                    <a:pt y="4512" x="56351"/>
                    <a:pt y="4450" x="56467"/>
                    <a:pt y="4368" x="56580"/>
                  </a:cubicBezTo>
                  <a:lnTo>
                    <a:pt y="3861" x="56580"/>
                  </a:lnTo>
                  <a:cubicBezTo>
                    <a:pt y="3962" x="56468"/>
                    <a:pt y="4038" x="56355"/>
                    <a:pt y="4089" x="56242"/>
                  </a:cubicBezTo>
                  <a:cubicBezTo>
                    <a:pt y="4139" x="56128"/>
                    <a:pt y="4164" x="56011"/>
                    <a:pt y="4164" x="55890"/>
                  </a:cubicBezTo>
                  <a:cubicBezTo>
                    <a:pt y="4164" x="55681"/>
                    <a:pt y="4068" x="55518"/>
                    <a:pt y="3874" x="55401"/>
                  </a:cubicBezTo>
                  <a:cubicBezTo>
                    <a:pt y="3681" x="55284"/>
                    <a:pt y="3400" x="55219"/>
                    <a:pt y="3031" x="55205"/>
                  </a:cubicBezTo>
                  <a:lnTo>
                    <a:pt y="3031" x="56653"/>
                  </a:lnTo>
                  <a:lnTo>
                    <a:pt y="2769" x="56653"/>
                  </a:lnTo>
                  <a:cubicBezTo>
                    <a:pt y="2283" x="56653"/>
                    <a:pt y="1899" x="56578"/>
                    <a:pt y="1616" x="56428"/>
                  </a:cubicBezTo>
                  <a:cubicBezTo>
                    <a:pt y="1334" x="56278"/>
                    <a:pt y="1193" x="56074"/>
                    <a:pt y="1193" x="55816"/>
                  </a:cubicBezTo>
                  <a:close/>
                  <a:moveTo>
                    <a:pt y="1193" x="59112"/>
                  </a:moveTo>
                  <a:cubicBezTo>
                    <a:pt y="1193" x="58813"/>
                    <a:pt y="1345" x="58578"/>
                    <a:pt y="1650" x="58406"/>
                  </a:cubicBezTo>
                  <a:cubicBezTo>
                    <a:pt y="1955" x="58234"/>
                    <a:pt y="2374" x="58148"/>
                    <a:pt y="2906" x="58148"/>
                  </a:cubicBezTo>
                  <a:cubicBezTo>
                    <a:pt y="3430" x="58148"/>
                    <a:pt y="3847" x="58233"/>
                    <a:pt y="4156" x="58403"/>
                  </a:cubicBezTo>
                  <a:cubicBezTo>
                    <a:pt y="4464" x="58573"/>
                    <a:pt y="4619" x="58803"/>
                    <a:pt y="4619" x="59092"/>
                  </a:cubicBezTo>
                  <a:cubicBezTo>
                    <a:pt y="4619" x="59198"/>
                    <a:pt y="4601" x="59298"/>
                    <a:pt y="4566" x="59392"/>
                  </a:cubicBezTo>
                  <a:cubicBezTo>
                    <a:pt y="4531" x="59486"/>
                    <a:pt y="4479" x="59577"/>
                    <a:pt y="4409" x="59665"/>
                  </a:cubicBezTo>
                  <a:lnTo>
                    <a:pt y="3914" x="59665"/>
                  </a:lnTo>
                  <a:cubicBezTo>
                    <a:pt y="3997" x="59576"/>
                    <a:pt y="4060" x="59487"/>
                    <a:pt y="4102" x="59397"/>
                  </a:cubicBezTo>
                  <a:cubicBezTo>
                    <a:pt y="4143" x="59308"/>
                    <a:pt y="4164" x="59217"/>
                    <a:pt y="4164" x="59126"/>
                  </a:cubicBezTo>
                  <a:cubicBezTo>
                    <a:pt y="4164" x="58921"/>
                    <a:pt y="4054" x="58763"/>
                    <a:pt y="3834" x="58650"/>
                  </a:cubicBezTo>
                  <a:cubicBezTo>
                    <a:pt y="3613" x="58537"/>
                    <a:pt y="3304" x="58480"/>
                    <a:pt y="2906" x="58480"/>
                  </a:cubicBezTo>
                  <a:cubicBezTo>
                    <a:pt y="2508" x="58480"/>
                    <a:pt y="2198" x="58537"/>
                    <a:pt y="1978" x="58650"/>
                  </a:cubicBezTo>
                  <a:cubicBezTo>
                    <a:pt y="1757" x="58763"/>
                    <a:pt y="1647" x="58921"/>
                    <a:pt y="1647" x="59126"/>
                  </a:cubicBezTo>
                  <a:cubicBezTo>
                    <a:pt y="1647" x="59217"/>
                    <a:pt y="1668" x="59308"/>
                    <a:pt y="1710" x="59397"/>
                  </a:cubicBezTo>
                  <a:cubicBezTo>
                    <a:pt y="1751" x="59487"/>
                    <a:pt y="1814" x="59576"/>
                    <a:pt y="1898" x="59665"/>
                  </a:cubicBezTo>
                  <a:lnTo>
                    <a:pt y="1397" x="59665"/>
                  </a:lnTo>
                  <a:cubicBezTo>
                    <a:pt y="1329" x="59578"/>
                    <a:pt y="1278" x="59489"/>
                    <a:pt y="1244" x="59396"/>
                  </a:cubicBezTo>
                  <a:cubicBezTo>
                    <a:pt y="1210" x="59304"/>
                    <a:pt y="1193" x="59209"/>
                    <a:pt y="1193" x="59112"/>
                  </a:cubicBezTo>
                  <a:close/>
                  <a:moveTo>
                    <a:pt y="1193" x="60956"/>
                  </a:moveTo>
                  <a:cubicBezTo>
                    <a:pt y="1193" x="60681"/>
                    <a:pt y="1344" x="60466"/>
                    <a:pt y="1647" x="60310"/>
                  </a:cubicBezTo>
                  <a:cubicBezTo>
                    <a:pt y="1950" x="60154"/>
                    <a:pt y="2370" x="60076"/>
                    <a:pt y="2906" x="60076"/>
                  </a:cubicBezTo>
                  <a:cubicBezTo>
                    <a:pt y="3440" x="60076"/>
                    <a:pt y="3859" x="60154"/>
                    <a:pt y="4163" x="60310"/>
                  </a:cubicBezTo>
                  <a:cubicBezTo>
                    <a:pt y="4467" x="60466"/>
                    <a:pt y="4619" x="60681"/>
                    <a:pt y="4619" x="60956"/>
                  </a:cubicBezTo>
                  <a:cubicBezTo>
                    <a:pt y="4619" x="61230"/>
                    <a:pt y="4467" x="61445"/>
                    <a:pt y="4163" x="61602"/>
                  </a:cubicBezTo>
                  <a:cubicBezTo>
                    <a:pt y="3859" x="61758"/>
                    <a:pt y="3440" x="61836"/>
                    <a:pt y="2906" x="61836"/>
                  </a:cubicBezTo>
                  <a:cubicBezTo>
                    <a:pt y="2370" x="61836"/>
                    <a:pt y="1950" x="61758"/>
                    <a:pt y="1647" x="61602"/>
                  </a:cubicBezTo>
                  <a:cubicBezTo>
                    <a:pt y="1344" x="61445"/>
                    <a:pt y="1193" x="61230"/>
                    <a:pt y="1193" x="60956"/>
                  </a:cubicBezTo>
                  <a:close/>
                  <a:moveTo>
                    <a:pt y="1193" x="67608"/>
                  </a:moveTo>
                  <a:cubicBezTo>
                    <a:pt y="1193" x="67320"/>
                    <a:pt y="1349" x="67092"/>
                    <a:pt y="1663" x="66922"/>
                  </a:cubicBezTo>
                  <a:cubicBezTo>
                    <a:pt y="1977" x="66753"/>
                    <a:pt y="2401" x="66668"/>
                    <a:pt y="2935" x="66668"/>
                  </a:cubicBezTo>
                  <a:cubicBezTo>
                    <a:pt y="3452" x="66668"/>
                    <a:pt y="3861" x="66757"/>
                    <a:pt y="4164" x="66936"/>
                  </a:cubicBezTo>
                  <a:cubicBezTo>
                    <a:pt y="4467" x="67115"/>
                    <a:pt y="4619" x="67357"/>
                    <a:pt y="4619" x="67663"/>
                  </a:cubicBezTo>
                  <a:cubicBezTo>
                    <a:pt y="4619" x="67785"/>
                    <a:pt y="4598" x="67905"/>
                    <a:pt y="4555" x="68024"/>
                  </a:cubicBezTo>
                  <a:cubicBezTo>
                    <a:pt y="4512" x="68143"/>
                    <a:pt y="4450" x="68259"/>
                    <a:pt y="4368" x="68372"/>
                  </a:cubicBezTo>
                  <a:lnTo>
                    <a:pt y="3861" x="68372"/>
                  </a:lnTo>
                  <a:cubicBezTo>
                    <a:pt y="3962" x="68260"/>
                    <a:pt y="4038" x="68147"/>
                    <a:pt y="4089" x="68034"/>
                  </a:cubicBezTo>
                  <a:cubicBezTo>
                    <a:pt y="4139" x="67920"/>
                    <a:pt y="4164" x="67803"/>
                    <a:pt y="4164" x="67682"/>
                  </a:cubicBezTo>
                  <a:cubicBezTo>
                    <a:pt y="4164" x="67473"/>
                    <a:pt y="4068" x="67310"/>
                    <a:pt y="3874" x="67193"/>
                  </a:cubicBezTo>
                  <a:cubicBezTo>
                    <a:pt y="3681" x="67076"/>
                    <a:pt y="3400" x="67011"/>
                    <a:pt y="3031" x="66997"/>
                  </a:cubicBezTo>
                  <a:lnTo>
                    <a:pt y="3031" x="68445"/>
                  </a:lnTo>
                  <a:lnTo>
                    <a:pt y="2769" x="68445"/>
                  </a:lnTo>
                  <a:cubicBezTo>
                    <a:pt y="2283" x="68445"/>
                    <a:pt y="1899" x="68370"/>
                    <a:pt y="1616" x="68220"/>
                  </a:cubicBezTo>
                  <a:cubicBezTo>
                    <a:pt y="1334" x="68070"/>
                    <a:pt y="1193" x="67866"/>
                    <a:pt y="1193" x="67608"/>
                  </a:cubicBezTo>
                  <a:close/>
                  <a:moveTo>
                    <a:pt y="1193" x="69789"/>
                  </a:moveTo>
                  <a:cubicBezTo>
                    <a:pt y="1193" x="69490"/>
                    <a:pt y="1345" x="69255"/>
                    <a:pt y="1650" x="69083"/>
                  </a:cubicBezTo>
                  <a:cubicBezTo>
                    <a:pt y="1955" x="68911"/>
                    <a:pt y="2374" x="68825"/>
                    <a:pt y="2906" x="68825"/>
                  </a:cubicBezTo>
                  <a:cubicBezTo>
                    <a:pt y="3430" x="68825"/>
                    <a:pt y="3847" x="68910"/>
                    <a:pt y="4156" x="69080"/>
                  </a:cubicBezTo>
                  <a:cubicBezTo>
                    <a:pt y="4464" x="69250"/>
                    <a:pt y="4619" x="69480"/>
                    <a:pt y="4619" x="69769"/>
                  </a:cubicBezTo>
                  <a:cubicBezTo>
                    <a:pt y="4619" x="69875"/>
                    <a:pt y="4601" x="69975"/>
                    <a:pt y="4566" x="70069"/>
                  </a:cubicBezTo>
                  <a:cubicBezTo>
                    <a:pt y="4531" x="70163"/>
                    <a:pt y="4479" x="70254"/>
                    <a:pt y="4409" x="70342"/>
                  </a:cubicBezTo>
                  <a:lnTo>
                    <a:pt y="3914" x="70342"/>
                  </a:lnTo>
                  <a:cubicBezTo>
                    <a:pt y="3997" x="70253"/>
                    <a:pt y="4060" x="70164"/>
                    <a:pt y="4102" x="70074"/>
                  </a:cubicBezTo>
                  <a:cubicBezTo>
                    <a:pt y="4143" x="69985"/>
                    <a:pt y="4164" x="69894"/>
                    <a:pt y="4164" x="69803"/>
                  </a:cubicBezTo>
                  <a:cubicBezTo>
                    <a:pt y="4164" x="69598"/>
                    <a:pt y="4054" x="69440"/>
                    <a:pt y="3834" x="69327"/>
                  </a:cubicBezTo>
                  <a:cubicBezTo>
                    <a:pt y="3613" x="69214"/>
                    <a:pt y="3304" x="69157"/>
                    <a:pt y="2906" x="69157"/>
                  </a:cubicBezTo>
                  <a:cubicBezTo>
                    <a:pt y="2508" x="69157"/>
                    <a:pt y="2198" x="69214"/>
                    <a:pt y="1978" x="69327"/>
                  </a:cubicBezTo>
                  <a:cubicBezTo>
                    <a:pt y="1757" x="69440"/>
                    <a:pt y="1647" x="69598"/>
                    <a:pt y="1647" x="69803"/>
                  </a:cubicBezTo>
                  <a:cubicBezTo>
                    <a:pt y="1647" x="69894"/>
                    <a:pt y="1668" x="69985"/>
                    <a:pt y="1710" x="70074"/>
                  </a:cubicBezTo>
                  <a:cubicBezTo>
                    <a:pt y="1751" x="70164"/>
                    <a:pt y="1814" x="70253"/>
                    <a:pt y="1898" x="70342"/>
                  </a:cubicBezTo>
                  <a:lnTo>
                    <a:pt y="1397" x="70342"/>
                  </a:lnTo>
                  <a:cubicBezTo>
                    <a:pt y="1329" x="70255"/>
                    <a:pt y="1278" x="70166"/>
                    <a:pt y="1244" x="70073"/>
                  </a:cubicBezTo>
                  <a:cubicBezTo>
                    <a:pt y="1210" x="69981"/>
                    <a:pt y="1193" x="69886"/>
                    <a:pt y="1193" x="69789"/>
                  </a:cubicBezTo>
                  <a:close/>
                  <a:moveTo>
                    <a:pt y="1193" x="73008"/>
                  </a:moveTo>
                  <a:cubicBezTo>
                    <a:pt y="1193" x="72733"/>
                    <a:pt y="1344" x="72518"/>
                    <a:pt y="1647" x="72362"/>
                  </a:cubicBezTo>
                  <a:cubicBezTo>
                    <a:pt y="1950" x="72206"/>
                    <a:pt y="2370" x="72128"/>
                    <a:pt y="2906" x="72128"/>
                  </a:cubicBezTo>
                  <a:cubicBezTo>
                    <a:pt y="3440" x="72128"/>
                    <a:pt y="3859" x="72206"/>
                    <a:pt y="4163" x="72362"/>
                  </a:cubicBezTo>
                  <a:cubicBezTo>
                    <a:pt y="4467" x="72518"/>
                    <a:pt y="4619" x="72733"/>
                    <a:pt y="4619" x="73008"/>
                  </a:cubicBezTo>
                  <a:cubicBezTo>
                    <a:pt y="4619" x="73282"/>
                    <a:pt y="4467" x="73497"/>
                    <a:pt y="4163" x="73654"/>
                  </a:cubicBezTo>
                  <a:cubicBezTo>
                    <a:pt y="3859" x="73810"/>
                    <a:pt y="3440" x="73888"/>
                    <a:pt y="2906" x="73888"/>
                  </a:cubicBezTo>
                  <a:cubicBezTo>
                    <a:pt y="2370" x="73888"/>
                    <a:pt y="1950" x="73810"/>
                    <a:pt y="1647" x="73654"/>
                  </a:cubicBezTo>
                  <a:cubicBezTo>
                    <a:pt y="1344" x="73497"/>
                    <a:pt y="1193" x="73282"/>
                    <a:pt y="1193" x="73008"/>
                  </a:cubicBezTo>
                  <a:close/>
                  <a:moveTo>
                    <a:pt y="1193" x="76463"/>
                  </a:moveTo>
                  <a:cubicBezTo>
                    <a:pt y="1193" x="76227"/>
                    <a:pt y="1276" x="76046"/>
                    <a:pt y="1443" x="75918"/>
                  </a:cubicBezTo>
                  <a:cubicBezTo>
                    <a:pt y="1610" x="75790"/>
                    <a:pt y="1847" x="75726"/>
                    <a:pt y="2154" x="75726"/>
                  </a:cubicBezTo>
                  <a:cubicBezTo>
                    <a:pt y="2407" x="75726"/>
                    <a:pt y="2605" x="75770"/>
                    <a:pt y="2750" x="75856"/>
                  </a:cubicBezTo>
                  <a:cubicBezTo>
                    <a:pt y="2895" x="75943"/>
                    <a:pt y="3002" x="76084"/>
                    <a:pt y="3072" x="76279"/>
                  </a:cubicBezTo>
                  <a:lnTo>
                    <a:pt y="3115" x="76389"/>
                  </a:lnTo>
                  <a:cubicBezTo>
                    <a:pt y="3187" x="76584"/>
                    <a:pt y="3262" x="76711"/>
                    <a:pt y="3340" x="76768"/>
                  </a:cubicBezTo>
                  <a:cubicBezTo>
                    <a:pt y="3418" x="76826"/>
                    <a:pt y="3529" x="76855"/>
                    <a:pt y="3675" x="76855"/>
                  </a:cubicBezTo>
                  <a:cubicBezTo>
                    <a:pt y="3832" x="76855"/>
                    <a:pt y="3954" x="76815"/>
                    <a:pt y="4041" x="76735"/>
                  </a:cubicBezTo>
                  <a:cubicBezTo>
                    <a:pt y="4127" x="76655"/>
                    <a:pt y="4170" x="76541"/>
                    <a:pt y="4170" x="76392"/>
                  </a:cubicBezTo>
                  <a:cubicBezTo>
                    <a:pt y="4170" x="76282"/>
                    <a:pt y="4144" x="76170"/>
                    <a:pt y="4093" x="76057"/>
                  </a:cubicBezTo>
                  <a:cubicBezTo>
                    <a:pt y="4042" x="75944"/>
                    <a:pt y="3964" x="75829"/>
                    <a:pt y="3861" x="75713"/>
                  </a:cubicBezTo>
                  <a:lnTo>
                    <a:pt y="4415" x="75713"/>
                  </a:lnTo>
                  <a:cubicBezTo>
                    <a:pt y="4483" x="75836"/>
                    <a:pt y="4534" x="75953"/>
                    <a:pt y="4568" x="76065"/>
                  </a:cubicBezTo>
                  <a:cubicBezTo>
                    <a:pt y="4602" x="76176"/>
                    <a:pt y="4619" x="76283"/>
                    <a:pt y="4619" x="76386"/>
                  </a:cubicBezTo>
                  <a:cubicBezTo>
                    <a:pt y="4619" x="76632"/>
                    <a:pt y="4530" x="76826"/>
                    <a:pt y="4354" x="76967"/>
                  </a:cubicBezTo>
                  <a:cubicBezTo>
                    <a:pt y="4177" x="77108"/>
                    <a:pt y="3937" x="77178"/>
                    <a:pt y="3634" x="77178"/>
                  </a:cubicBezTo>
                  <a:cubicBezTo>
                    <a:pt y="3368" x="77178"/>
                    <a:pt y="3161" x="77131"/>
                    <a:pt y="3012" x="77037"/>
                  </a:cubicBezTo>
                  <a:cubicBezTo>
                    <a:pt y="2863" x="76943"/>
                    <a:pt y="2748" x="76784"/>
                    <a:pt y="2667" x="76560"/>
                  </a:cubicBezTo>
                  <a:lnTo>
                    <a:pt y="2626" x="76452"/>
                  </a:lnTo>
                  <a:cubicBezTo>
                    <a:pt y="2562" x="76283"/>
                    <a:pt y="2494" x="76171"/>
                    <a:pt y="2424" x="76115"/>
                  </a:cubicBezTo>
                  <a:cubicBezTo>
                    <a:pt y="2353" x="76059"/>
                    <a:pt y="2255" x="76031"/>
                    <a:pt y="2131" x="76031"/>
                  </a:cubicBezTo>
                  <a:cubicBezTo>
                    <a:pt y="1968" x="76031"/>
                    <a:pt y="1845" x="76070"/>
                    <a:pt y="1764" x="76148"/>
                  </a:cubicBezTo>
                  <a:cubicBezTo>
                    <a:pt y="1682" x="76227"/>
                    <a:pt y="1641" x="76344"/>
                    <a:pt y="1641" x="76500"/>
                  </a:cubicBezTo>
                  <a:cubicBezTo>
                    <a:pt y="1641" x="76603"/>
                    <a:pt y="1661" x="76702"/>
                    <a:pt y="1700" x="76798"/>
                  </a:cubicBezTo>
                  <a:cubicBezTo>
                    <a:pt y="1738" x="76894"/>
                    <a:pt y="1797" x="76987"/>
                    <a:pt y="1874" x="77076"/>
                  </a:cubicBezTo>
                  <a:lnTo>
                    <a:pt y="1367" x="77076"/>
                  </a:lnTo>
                  <a:cubicBezTo>
                    <a:pt y="1309" x="76989"/>
                    <a:pt y="1265" x="76894"/>
                    <a:pt y="1236" x="76791"/>
                  </a:cubicBezTo>
                  <a:cubicBezTo>
                    <a:pt y="1207" x="76689"/>
                    <a:pt y="1193" x="76579"/>
                    <a:pt y="1193" x="76463"/>
                  </a:cubicBezTo>
                  <a:close/>
                  <a:moveTo>
                    <a:pt y="1193" x="80583"/>
                  </a:moveTo>
                  <a:cubicBezTo>
                    <a:pt y="1193" x="80480"/>
                    <a:pt y="1211" x="80375"/>
                    <a:pt y="1249" x="80266"/>
                  </a:cubicBezTo>
                  <a:cubicBezTo>
                    <a:pt y="1287" x="80158"/>
                    <a:pt y="1344" x="80046"/>
                    <a:pt y="1420" x="79931"/>
                  </a:cubicBezTo>
                  <a:lnTo>
                    <a:pt y="1915" x="79931"/>
                  </a:lnTo>
                  <a:cubicBezTo>
                    <a:pt y="1826" x="80026"/>
                    <a:pt y="1759" x="80126"/>
                    <a:pt y="1714" x="80230"/>
                  </a:cubicBezTo>
                  <a:cubicBezTo>
                    <a:pt y="1669" x="80334"/>
                    <a:pt y="1647" x="80441"/>
                    <a:pt y="1647" x="80550"/>
                  </a:cubicBezTo>
                  <a:cubicBezTo>
                    <a:pt y="1647" x="80723"/>
                    <a:pt y="1715" x="80857"/>
                    <a:pt y="1850" x="80952"/>
                  </a:cubicBezTo>
                  <a:cubicBezTo>
                    <a:pt y="1985" x="81047"/>
                    <a:pt y="2175" x="81095"/>
                    <a:pt y="2422" x="81095"/>
                  </a:cubicBezTo>
                  <a:lnTo>
                    <a:pt y="2475" x="81095"/>
                  </a:lnTo>
                  <a:lnTo>
                    <a:pt y="2475" x="80653"/>
                  </a:lnTo>
                  <a:cubicBezTo>
                    <a:pt y="2475" x="80367"/>
                    <a:pt y="2568" x="80151"/>
                    <a:pt y="2754" x="80007"/>
                  </a:cubicBezTo>
                  <a:cubicBezTo>
                    <a:pt y="2941" x="79862"/>
                    <a:pt y="3217" x="79790"/>
                    <a:pt y="3585" x="79790"/>
                  </a:cubicBezTo>
                  <a:cubicBezTo>
                    <a:pt y="3899" x="79790"/>
                    <a:pt y="4150" x="79848"/>
                    <a:pt y="4338" x="79964"/>
                  </a:cubicBezTo>
                  <a:cubicBezTo>
                    <a:pt y="4525" x="80080"/>
                    <a:pt y="4619" x="80236"/>
                    <a:pt y="4619" x="80432"/>
                  </a:cubicBezTo>
                  <a:cubicBezTo>
                    <a:pt y="4619" x="80588"/>
                    <a:pt y="4572" x="80719"/>
                    <a:pt y="4478" x="80826"/>
                  </a:cubicBezTo>
                  <a:cubicBezTo>
                    <a:pt y="4383" x="80933"/>
                    <a:pt y="4237" x="81023"/>
                    <a:pt y="4039" x="81095"/>
                  </a:cubicBezTo>
                  <a:lnTo>
                    <a:pt y="4534" x="81095"/>
                  </a:lnTo>
                  <a:lnTo>
                    <a:pt y="4534" x="81410"/>
                  </a:lnTo>
                  <a:lnTo>
                    <a:pt y="2673" x="81410"/>
                  </a:lnTo>
                  <a:cubicBezTo>
                    <a:pt y="2175" x="81410"/>
                    <a:pt y="1804" x="81341"/>
                    <a:pt y="1560" x="81204"/>
                  </a:cubicBezTo>
                  <a:cubicBezTo>
                    <a:pt y="1315" x="81068"/>
                    <a:pt y="1193" x="80860"/>
                    <a:pt y="1193" x="80583"/>
                  </a:cubicBezTo>
                  <a:close/>
                  <a:moveTo>
                    <a:pt y="1193" x="82669"/>
                  </a:moveTo>
                  <a:cubicBezTo>
                    <a:pt y="1193" x="82433"/>
                    <a:pt y="1276" x="82252"/>
                    <a:pt y="1443" x="82124"/>
                  </a:cubicBezTo>
                  <a:cubicBezTo>
                    <a:pt y="1610" x="81996"/>
                    <a:pt y="1847" x="81932"/>
                    <a:pt y="2154" x="81932"/>
                  </a:cubicBezTo>
                  <a:cubicBezTo>
                    <a:pt y="2407" x="81932"/>
                    <a:pt y="2605" x="81976"/>
                    <a:pt y="2750" x="82062"/>
                  </a:cubicBezTo>
                  <a:cubicBezTo>
                    <a:pt y="2895" x="82149"/>
                    <a:pt y="3002" x="82290"/>
                    <a:pt y="3072" x="82485"/>
                  </a:cubicBezTo>
                  <a:lnTo>
                    <a:pt y="3115" x="82595"/>
                  </a:lnTo>
                  <a:cubicBezTo>
                    <a:pt y="3187" x="82790"/>
                    <a:pt y="3262" x="82917"/>
                    <a:pt y="3340" x="82974"/>
                  </a:cubicBezTo>
                  <a:cubicBezTo>
                    <a:pt y="3418" x="83032"/>
                    <a:pt y="3529" x="83061"/>
                    <a:pt y="3675" x="83061"/>
                  </a:cubicBezTo>
                  <a:cubicBezTo>
                    <a:pt y="3832" x="83061"/>
                    <a:pt y="3954" x="83021"/>
                    <a:pt y="4041" x="82941"/>
                  </a:cubicBezTo>
                  <a:cubicBezTo>
                    <a:pt y="4127" x="82861"/>
                    <a:pt y="4170" x="82747"/>
                    <a:pt y="4170" x="82598"/>
                  </a:cubicBezTo>
                  <a:cubicBezTo>
                    <a:pt y="4170" x="82488"/>
                    <a:pt y="4144" x="82376"/>
                    <a:pt y="4093" x="82263"/>
                  </a:cubicBezTo>
                  <a:cubicBezTo>
                    <a:pt y="4042" x="82150"/>
                    <a:pt y="3964" x="82035"/>
                    <a:pt y="3861" x="81919"/>
                  </a:cubicBezTo>
                  <a:lnTo>
                    <a:pt y="4415" x="81919"/>
                  </a:lnTo>
                  <a:cubicBezTo>
                    <a:pt y="4483" x="82042"/>
                    <a:pt y="4534" x="82159"/>
                    <a:pt y="4568" x="82271"/>
                  </a:cubicBezTo>
                  <a:cubicBezTo>
                    <a:pt y="4602" x="82382"/>
                    <a:pt y="4619" x="82489"/>
                    <a:pt y="4619" x="82592"/>
                  </a:cubicBezTo>
                  <a:cubicBezTo>
                    <a:pt y="4619" x="82838"/>
                    <a:pt y="4530" x="83032"/>
                    <a:pt y="4354" x="83173"/>
                  </a:cubicBezTo>
                  <a:cubicBezTo>
                    <a:pt y="4177" x="83314"/>
                    <a:pt y="3937" x="83384"/>
                    <a:pt y="3634" x="83384"/>
                  </a:cubicBezTo>
                  <a:cubicBezTo>
                    <a:pt y="3368" x="83384"/>
                    <a:pt y="3161" x="83337"/>
                    <a:pt y="3012" x="83243"/>
                  </a:cubicBezTo>
                  <a:cubicBezTo>
                    <a:pt y="2863" x="83149"/>
                    <a:pt y="2748" x="82990"/>
                    <a:pt y="2667" x="82766"/>
                  </a:cubicBezTo>
                  <a:lnTo>
                    <a:pt y="2626" x="82658"/>
                  </a:lnTo>
                  <a:cubicBezTo>
                    <a:pt y="2562" x="82489"/>
                    <a:pt y="2494" x="82377"/>
                    <a:pt y="2424" x="82321"/>
                  </a:cubicBezTo>
                  <a:cubicBezTo>
                    <a:pt y="2353" x="82265"/>
                    <a:pt y="2255" x="82237"/>
                    <a:pt y="2131" x="82237"/>
                  </a:cubicBezTo>
                  <a:cubicBezTo>
                    <a:pt y="1968" x="82237"/>
                    <a:pt y="1845" x="82276"/>
                    <a:pt y="1764" x="82354"/>
                  </a:cubicBezTo>
                  <a:cubicBezTo>
                    <a:pt y="1682" x="82433"/>
                    <a:pt y="1641" x="82550"/>
                    <a:pt y="1641" x="82706"/>
                  </a:cubicBezTo>
                  <a:cubicBezTo>
                    <a:pt y="1641" x="82809"/>
                    <a:pt y="1661" x="82908"/>
                    <a:pt y="1700" x="83004"/>
                  </a:cubicBezTo>
                  <a:cubicBezTo>
                    <a:pt y="1738" x="83100"/>
                    <a:pt y="1797" x="83193"/>
                    <a:pt y="1874" x="83282"/>
                  </a:cubicBezTo>
                  <a:lnTo>
                    <a:pt y="1367" x="83282"/>
                  </a:lnTo>
                  <a:cubicBezTo>
                    <a:pt y="1309" x="83195"/>
                    <a:pt y="1265" x="83100"/>
                    <a:pt y="1236" x="82997"/>
                  </a:cubicBezTo>
                  <a:cubicBezTo>
                    <a:pt y="1207" x="82895"/>
                    <a:pt y="1193" x="82785"/>
                    <a:pt y="1193" x="82669"/>
                  </a:cubicBezTo>
                  <a:close/>
                  <a:moveTo>
                    <a:pt y="3794" x="77761"/>
                  </a:moveTo>
                  <a:lnTo>
                    <a:pt y="4295" x="77761"/>
                  </a:lnTo>
                  <a:lnTo>
                    <a:pt y="5228" x="77620"/>
                  </a:lnTo>
                  <a:lnTo>
                    <a:pt y="5228" x="77841"/>
                  </a:lnTo>
                  <a:lnTo>
                    <a:pt y="4295" x="78122"/>
                  </a:lnTo>
                  <a:lnTo>
                    <a:pt y="3794" x="78122"/>
                  </a:lnTo>
                  <a:close/>
                  <a:moveTo>
                    <a:pt y="1193" x="39031"/>
                  </a:moveTo>
                  <a:cubicBezTo>
                    <a:pt y="1193" x="38890"/>
                    <a:pt y="1240" x="38770"/>
                    <a:pt y="1334" x="38669"/>
                  </a:cubicBezTo>
                  <a:cubicBezTo>
                    <a:pt y="1428" x="38568"/>
                    <a:pt y="1572" x="38484"/>
                    <a:pt y="1767" x="38418"/>
                  </a:cubicBezTo>
                  <a:lnTo>
                    <a:pt y="1271" x="38418"/>
                  </a:lnTo>
                  <a:lnTo>
                    <a:pt y="1271" x="38101"/>
                  </a:lnTo>
                  <a:lnTo>
                    <a:pt y="5776" x="38101"/>
                  </a:lnTo>
                  <a:lnTo>
                    <a:pt y="5776" x="38418"/>
                  </a:lnTo>
                  <a:lnTo>
                    <a:pt y="4045" x="38418"/>
                  </a:lnTo>
                  <a:cubicBezTo>
                    <a:pt y="4239" x="38484"/>
                    <a:pt y="4383" x="38568"/>
                    <a:pt y="4478" x="38669"/>
                  </a:cubicBezTo>
                  <a:cubicBezTo>
                    <a:pt y="4572" x="38770"/>
                    <a:pt y="4619" x="38890"/>
                    <a:pt y="4619" x="39031"/>
                  </a:cubicBezTo>
                  <a:cubicBezTo>
                    <a:pt y="4619" x="39264"/>
                    <a:pt y="4462" x="39453"/>
                    <a:pt y="4147" x="39598"/>
                  </a:cubicBezTo>
                  <a:cubicBezTo>
                    <a:pt y="3832" x="39744"/>
                    <a:pt y="3419" x="39817"/>
                    <a:pt y="2906" x="39817"/>
                  </a:cubicBezTo>
                  <a:cubicBezTo>
                    <a:pt y="2393" x="39817"/>
                    <a:pt y="1979" x="39744"/>
                    <a:pt y="1665" x="39598"/>
                  </a:cubicBezTo>
                  <a:cubicBezTo>
                    <a:pt y="1350" x="39453"/>
                    <a:pt y="1193" x="39264"/>
                    <a:pt y="1193" x="39031"/>
                  </a:cubicBezTo>
                  <a:close/>
                  <a:moveTo>
                    <a:pt y="1271" x="91897"/>
                  </a:moveTo>
                  <a:lnTo>
                    <a:pt y="4482" x="92673"/>
                  </a:lnTo>
                  <a:lnTo>
                    <a:pt y="4727" x="92616"/>
                  </a:lnTo>
                  <a:cubicBezTo>
                    <a:pt y="4987" x="92558"/>
                    <a:pt y="5152" x="92505"/>
                    <a:pt y="5222" x="92457"/>
                  </a:cubicBezTo>
                  <a:cubicBezTo>
                    <a:pt y="5292" x="92409"/>
                    <a:pt y="5327" x="92342"/>
                    <a:pt y="5327" x="92255"/>
                  </a:cubicBezTo>
                  <a:lnTo>
                    <a:pt y="5327" x="92070"/>
                  </a:lnTo>
                  <a:lnTo>
                    <a:pt y="5776" x="92070"/>
                  </a:lnTo>
                  <a:lnTo>
                    <a:pt y="5776" x="92322"/>
                  </a:lnTo>
                  <a:cubicBezTo>
                    <a:pt y="5776" x="92463"/>
                    <a:pt y="5716" x="92576"/>
                    <a:pt y="5598" x="92661"/>
                  </a:cubicBezTo>
                  <a:cubicBezTo>
                    <a:pt y="5479" x="92745"/>
                    <a:pt y="5226" x="92832"/>
                    <a:pt y="4837" x="92921"/>
                  </a:cubicBezTo>
                  <a:lnTo>
                    <a:pt y="1271" x="93763"/>
                  </a:lnTo>
                  <a:lnTo>
                    <a:pt y="1271" x="93429"/>
                  </a:lnTo>
                  <a:lnTo>
                    <a:pt y="3823" x="92830"/>
                  </a:lnTo>
                  <a:lnTo>
                    <a:pt y="1271" x="92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y="160125" x="157075"/>
              <a:ext cy="144400" cx="213600"/>
            </a:xfrm>
            <a:custGeom>
              <a:pathLst>
                <a:path w="8544" extrusionOk="0" h="5776">
                  <a:moveTo>
                    <a:pt y="1449" x="8183"/>
                  </a:moveTo>
                  <a:lnTo>
                    <a:pt y="2189" x="8183"/>
                  </a:lnTo>
                  <a:lnTo>
                    <a:pt y="2189" x="8544"/>
                  </a:lnTo>
                  <a:lnTo>
                    <a:pt y="1449" x="8544"/>
                  </a:lnTo>
                  <a:close/>
                  <a:moveTo>
                    <a:pt y="1647" x="2850"/>
                  </a:moveTo>
                  <a:cubicBezTo>
                    <a:pt y="1647" x="3005"/>
                    <a:pt y="1734" x="3129"/>
                    <a:pt y="1909" x="3224"/>
                  </a:cubicBezTo>
                  <a:cubicBezTo>
                    <a:pt y="2084" x="3318"/>
                    <a:pt y="2318" x="3366"/>
                    <a:pt y="2611" x="3368"/>
                  </a:cubicBezTo>
                  <a:lnTo>
                    <a:pt y="2614" x="2245"/>
                  </a:lnTo>
                  <a:cubicBezTo>
                    <a:pt y="2307" x="2261"/>
                    <a:pt y="2069" x="2322"/>
                    <a:pt y="1900" x="2427"/>
                  </a:cubicBezTo>
                  <a:cubicBezTo>
                    <a:pt y="1731" x="2533"/>
                    <a:pt y="1647" x="2674"/>
                    <a:pt y="1647" x="2850"/>
                  </a:cubicBezTo>
                  <a:close/>
                  <a:moveTo>
                    <a:pt y="1" x="0"/>
                  </a:moveTo>
                  <a:lnTo>
                    <a:pt y="4534" x="0"/>
                  </a:lnTo>
                  <a:lnTo>
                    <a:pt y="4534" x="317"/>
                  </a:lnTo>
                  <a:lnTo>
                    <a:pt y="2941" x="317"/>
                  </a:lnTo>
                  <a:lnTo>
                    <a:pt y="4534" x="1291"/>
                  </a:lnTo>
                  <a:lnTo>
                    <a:pt y="4534" x="1702"/>
                  </a:lnTo>
                  <a:lnTo>
                    <a:pt y="2798" x="642"/>
                  </a:lnTo>
                  <a:lnTo>
                    <a:pt y="1271" x="1659"/>
                  </a:lnTo>
                  <a:lnTo>
                    <a:pt y="1271" x="1257"/>
                  </a:lnTo>
                  <a:lnTo>
                    <a:pt y="2678" x="317"/>
                  </a:lnTo>
                  <a:lnTo>
                    <a:pt y="1" x="317"/>
                  </a:lnTo>
                  <a:close/>
                  <a:moveTo>
                    <a:pt y="3794" x="8183"/>
                  </a:moveTo>
                  <a:lnTo>
                    <a:pt y="4534" x="8183"/>
                  </a:lnTo>
                  <a:lnTo>
                    <a:pt y="4534" x="8544"/>
                  </a:lnTo>
                  <a:lnTo>
                    <a:pt y="3794" x="8544"/>
                  </a:lnTo>
                  <a:close/>
                  <a:moveTo>
                    <a:pt y="1192" x="2846"/>
                  </a:moveTo>
                  <a:cubicBezTo>
                    <a:pt y="1192" x="2558"/>
                    <a:pt y="1349" x="2330"/>
                    <a:pt y="1663" x="2160"/>
                  </a:cubicBezTo>
                  <a:cubicBezTo>
                    <a:pt y="1977" x="1991"/>
                    <a:pt y="2401" x="1906"/>
                    <a:pt y="2935" x="1906"/>
                  </a:cubicBezTo>
                  <a:cubicBezTo>
                    <a:pt y="3451" x="1906"/>
                    <a:pt y="3861" x="1995"/>
                    <a:pt y="4164" x="2174"/>
                  </a:cubicBezTo>
                  <a:cubicBezTo>
                    <a:pt y="4467" x="2353"/>
                    <a:pt y="4619" x="2595"/>
                    <a:pt y="4619" x="2901"/>
                  </a:cubicBezTo>
                  <a:cubicBezTo>
                    <a:pt y="4619" x="3023"/>
                    <a:pt y="4597" x="3143"/>
                    <a:pt y="4555" x="3262"/>
                  </a:cubicBezTo>
                  <a:cubicBezTo>
                    <a:pt y="4512" x="3381"/>
                    <a:pt y="4450" x="3497"/>
                    <a:pt y="4368" x="3610"/>
                  </a:cubicBezTo>
                  <a:lnTo>
                    <a:pt y="3861" x="3610"/>
                  </a:lnTo>
                  <a:cubicBezTo>
                    <a:pt y="3962" x="3498"/>
                    <a:pt y="4038" x="3385"/>
                    <a:pt y="4088" x="3272"/>
                  </a:cubicBezTo>
                  <a:cubicBezTo>
                    <a:pt y="4139" x="3158"/>
                    <a:pt y="4164" x="3041"/>
                    <a:pt y="4164" x="2920"/>
                  </a:cubicBezTo>
                  <a:cubicBezTo>
                    <a:pt y="4164" x="2711"/>
                    <a:pt y="4068" x="2548"/>
                    <a:pt y="3874" x="2431"/>
                  </a:cubicBezTo>
                  <a:cubicBezTo>
                    <a:pt y="3681" x="2314"/>
                    <a:pt y="3400" x="2249"/>
                    <a:pt y="3031" x="2235"/>
                  </a:cubicBezTo>
                  <a:lnTo>
                    <a:pt y="3031" x="3683"/>
                  </a:lnTo>
                  <a:lnTo>
                    <a:pt y="2769" x="3683"/>
                  </a:lnTo>
                  <a:cubicBezTo>
                    <a:pt y="2283" x="3683"/>
                    <a:pt y="1899" x="3608"/>
                    <a:pt y="1616" x="3458"/>
                  </a:cubicBezTo>
                  <a:cubicBezTo>
                    <a:pt y="1334" x="3308"/>
                    <a:pt y="1192" x="3104"/>
                    <a:pt y="1192" x="2846"/>
                  </a:cubicBezTo>
                  <a:close/>
                  <a:moveTo>
                    <a:pt y="1192" x="6885"/>
                  </a:moveTo>
                  <a:cubicBezTo>
                    <a:pt y="1192" x="6649"/>
                    <a:pt y="1276" x="6468"/>
                    <a:pt y="1443" x="6340"/>
                  </a:cubicBezTo>
                  <a:cubicBezTo>
                    <a:pt y="1610" x="6212"/>
                    <a:pt y="1847" x="6148"/>
                    <a:pt y="2154" x="6148"/>
                  </a:cubicBezTo>
                  <a:cubicBezTo>
                    <a:pt y="2406" x="6148"/>
                    <a:pt y="2605" x="6192"/>
                    <a:pt y="2750" x="6278"/>
                  </a:cubicBezTo>
                  <a:cubicBezTo>
                    <a:pt y="2894" x="6365"/>
                    <a:pt y="3002" x="6506"/>
                    <a:pt y="3072" x="6701"/>
                  </a:cubicBezTo>
                  <a:lnTo>
                    <a:pt y="3115" x="6811"/>
                  </a:lnTo>
                  <a:cubicBezTo>
                    <a:pt y="3187" x="7006"/>
                    <a:pt y="3262" x="7133"/>
                    <a:pt y="3340" x="7190"/>
                  </a:cubicBezTo>
                  <a:cubicBezTo>
                    <a:pt y="3417" x="7248"/>
                    <a:pt y="3529" x="7277"/>
                    <a:pt y="3675" x="7277"/>
                  </a:cubicBezTo>
                  <a:cubicBezTo>
                    <a:pt y="3832" x="7277"/>
                    <a:pt y="3954" x="7237"/>
                    <a:pt y="4040" x="7157"/>
                  </a:cubicBezTo>
                  <a:cubicBezTo>
                    <a:pt y="4127" x="7077"/>
                    <a:pt y="4170" x="6963"/>
                    <a:pt y="4170" x="6814"/>
                  </a:cubicBezTo>
                  <a:cubicBezTo>
                    <a:pt y="4170" x="6704"/>
                    <a:pt y="4144" x="6592"/>
                    <a:pt y="4093" x="6479"/>
                  </a:cubicBezTo>
                  <a:cubicBezTo>
                    <a:pt y="4041" x="6366"/>
                    <a:pt y="3964" x="6251"/>
                    <a:pt y="3861" x="6135"/>
                  </a:cubicBezTo>
                  <a:lnTo>
                    <a:pt y="4415" x="6135"/>
                  </a:lnTo>
                  <a:cubicBezTo>
                    <a:pt y="4483" x="6258"/>
                    <a:pt y="4534" x="6375"/>
                    <a:pt y="4568" x="6487"/>
                  </a:cubicBezTo>
                  <a:cubicBezTo>
                    <a:pt y="4602" x="6598"/>
                    <a:pt y="4619" x="6705"/>
                    <a:pt y="4619" x="6808"/>
                  </a:cubicBezTo>
                  <a:cubicBezTo>
                    <a:pt y="4619" x="7054"/>
                    <a:pt y="4530" x="7248"/>
                    <a:pt y="4354" x="7389"/>
                  </a:cubicBezTo>
                  <a:cubicBezTo>
                    <a:pt y="4177" x="7530"/>
                    <a:pt y="3937" x="7600"/>
                    <a:pt y="3634" x="7600"/>
                  </a:cubicBezTo>
                  <a:cubicBezTo>
                    <a:pt y="3368" x="7600"/>
                    <a:pt y="3160" x="7553"/>
                    <a:pt y="3012" x="7459"/>
                  </a:cubicBezTo>
                  <a:cubicBezTo>
                    <a:pt y="2863" x="7365"/>
                    <a:pt y="2748" x="7206"/>
                    <a:pt y="2667" x="6982"/>
                  </a:cubicBezTo>
                  <a:lnTo>
                    <a:pt y="2626" x="6874"/>
                  </a:lnTo>
                  <a:cubicBezTo>
                    <a:pt y="2562" x="6705"/>
                    <a:pt y="2494" x="6593"/>
                    <a:pt y="2423" x="6537"/>
                  </a:cubicBezTo>
                  <a:cubicBezTo>
                    <a:pt y="2352" x="6481"/>
                    <a:pt y="2255" x="6453"/>
                    <a:pt y="2131" x="6453"/>
                  </a:cubicBezTo>
                  <a:cubicBezTo>
                    <a:pt y="1967" x="6453"/>
                    <a:pt y="1845" x="6492"/>
                    <a:pt y="1763" x="6570"/>
                  </a:cubicBezTo>
                  <a:cubicBezTo>
                    <a:pt y="1682" x="6649"/>
                    <a:pt y="1641" x="6766"/>
                    <a:pt y="1641" x="6922"/>
                  </a:cubicBezTo>
                  <a:cubicBezTo>
                    <a:pt y="1641" x="7025"/>
                    <a:pt y="1661" x="7124"/>
                    <a:pt y="1699" x="7220"/>
                  </a:cubicBezTo>
                  <a:cubicBezTo>
                    <a:pt y="1738" x="7316"/>
                    <a:pt y="1796" x="7409"/>
                    <a:pt y="1874" x="7498"/>
                  </a:cubicBezTo>
                  <a:lnTo>
                    <a:pt y="1367" x="7498"/>
                  </a:lnTo>
                  <a:cubicBezTo>
                    <a:pt y="1309" x="7411"/>
                    <a:pt y="1265" x="7316"/>
                    <a:pt y="1236" x="7213"/>
                  </a:cubicBezTo>
                  <a:cubicBezTo>
                    <a:pt y="1207" x="7111"/>
                    <a:pt y="1192" x="7001"/>
                    <a:pt y="1192" x="6885"/>
                  </a:cubicBezTo>
                  <a:close/>
                  <a:moveTo>
                    <a:pt y="1271" x="3974"/>
                  </a:moveTo>
                  <a:lnTo>
                    <a:pt y="4482" x="4750"/>
                  </a:lnTo>
                  <a:lnTo>
                    <a:pt y="4727" x="4693"/>
                  </a:lnTo>
                  <a:cubicBezTo>
                    <a:pt y="4987" x="4635"/>
                    <a:pt y="5152" x="4582"/>
                    <a:pt y="5222" x="4534"/>
                  </a:cubicBezTo>
                  <a:cubicBezTo>
                    <a:pt y="5292" x="4486"/>
                    <a:pt y="5327" x="4419"/>
                    <a:pt y="5327" x="4332"/>
                  </a:cubicBezTo>
                  <a:lnTo>
                    <a:pt y="5327" x="4147"/>
                  </a:lnTo>
                  <a:lnTo>
                    <a:pt y="5775" x="4147"/>
                  </a:lnTo>
                  <a:lnTo>
                    <a:pt y="5775" x="4399"/>
                  </a:lnTo>
                  <a:cubicBezTo>
                    <a:pt y="5775" x="4540"/>
                    <a:pt y="5716" x="4653"/>
                    <a:pt y="5598" x="4738"/>
                  </a:cubicBezTo>
                  <a:cubicBezTo>
                    <a:pt y="5479" x="4822"/>
                    <a:pt y="5226" x="4909"/>
                    <a:pt y="4837" x="4998"/>
                  </a:cubicBezTo>
                  <a:lnTo>
                    <a:pt y="1271" x="5840"/>
                  </a:lnTo>
                  <a:lnTo>
                    <a:pt y="1271" x="5506"/>
                  </a:lnTo>
                  <a:lnTo>
                    <a:pt y="3823" x="4907"/>
                  </a:lnTo>
                  <a:lnTo>
                    <a:pt y="1271" x="4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y="160125" x="364400"/>
              <a:ext cy="144400" cx="2415525"/>
            </a:xfrm>
            <a:custGeom>
              <a:pathLst>
                <a:path w="96621" extrusionOk="0" h="5776">
                  <a:moveTo>
                    <a:pt y="1" x="9533"/>
                  </a:moveTo>
                  <a:lnTo>
                    <a:pt y="680" x="9456"/>
                  </a:lnTo>
                  <a:lnTo>
                    <a:pt y="680" x="9771"/>
                  </a:lnTo>
                  <a:lnTo>
                    <a:pt y="1" x="9848"/>
                  </a:lnTo>
                  <a:close/>
                  <a:moveTo>
                    <a:pt y="1" x="56949"/>
                  </a:moveTo>
                  <a:lnTo>
                    <a:pt y="680" x="56872"/>
                  </a:lnTo>
                  <a:lnTo>
                    <a:pt y="680" x="57187"/>
                  </a:lnTo>
                  <a:lnTo>
                    <a:pt y="1" x="57264"/>
                  </a:lnTo>
                  <a:close/>
                  <a:moveTo>
                    <a:pt y="1" x="69398"/>
                  </a:moveTo>
                  <a:lnTo>
                    <a:pt y="680" x="69321"/>
                  </a:lnTo>
                  <a:lnTo>
                    <a:pt y="680" x="69636"/>
                  </a:lnTo>
                  <a:lnTo>
                    <a:pt y="1" x="69713"/>
                  </a:lnTo>
                  <a:close/>
                  <a:moveTo>
                    <a:pt y="1647" x="3009"/>
                  </a:moveTo>
                  <a:cubicBezTo>
                    <a:pt y="1647" x="3149"/>
                    <a:pt y="1716" x="3260"/>
                    <a:pt y="1854" x="3342"/>
                  </a:cubicBezTo>
                  <a:cubicBezTo>
                    <a:pt y="1992" x="3424"/>
                    <a:pt y="2179" x="3464"/>
                    <a:pt y="2416" x="3464"/>
                  </a:cubicBezTo>
                  <a:cubicBezTo>
                    <a:pt y="2449" x="3464"/>
                    <a:pt y="2482" x="3464"/>
                    <a:pt y="2515" x="3462"/>
                  </a:cubicBezTo>
                  <a:cubicBezTo>
                    <a:pt y="2548" x="3460"/>
                    <a:pt y="2580" x="3458"/>
                    <a:pt y="2611" x="3454"/>
                  </a:cubicBezTo>
                  <a:lnTo>
                    <a:pt y="2614" x="2322"/>
                  </a:lnTo>
                  <a:cubicBezTo>
                    <a:pt y="2305" x="2384"/>
                    <a:pt y="2067" x="2475"/>
                    <a:pt y="1899" x="2595"/>
                  </a:cubicBezTo>
                  <a:cubicBezTo>
                    <a:pt y="1731" x="2714"/>
                    <a:pt y="1647" x="2853"/>
                    <a:pt y="1647" x="3009"/>
                  </a:cubicBezTo>
                  <a:close/>
                  <a:moveTo>
                    <a:pt y="1647" x="22206"/>
                  </a:moveTo>
                  <a:cubicBezTo>
                    <a:pt y="1647" x="22346"/>
                    <a:pt y="1716" x="22457"/>
                    <a:pt y="1854" x="22539"/>
                  </a:cubicBezTo>
                  <a:cubicBezTo>
                    <a:pt y="1992" x="22621"/>
                    <a:pt y="2179" x="22661"/>
                    <a:pt y="2416" x="22661"/>
                  </a:cubicBezTo>
                  <a:cubicBezTo>
                    <a:pt y="2449" x="22661"/>
                    <a:pt y="2482" x="22661"/>
                    <a:pt y="2515" x="22659"/>
                  </a:cubicBezTo>
                  <a:cubicBezTo>
                    <a:pt y="2548" x="22657"/>
                    <a:pt y="2580" x="22655"/>
                    <a:pt y="2611" x="22651"/>
                  </a:cubicBezTo>
                  <a:lnTo>
                    <a:pt y="2614" x="21519"/>
                  </a:lnTo>
                  <a:cubicBezTo>
                    <a:pt y="2305" x="21581"/>
                    <a:pt y="2067" x="21672"/>
                    <a:pt y="1899" x="21792"/>
                  </a:cubicBezTo>
                  <a:cubicBezTo>
                    <a:pt y="1731" x="21911"/>
                    <a:pt y="1647" x="22050"/>
                    <a:pt y="1647" x="22206"/>
                  </a:cubicBezTo>
                  <a:close/>
                  <a:moveTo>
                    <a:pt y="1647" x="25805"/>
                  </a:moveTo>
                  <a:cubicBezTo>
                    <a:pt y="1647" x="25945"/>
                    <a:pt y="1716" x="26056"/>
                    <a:pt y="1854" x="26138"/>
                  </a:cubicBezTo>
                  <a:cubicBezTo>
                    <a:pt y="1992" x="26220"/>
                    <a:pt y="2179" x="26260"/>
                    <a:pt y="2416" x="26260"/>
                  </a:cubicBezTo>
                  <a:cubicBezTo>
                    <a:pt y="2449" x="26260"/>
                    <a:pt y="2482" x="26260"/>
                    <a:pt y="2515" x="26258"/>
                  </a:cubicBezTo>
                  <a:cubicBezTo>
                    <a:pt y="2548" x="26256"/>
                    <a:pt y="2580" x="26254"/>
                    <a:pt y="2611" x="26250"/>
                  </a:cubicBezTo>
                  <a:lnTo>
                    <a:pt y="2614" x="25118"/>
                  </a:lnTo>
                  <a:cubicBezTo>
                    <a:pt y="2305" x="25180"/>
                    <a:pt y="2067" x="25271"/>
                    <a:pt y="1899" x="25391"/>
                  </a:cubicBezTo>
                  <a:cubicBezTo>
                    <a:pt y="1731" x="25510"/>
                    <a:pt y="1647" x="25649"/>
                    <a:pt y="1647" x="25805"/>
                  </a:cubicBezTo>
                  <a:close/>
                  <a:moveTo>
                    <a:pt y="1647" x="32785"/>
                  </a:moveTo>
                  <a:cubicBezTo>
                    <a:pt y="1647" x="32925"/>
                    <a:pt y="1716" x="33036"/>
                    <a:pt y="1854" x="33118"/>
                  </a:cubicBezTo>
                  <a:cubicBezTo>
                    <a:pt y="1992" x="33200"/>
                    <a:pt y="2179" x="33240"/>
                    <a:pt y="2416" x="33240"/>
                  </a:cubicBezTo>
                  <a:cubicBezTo>
                    <a:pt y="2449" x="33240"/>
                    <a:pt y="2482" x="33240"/>
                    <a:pt y="2515" x="33238"/>
                  </a:cubicBezTo>
                  <a:cubicBezTo>
                    <a:pt y="2548" x="33236"/>
                    <a:pt y="2580" x="33234"/>
                    <a:pt y="2611" x="33230"/>
                  </a:cubicBezTo>
                  <a:lnTo>
                    <a:pt y="2614" x="32098"/>
                  </a:lnTo>
                  <a:cubicBezTo>
                    <a:pt y="2305" x="32160"/>
                    <a:pt y="2067" x="32251"/>
                    <a:pt y="1899" x="32371"/>
                  </a:cubicBezTo>
                  <a:cubicBezTo>
                    <a:pt y="1731" x="32490"/>
                    <a:pt y="1647" x="32629"/>
                    <a:pt y="1647" x="32785"/>
                  </a:cubicBezTo>
                  <a:close/>
                  <a:moveTo>
                    <a:pt y="1647" x="40074"/>
                  </a:moveTo>
                  <a:cubicBezTo>
                    <a:pt y="1647" x="40214"/>
                    <a:pt y="1716" x="40325"/>
                    <a:pt y="1854" x="40407"/>
                  </a:cubicBezTo>
                  <a:cubicBezTo>
                    <a:pt y="1992" x="40489"/>
                    <a:pt y="2179" x="40529"/>
                    <a:pt y="2416" x="40529"/>
                  </a:cubicBezTo>
                  <a:cubicBezTo>
                    <a:pt y="2449" x="40529"/>
                    <a:pt y="2482" x="40529"/>
                    <a:pt y="2515" x="40527"/>
                  </a:cubicBezTo>
                  <a:cubicBezTo>
                    <a:pt y="2548" x="40525"/>
                    <a:pt y="2580" x="40523"/>
                    <a:pt y="2611" x="40519"/>
                  </a:cubicBezTo>
                  <a:lnTo>
                    <a:pt y="2614" x="39387"/>
                  </a:lnTo>
                  <a:cubicBezTo>
                    <a:pt y="2305" x="39449"/>
                    <a:pt y="2067" x="39540"/>
                    <a:pt y="1899" x="39660"/>
                  </a:cubicBezTo>
                  <a:cubicBezTo>
                    <a:pt y="1731" x="39779"/>
                    <a:pt y="1647" x="39918"/>
                    <a:pt y="1647" x="40074"/>
                  </a:cubicBezTo>
                  <a:close/>
                  <a:moveTo>
                    <a:pt y="2894" x="8284"/>
                  </a:moveTo>
                  <a:lnTo>
                    <a:pt y="3013" x="8271"/>
                  </a:lnTo>
                  <a:cubicBezTo>
                    <a:pt y="3363" x="8229"/>
                    <a:pt y="3642" x="8145"/>
                    <a:pt y="3851" x="8017"/>
                  </a:cubicBezTo>
                  <a:cubicBezTo>
                    <a:pt y="4060" x="7889"/>
                    <a:pt y="4164" x="7740"/>
                    <a:pt y="4164" x="7569"/>
                  </a:cubicBezTo>
                  <a:cubicBezTo>
                    <a:pt y="4164" x="7457"/>
                    <a:pt y="4116" x="7369"/>
                    <a:pt y="4019" x="7306"/>
                  </a:cubicBezTo>
                  <a:cubicBezTo>
                    <a:pt y="3921" x="7242"/>
                    <a:pt y="3787" x="7211"/>
                    <a:pt y="3616" x="7211"/>
                  </a:cubicBezTo>
                  <a:cubicBezTo>
                    <a:pt y="3370" x="7211"/>
                    <a:pt y="3188" x="7273"/>
                    <a:pt y="3070" x="7396"/>
                  </a:cubicBezTo>
                  <a:cubicBezTo>
                    <a:pt y="2953" x="7520"/>
                    <a:pt y="2894" x="7711"/>
                    <a:pt y="2894" x="7969"/>
                  </a:cubicBezTo>
                  <a:close/>
                  <a:moveTo>
                    <a:pt y="1647" x="29176"/>
                  </a:moveTo>
                  <a:cubicBezTo>
                    <a:pt y="1647" x="29320"/>
                    <a:pt y="1719" x="29429"/>
                    <a:pt y="1863" x="29503"/>
                  </a:cubicBezTo>
                  <a:cubicBezTo>
                    <a:pt y="2006" x="29578"/>
                    <a:pt y="2219" x="29615"/>
                    <a:pt y="2501" x="29615"/>
                  </a:cubicBezTo>
                  <a:cubicBezTo>
                    <a:pt y="2982" x="29615"/>
                    <a:pt y="3380" x="29545"/>
                    <a:pt y="3694" x="29407"/>
                  </a:cubicBezTo>
                  <a:cubicBezTo>
                    <a:pt y="4007" x="29268"/>
                    <a:pt y="4164" x="29093"/>
                    <a:pt y="4164" x="28882"/>
                  </a:cubicBezTo>
                  <a:cubicBezTo>
                    <a:pt y="4164" x="28735"/>
                    <a:pt y="4091" x="28625"/>
                    <a:pt y="3944" x="28552"/>
                  </a:cubicBezTo>
                  <a:cubicBezTo>
                    <a:pt y="3798" x="28480"/>
                    <a:pt y="3577" x="28444"/>
                    <a:pt y="3281" x="28444"/>
                  </a:cubicBezTo>
                  <a:cubicBezTo>
                    <a:pt y="3085" x="28444"/>
                    <a:pt y="2895" x="28458"/>
                    <a:pt y="2710" x="28487"/>
                  </a:cubicBezTo>
                  <a:cubicBezTo>
                    <a:pt y="2526" x="28516"/>
                    <a:pt y="2362" x="28558"/>
                    <a:pt y="2218" x="28611"/>
                  </a:cubicBezTo>
                  <a:cubicBezTo>
                    <a:pt y="2026" x="28684"/>
                    <a:pt y="1882" x="28767"/>
                    <a:pt y="1788" x="28860"/>
                  </a:cubicBezTo>
                  <a:cubicBezTo>
                    <a:pt y="1694" x="28952"/>
                    <a:pt y="1647" x="29058"/>
                    <a:pt y="1647" x="29176"/>
                  </a:cubicBezTo>
                  <a:close/>
                  <a:moveTo>
                    <a:pt y="2894" x="42532"/>
                  </a:moveTo>
                  <a:lnTo>
                    <a:pt y="3013" x="42519"/>
                  </a:lnTo>
                  <a:cubicBezTo>
                    <a:pt y="3363" x="42477"/>
                    <a:pt y="3642" x="42393"/>
                    <a:pt y="3851" x="42265"/>
                  </a:cubicBezTo>
                  <a:cubicBezTo>
                    <a:pt y="4060" x="42137"/>
                    <a:pt y="4164" x="41988"/>
                    <a:pt y="4164" x="41817"/>
                  </a:cubicBezTo>
                  <a:cubicBezTo>
                    <a:pt y="4164" x="41705"/>
                    <a:pt y="4116" x="41617"/>
                    <a:pt y="4019" x="41554"/>
                  </a:cubicBezTo>
                  <a:cubicBezTo>
                    <a:pt y="3921" x="41490"/>
                    <a:pt y="3787" x="41459"/>
                    <a:pt y="3616" x="41459"/>
                  </a:cubicBezTo>
                  <a:cubicBezTo>
                    <a:pt y="3370" x="41459"/>
                    <a:pt y="3188" x="41521"/>
                    <a:pt y="3070" x="41644"/>
                  </a:cubicBezTo>
                  <a:cubicBezTo>
                    <a:pt y="2953" x="41768"/>
                    <a:pt y="2894" x="41959"/>
                    <a:pt y="2894" x="42217"/>
                  </a:cubicBezTo>
                  <a:close/>
                  <a:moveTo>
                    <a:pt y="1647" x="51080"/>
                  </a:moveTo>
                  <a:cubicBezTo>
                    <a:pt y="1647" x="51224"/>
                    <a:pt y="1719" x="51333"/>
                    <a:pt y="1863" x="51407"/>
                  </a:cubicBezTo>
                  <a:cubicBezTo>
                    <a:pt y="2006" x="51482"/>
                    <a:pt y="2219" x="51519"/>
                    <a:pt y="2501" x="51519"/>
                  </a:cubicBezTo>
                  <a:cubicBezTo>
                    <a:pt y="2982" x="51519"/>
                    <a:pt y="3380" x="51449"/>
                    <a:pt y="3694" x="51311"/>
                  </a:cubicBezTo>
                  <a:cubicBezTo>
                    <a:pt y="4007" x="51172"/>
                    <a:pt y="4164" x="50997"/>
                    <a:pt y="4164" x="50786"/>
                  </a:cubicBezTo>
                  <a:cubicBezTo>
                    <a:pt y="4164" x="50639"/>
                    <a:pt y="4091" x="50529"/>
                    <a:pt y="3944" x="50456"/>
                  </a:cubicBezTo>
                  <a:cubicBezTo>
                    <a:pt y="3798" x="50384"/>
                    <a:pt y="3577" x="50348"/>
                    <a:pt y="3281" x="50348"/>
                  </a:cubicBezTo>
                  <a:cubicBezTo>
                    <a:pt y="3085" x="50348"/>
                    <a:pt y="2895" x="50362"/>
                    <a:pt y="2710" x="50391"/>
                  </a:cubicBezTo>
                  <a:cubicBezTo>
                    <a:pt y="2526" x="50420"/>
                    <a:pt y="2362" x="50462"/>
                    <a:pt y="2218" x="50515"/>
                  </a:cubicBezTo>
                  <a:cubicBezTo>
                    <a:pt y="2026" x="50588"/>
                    <a:pt y="1882" x="50671"/>
                    <a:pt y="1788" x="50764"/>
                  </a:cubicBezTo>
                  <a:cubicBezTo>
                    <a:pt y="1694" x="50856"/>
                    <a:pt y="1647" x="50962"/>
                    <a:pt y="1647" x="51080"/>
                  </a:cubicBezTo>
                  <a:close/>
                  <a:moveTo>
                    <a:pt y="1647" x="58501"/>
                  </a:moveTo>
                  <a:cubicBezTo>
                    <a:pt y="1647" x="58645"/>
                    <a:pt y="1719" x="58754"/>
                    <a:pt y="1863" x="58828"/>
                  </a:cubicBezTo>
                  <a:cubicBezTo>
                    <a:pt y="2006" x="58903"/>
                    <a:pt y="2219" x="58940"/>
                    <a:pt y="2501" x="58940"/>
                  </a:cubicBezTo>
                  <a:cubicBezTo>
                    <a:pt y="2982" x="58940"/>
                    <a:pt y="3380" x="58870"/>
                    <a:pt y="3694" x="58732"/>
                  </a:cubicBezTo>
                  <a:cubicBezTo>
                    <a:pt y="4007" x="58593"/>
                    <a:pt y="4164" x="58418"/>
                    <a:pt y="4164" x="58207"/>
                  </a:cubicBezTo>
                  <a:cubicBezTo>
                    <a:pt y="4164" x="58060"/>
                    <a:pt y="4091" x="57950"/>
                    <a:pt y="3944" x="57877"/>
                  </a:cubicBezTo>
                  <a:cubicBezTo>
                    <a:pt y="3798" x="57805"/>
                    <a:pt y="3577" x="57769"/>
                    <a:pt y="3281" x="57769"/>
                  </a:cubicBezTo>
                  <a:cubicBezTo>
                    <a:pt y="3085" x="57769"/>
                    <a:pt y="2895" x="57783"/>
                    <a:pt y="2710" x="57812"/>
                  </a:cubicBezTo>
                  <a:cubicBezTo>
                    <a:pt y="2526" x="57841"/>
                    <a:pt y="2362" x="57883"/>
                    <a:pt y="2218" x="57936"/>
                  </a:cubicBezTo>
                  <a:cubicBezTo>
                    <a:pt y="2026" x="58009"/>
                    <a:pt y="1882" x="58092"/>
                    <a:pt y="1788" x="58185"/>
                  </a:cubicBezTo>
                  <a:cubicBezTo>
                    <a:pt y="1694" x="58277"/>
                    <a:pt y="1647" x="58383"/>
                    <a:pt y="1647" x="58501"/>
                  </a:cubicBezTo>
                  <a:close/>
                  <a:moveTo>
                    <a:pt y="1647" x="74675"/>
                  </a:moveTo>
                  <a:cubicBezTo>
                    <a:pt y="1647" x="74819"/>
                    <a:pt y="1719" x="74928"/>
                    <a:pt y="1863" x="75002"/>
                  </a:cubicBezTo>
                  <a:cubicBezTo>
                    <a:pt y="2006" x="75077"/>
                    <a:pt y="2219" x="75114"/>
                    <a:pt y="2501" x="75114"/>
                  </a:cubicBezTo>
                  <a:cubicBezTo>
                    <a:pt y="2982" x="75114"/>
                    <a:pt y="3380" x="75044"/>
                    <a:pt y="3694" x="74906"/>
                  </a:cubicBezTo>
                  <a:cubicBezTo>
                    <a:pt y="4007" x="74767"/>
                    <a:pt y="4164" x="74592"/>
                    <a:pt y="4164" x="74381"/>
                  </a:cubicBezTo>
                  <a:cubicBezTo>
                    <a:pt y="4164" x="74234"/>
                    <a:pt y="4091" x="74124"/>
                    <a:pt y="3944" x="74051"/>
                  </a:cubicBezTo>
                  <a:cubicBezTo>
                    <a:pt y="3798" x="73979"/>
                    <a:pt y="3577" x="73943"/>
                    <a:pt y="3281" x="73943"/>
                  </a:cubicBezTo>
                  <a:cubicBezTo>
                    <a:pt y="3085" x="73943"/>
                    <a:pt y="2895" x="73957"/>
                    <a:pt y="2710" x="73986"/>
                  </a:cubicBezTo>
                  <a:cubicBezTo>
                    <a:pt y="2526" x="74015"/>
                    <a:pt y="2362" x="74057"/>
                    <a:pt y="2218" x="74110"/>
                  </a:cubicBezTo>
                  <a:cubicBezTo>
                    <a:pt y="2026" x="74183"/>
                    <a:pt y="1882" x="74266"/>
                    <a:pt y="1788" x="74359"/>
                  </a:cubicBezTo>
                  <a:cubicBezTo>
                    <a:pt y="1694" x="74451"/>
                    <a:pt y="1647" x="74557"/>
                    <a:pt y="1647" x="74675"/>
                  </a:cubicBezTo>
                  <a:close/>
                  <a:moveTo>
                    <a:pt y="1647" x="78769"/>
                  </a:moveTo>
                  <a:cubicBezTo>
                    <a:pt y="1647" x="78913"/>
                    <a:pt y="1719" x="79022"/>
                    <a:pt y="1863" x="79096"/>
                  </a:cubicBezTo>
                  <a:cubicBezTo>
                    <a:pt y="2006" x="79171"/>
                    <a:pt y="2219" x="79208"/>
                    <a:pt y="2501" x="79208"/>
                  </a:cubicBezTo>
                  <a:cubicBezTo>
                    <a:pt y="2982" x="79208"/>
                    <a:pt y="3380" x="79138"/>
                    <a:pt y="3694" x="79000"/>
                  </a:cubicBezTo>
                  <a:cubicBezTo>
                    <a:pt y="4007" x="78861"/>
                    <a:pt y="4164" x="78686"/>
                    <a:pt y="4164" x="78475"/>
                  </a:cubicBezTo>
                  <a:cubicBezTo>
                    <a:pt y="4164" x="78328"/>
                    <a:pt y="4091" x="78218"/>
                    <a:pt y="3944" x="78145"/>
                  </a:cubicBezTo>
                  <a:cubicBezTo>
                    <a:pt y="3798" x="78073"/>
                    <a:pt y="3577" x="78037"/>
                    <a:pt y="3281" x="78037"/>
                  </a:cubicBezTo>
                  <a:cubicBezTo>
                    <a:pt y="3085" x="78037"/>
                    <a:pt y="2895" x="78051"/>
                    <a:pt y="2710" x="78080"/>
                  </a:cubicBezTo>
                  <a:cubicBezTo>
                    <a:pt y="2526" x="78109"/>
                    <a:pt y="2362" x="78151"/>
                    <a:pt y="2218" x="78204"/>
                  </a:cubicBezTo>
                  <a:cubicBezTo>
                    <a:pt y="2026" x="78277"/>
                    <a:pt y="1882" x="78360"/>
                    <a:pt y="1788" x="78453"/>
                  </a:cubicBezTo>
                  <a:cubicBezTo>
                    <a:pt y="1694" x="78545"/>
                    <a:pt y="1647" x="78651"/>
                    <a:pt y="1647" x="78769"/>
                  </a:cubicBezTo>
                  <a:close/>
                  <a:moveTo>
                    <a:pt y="2894" x="90645"/>
                  </a:moveTo>
                  <a:lnTo>
                    <a:pt y="3013" x="90632"/>
                  </a:lnTo>
                  <a:cubicBezTo>
                    <a:pt y="3363" x="90591"/>
                    <a:pt y="3642" x="90506"/>
                    <a:pt y="3851" x="90378"/>
                  </a:cubicBezTo>
                  <a:cubicBezTo>
                    <a:pt y="4060" x="90250"/>
                    <a:pt y="4164" x="90101"/>
                    <a:pt y="4164" x="89930"/>
                  </a:cubicBezTo>
                  <a:cubicBezTo>
                    <a:pt y="4164" x="89818"/>
                    <a:pt y="4116" x="89730"/>
                    <a:pt y="4019" x="89667"/>
                  </a:cubicBezTo>
                  <a:cubicBezTo>
                    <a:pt y="3921" x="89603"/>
                    <a:pt y="3787" x="89572"/>
                    <a:pt y="3616" x="89572"/>
                  </a:cubicBezTo>
                  <a:cubicBezTo>
                    <a:pt y="3370" x="89572"/>
                    <a:pt y="3188" x="89634"/>
                    <a:pt y="3070" x="89758"/>
                  </a:cubicBezTo>
                  <a:cubicBezTo>
                    <a:pt y="2953" x="89881"/>
                    <a:pt y="2894" x="90072"/>
                    <a:pt y="2894" x="90330"/>
                  </a:cubicBezTo>
                  <a:close/>
                  <a:moveTo>
                    <a:pt y="1641" x="53314"/>
                  </a:moveTo>
                  <a:cubicBezTo>
                    <a:pt y="1641" x="53447"/>
                    <a:pt y="1721" x="53552"/>
                    <a:pt y="1880" x="53628"/>
                  </a:cubicBezTo>
                  <a:cubicBezTo>
                    <a:pt y="2039" x="53704"/>
                    <a:pt y="2260" x="53742"/>
                    <a:pt y="2541" x="53742"/>
                  </a:cubicBezTo>
                  <a:cubicBezTo>
                    <a:pt y="2734" x="53742"/>
                    <a:pt y="2936" x="53722"/>
                    <a:pt y="3147" x="53682"/>
                  </a:cubicBezTo>
                  <a:cubicBezTo>
                    <a:pt y="3359" x="53642"/>
                    <a:pt y="3545" x="53589"/>
                    <a:pt y="3704" x="53524"/>
                  </a:cubicBezTo>
                  <a:cubicBezTo>
                    <a:pt y="3857" x="53460"/>
                    <a:pt y="3973" x="53386"/>
                    <a:pt y="4052" x="53302"/>
                  </a:cubicBezTo>
                  <a:cubicBezTo>
                    <a:pt y="4131" x="53217"/>
                    <a:pt y="4170" x="53125"/>
                    <a:pt y="4170" x="53026"/>
                  </a:cubicBezTo>
                  <a:cubicBezTo>
                    <a:pt y="4170" x="52895"/>
                    <a:pt y="4094" x="52792"/>
                    <a:pt y="3941" x="52717"/>
                  </a:cubicBezTo>
                  <a:cubicBezTo>
                    <a:pt y="3789" x="52642"/>
                    <a:pt y="3579" x="52605"/>
                    <a:pt y="3311" x="52605"/>
                  </a:cubicBezTo>
                  <a:cubicBezTo>
                    <a:pt y="3099" x="52605"/>
                    <a:pt y="2887" x="52624"/>
                    <a:pt y="2674" x="52662"/>
                  </a:cubicBezTo>
                  <a:cubicBezTo>
                    <a:pt y="2461" x="52700"/>
                    <a:pt y="2274" x="52753"/>
                    <a:pt y="2113" x="52819"/>
                  </a:cubicBezTo>
                  <a:cubicBezTo>
                    <a:pt y="1960" x="52882"/>
                    <a:pt y="1843" x="52956"/>
                    <a:pt y="1762" x="53041"/>
                  </a:cubicBezTo>
                  <a:cubicBezTo>
                    <a:pt y="1681" x="53126"/>
                    <a:pt y="1641" x="53217"/>
                    <a:pt y="1641" x="53314"/>
                  </a:cubicBezTo>
                  <a:close/>
                  <a:moveTo>
                    <a:pt y="1192" x="5347"/>
                  </a:moveTo>
                  <a:cubicBezTo>
                    <a:pt y="1192" x="5216"/>
                    <a:pt y="1243" x="5093"/>
                    <a:pt y="1344" x="4977"/>
                  </a:cubicBezTo>
                  <a:cubicBezTo>
                    <a:pt y="1445" x="4861"/>
                    <a:pt y="1590" x="4761"/>
                    <a:pt y="1778" x="4678"/>
                  </a:cubicBezTo>
                  <a:lnTo>
                    <a:pt y="1271" x="4738"/>
                  </a:lnTo>
                  <a:lnTo>
                    <a:pt y="1271" x="4423"/>
                  </a:lnTo>
                  <a:lnTo>
                    <a:pt y="4534" x="4048"/>
                  </a:lnTo>
                  <a:lnTo>
                    <a:pt y="4534" x="4363"/>
                  </a:lnTo>
                  <a:lnTo>
                    <a:pt y="2871" x="4556"/>
                  </a:lnTo>
                  <a:cubicBezTo>
                    <a:pt y="2507" x="4597"/>
                    <a:pt y="2217" x="4681"/>
                    <a:pt y="2001" x="4806"/>
                  </a:cubicBezTo>
                  <a:cubicBezTo>
                    <a:pt y="1784" x="4932"/>
                    <a:pt y="1676" x="5079"/>
                    <a:pt y="1676" x="5246"/>
                  </a:cubicBezTo>
                  <a:cubicBezTo>
                    <a:pt y="1676" x="5293"/>
                    <a:pt y="1684" x="5337"/>
                    <a:pt y="1699" x="5378"/>
                  </a:cubicBezTo>
                  <a:cubicBezTo>
                    <a:pt y="1715" x="5419"/>
                    <a:pt y="1737" x="5456"/>
                    <a:pt y="1766" x="5488"/>
                  </a:cubicBezTo>
                  <a:lnTo>
                    <a:pt y="1236" x="5548"/>
                  </a:lnTo>
                  <a:cubicBezTo>
                    <a:pt y="1221" x="5515"/>
                    <a:pt y="1209" x="5482"/>
                    <a:pt y="1203" x="5448"/>
                  </a:cubicBezTo>
                  <a:cubicBezTo>
                    <a:pt y="1196" x="5415"/>
                    <a:pt y="1192" x="5382"/>
                    <a:pt y="1192" x="5347"/>
                  </a:cubicBezTo>
                  <a:close/>
                  <a:moveTo>
                    <a:pt y="345" x="6009"/>
                  </a:moveTo>
                  <a:lnTo>
                    <a:pt y="1271" x="5903"/>
                  </a:lnTo>
                  <a:lnTo>
                    <a:pt y="1271" x="5641"/>
                  </a:lnTo>
                  <a:lnTo>
                    <a:pt y="1688" x="5591"/>
                  </a:lnTo>
                  <a:lnTo>
                    <a:pt y="1688" x="5858"/>
                  </a:lnTo>
                  <a:lnTo>
                    <a:pt y="3459" x="5654"/>
                  </a:lnTo>
                  <a:cubicBezTo>
                    <a:pt y="3523" x="5647"/>
                    <a:pt y="3582" x="5642"/>
                    <a:pt y="3635" x="5639"/>
                  </a:cubicBezTo>
                  <a:cubicBezTo>
                    <a:pt y="3689" x="5635"/>
                    <a:pt y="3738" x="5634"/>
                    <a:pt y="3783" x="5634"/>
                  </a:cubicBezTo>
                  <a:cubicBezTo>
                    <a:pt y="4035" x="5634"/>
                    <a:pt y="4223" x="5680"/>
                    <a:pt y="4348" x="5772"/>
                  </a:cubicBezTo>
                  <a:cubicBezTo>
                    <a:pt y="4472" x="5863"/>
                    <a:pt y="4534" x="6003"/>
                    <a:pt y="4534" x="6190"/>
                  </a:cubicBezTo>
                  <a:lnTo>
                    <a:pt y="4534" x="6491"/>
                  </a:lnTo>
                  <a:lnTo>
                    <a:pt y="4086" x="6545"/>
                  </a:lnTo>
                  <a:lnTo>
                    <a:pt y="4086" x="6226"/>
                  </a:lnTo>
                  <a:cubicBezTo>
                    <a:pt y="4086" x="6129"/>
                    <a:pt y="4057" x="6059"/>
                    <a:pt y="4001" x="6015"/>
                  </a:cubicBezTo>
                  <a:cubicBezTo>
                    <a:pt y="3945" x="5971"/>
                    <a:pt y="3854" x="5949"/>
                    <a:pt y="3730" x="5949"/>
                  </a:cubicBezTo>
                  <a:cubicBezTo>
                    <a:pt y="3705" x="5949"/>
                    <a:pt y="3670" x="5950"/>
                    <a:pt y="3625" x="5954"/>
                  </a:cubicBezTo>
                  <a:cubicBezTo>
                    <a:pt y="3581" x="5957"/>
                    <a:pt y="3525" x="5962"/>
                    <a:pt y="3459" x="5969"/>
                  </a:cubicBezTo>
                  <a:lnTo>
                    <a:pt y="1688" x="6173"/>
                  </a:lnTo>
                  <a:lnTo>
                    <a:pt y="1688" x="6801"/>
                  </a:lnTo>
                  <a:lnTo>
                    <a:pt y="1271" x="6849"/>
                  </a:lnTo>
                  <a:lnTo>
                    <a:pt y="1271" x="6219"/>
                  </a:lnTo>
                  <a:lnTo>
                    <a:pt y="345" x="6324"/>
                  </a:lnTo>
                  <a:close/>
                  <a:moveTo>
                    <a:pt y="1271" x="9389"/>
                  </a:moveTo>
                  <a:lnTo>
                    <a:pt y="4534" x="9014"/>
                  </a:lnTo>
                  <a:lnTo>
                    <a:pt y="4534" x="9329"/>
                  </a:lnTo>
                  <a:lnTo>
                    <a:pt y="1271" x="9704"/>
                  </a:lnTo>
                  <a:close/>
                  <a:moveTo>
                    <a:pt y="1192" x="11317"/>
                  </a:moveTo>
                  <a:cubicBezTo>
                    <a:pt y="1192" x="11181"/>
                    <a:pt y="1244" x="11051"/>
                    <a:pt y="1347" x="10928"/>
                  </a:cubicBezTo>
                  <a:cubicBezTo>
                    <a:pt y="1450" x="10805"/>
                    <a:pt y="1595" x="10699"/>
                    <a:pt y="1784" x="10611"/>
                  </a:cubicBezTo>
                  <a:lnTo>
                    <a:pt y="1271" x="10674"/>
                  </a:lnTo>
                  <a:lnTo>
                    <a:pt y="1271" x="10359"/>
                  </a:lnTo>
                  <a:lnTo>
                    <a:pt y="4534" x="9988"/>
                  </a:lnTo>
                  <a:lnTo>
                    <a:pt y="4534" x="10303"/>
                  </a:lnTo>
                  <a:lnTo>
                    <a:pt y="2725" x="10514"/>
                  </a:lnTo>
                  <a:cubicBezTo>
                    <a:pt y="2397" x="10551"/>
                    <a:pt y="2137" x="10631"/>
                    <a:pt y="1946" x="10753"/>
                  </a:cubicBezTo>
                  <a:cubicBezTo>
                    <a:pt y="1754" x="10875"/>
                    <a:pt y="1659" x="11021"/>
                    <a:pt y="1659" x="11190"/>
                  </a:cubicBezTo>
                  <a:cubicBezTo>
                    <a:pt y="1659" x="11298"/>
                    <a:pt y="1704" x="11383"/>
                    <a:pt y="1796" x="11443"/>
                  </a:cubicBezTo>
                  <a:cubicBezTo>
                    <a:pt y="1887" x="11504"/>
                    <a:pt y="2014" x="11534"/>
                    <a:pt y="2177" x="11534"/>
                  </a:cubicBezTo>
                  <a:cubicBezTo>
                    <a:pt y="2218" x="11534"/>
                    <a:pt y="2273" x="11531"/>
                    <a:pt y="2343" x="11525"/>
                  </a:cubicBezTo>
                  <a:cubicBezTo>
                    <a:pt y="2413" x="11520"/>
                    <a:pt y="2494" x="11512"/>
                    <a:pt y="2585" x="11501"/>
                  </a:cubicBezTo>
                  <a:lnTo>
                    <a:pt y="4534" x="11277"/>
                  </a:lnTo>
                  <a:lnTo>
                    <a:pt y="4534" x="11594"/>
                  </a:lnTo>
                  <a:lnTo>
                    <a:pt y="2565" x="11818"/>
                  </a:lnTo>
                  <a:cubicBezTo>
                    <a:pt y="2471" x="11828"/>
                    <a:pt y="2385" x="11836"/>
                    <a:pt y="2305" x="11841"/>
                  </a:cubicBezTo>
                  <a:cubicBezTo>
                    <a:pt y="2226" x="11846"/>
                    <a:pt y="2151" x="11849"/>
                    <a:pt y="2081" x="11849"/>
                  </a:cubicBezTo>
                  <a:cubicBezTo>
                    <a:pt y="1799" x="11849"/>
                    <a:pt y="1581" x="11803"/>
                    <a:pt y="1425" x="11709"/>
                  </a:cubicBezTo>
                  <a:cubicBezTo>
                    <a:pt y="1270" x="11616"/>
                    <a:pt y="1192" x="11485"/>
                    <a:pt y="1192" x="11317"/>
                  </a:cubicBezTo>
                  <a:close/>
                  <a:moveTo>
                    <a:pt y="1" x="12730"/>
                  </a:moveTo>
                  <a:lnTo>
                    <a:pt y="4534" x="12211"/>
                  </a:lnTo>
                  <a:lnTo>
                    <a:pt y="4534" x="12526"/>
                  </a:lnTo>
                  <a:lnTo>
                    <a:pt y="1" x="13045"/>
                  </a:lnTo>
                  <a:close/>
                  <a:moveTo>
                    <a:pt y="345" x="18009"/>
                  </a:moveTo>
                  <a:lnTo>
                    <a:pt y="1271" x="17903"/>
                  </a:lnTo>
                  <a:lnTo>
                    <a:pt y="1271" x="17641"/>
                  </a:lnTo>
                  <a:lnTo>
                    <a:pt y="1688" x="17591"/>
                  </a:lnTo>
                  <a:lnTo>
                    <a:pt y="1688" x="17858"/>
                  </a:lnTo>
                  <a:lnTo>
                    <a:pt y="3459" x="17654"/>
                  </a:lnTo>
                  <a:cubicBezTo>
                    <a:pt y="3523" x="17647"/>
                    <a:pt y="3582" x="17642"/>
                    <a:pt y="3635" x="17639"/>
                  </a:cubicBezTo>
                  <a:cubicBezTo>
                    <a:pt y="3689" x="17635"/>
                    <a:pt y="3738" x="17634"/>
                    <a:pt y="3783" x="17634"/>
                  </a:cubicBezTo>
                  <a:cubicBezTo>
                    <a:pt y="4035" x="17634"/>
                    <a:pt y="4223" x="17680"/>
                    <a:pt y="4348" x="17772"/>
                  </a:cubicBezTo>
                  <a:cubicBezTo>
                    <a:pt y="4472" x="17863"/>
                    <a:pt y="4534" x="18003"/>
                    <a:pt y="4534" x="18190"/>
                  </a:cubicBezTo>
                  <a:lnTo>
                    <a:pt y="4534" x="18491"/>
                  </a:lnTo>
                  <a:lnTo>
                    <a:pt y="4086" x="18545"/>
                  </a:lnTo>
                  <a:lnTo>
                    <a:pt y="4086" x="18226"/>
                  </a:lnTo>
                  <a:cubicBezTo>
                    <a:pt y="4086" x="18129"/>
                    <a:pt y="4057" x="18059"/>
                    <a:pt y="4001" x="18015"/>
                  </a:cubicBezTo>
                  <a:cubicBezTo>
                    <a:pt y="3945" x="17971"/>
                    <a:pt y="3854" x="17949"/>
                    <a:pt y="3730" x="17949"/>
                  </a:cubicBezTo>
                  <a:cubicBezTo>
                    <a:pt y="3705" x="17949"/>
                    <a:pt y="3670" x="17950"/>
                    <a:pt y="3625" x="17954"/>
                  </a:cubicBezTo>
                  <a:cubicBezTo>
                    <a:pt y="3581" x="17957"/>
                    <a:pt y="3525" x="17962"/>
                    <a:pt y="3459" x="17969"/>
                  </a:cubicBezTo>
                  <a:lnTo>
                    <a:pt y="1688" x="18173"/>
                  </a:lnTo>
                  <a:lnTo>
                    <a:pt y="1688" x="18801"/>
                  </a:lnTo>
                  <a:lnTo>
                    <a:pt y="1271" x="18849"/>
                  </a:lnTo>
                  <a:lnTo>
                    <a:pt y="1271" x="18219"/>
                  </a:lnTo>
                  <a:lnTo>
                    <a:pt y="345" x="18324"/>
                  </a:lnTo>
                  <a:close/>
                  <a:moveTo>
                    <a:pt y="1" x="19384"/>
                  </a:moveTo>
                  <a:lnTo>
                    <a:pt y="4534" x="18865"/>
                  </a:lnTo>
                  <a:lnTo>
                    <a:pt y="4534" x="19180"/>
                  </a:lnTo>
                  <a:lnTo>
                    <a:pt y="2725" x="19387"/>
                  </a:lnTo>
                  <a:cubicBezTo>
                    <a:pt y="2402" x="19424"/>
                    <a:pt y="2144" x="19504"/>
                    <a:pt y="1950" x="19628"/>
                  </a:cubicBezTo>
                  <a:cubicBezTo>
                    <a:pt y="1756" x="19751"/>
                    <a:pt y="1659" x="19898"/>
                    <a:pt y="1659" x="20067"/>
                  </a:cubicBezTo>
                  <a:cubicBezTo>
                    <a:pt y="1659" x="20175"/>
                    <a:pt y="1704" x="20260"/>
                    <a:pt y="1796" x="20320"/>
                  </a:cubicBezTo>
                  <a:cubicBezTo>
                    <a:pt y="1887" x="20381"/>
                    <a:pt y="2014" x="20411"/>
                    <a:pt y="2177" x="20411"/>
                  </a:cubicBezTo>
                  <a:cubicBezTo>
                    <a:pt y="2218" x="20411"/>
                    <a:pt y="2273" x="20408"/>
                    <a:pt y="2343" x="20402"/>
                  </a:cubicBezTo>
                  <a:cubicBezTo>
                    <a:pt y="2413" x="20397"/>
                    <a:pt y="2494" x="20389"/>
                    <a:pt y="2585" x="20378"/>
                  </a:cubicBezTo>
                  <a:lnTo>
                    <a:pt y="4534" x="20154"/>
                  </a:lnTo>
                  <a:lnTo>
                    <a:pt y="4534" x="20471"/>
                  </a:lnTo>
                  <a:lnTo>
                    <a:pt y="2565" x="20695"/>
                  </a:lnTo>
                  <a:cubicBezTo>
                    <a:pt y="2471" x="20705"/>
                    <a:pt y="2385" x="20713"/>
                    <a:pt y="2305" x="20718"/>
                  </a:cubicBezTo>
                  <a:cubicBezTo>
                    <a:pt y="2226" x="20723"/>
                    <a:pt y="2151" x="20726"/>
                    <a:pt y="2081" x="20726"/>
                  </a:cubicBezTo>
                  <a:cubicBezTo>
                    <a:pt y="1799" x="20726"/>
                    <a:pt y="1581" x="20680"/>
                    <a:pt y="1425" x="20586"/>
                  </a:cubicBezTo>
                  <a:cubicBezTo>
                    <a:pt y="1270" x="20493"/>
                    <a:pt y="1192" x="20362"/>
                    <a:pt y="1192" x="20194"/>
                  </a:cubicBezTo>
                  <a:cubicBezTo>
                    <a:pt y="1192" x="20057"/>
                    <a:pt y="1245" x="19926"/>
                    <a:pt y="1351" x="19801"/>
                  </a:cubicBezTo>
                  <a:cubicBezTo>
                    <a:pt y="1457" x="19677"/>
                    <a:pt y="1601" x="19575"/>
                    <a:pt y="1784" x="19495"/>
                  </a:cubicBezTo>
                  <a:lnTo>
                    <a:pt y="1" x="19699"/>
                  </a:lnTo>
                  <a:close/>
                  <a:moveTo>
                    <a:pt y="1192" x="24544"/>
                  </a:moveTo>
                  <a:cubicBezTo>
                    <a:pt y="1192" x="24413"/>
                    <a:pt y="1243" x="24290"/>
                    <a:pt y="1344" x="24174"/>
                  </a:cubicBezTo>
                  <a:cubicBezTo>
                    <a:pt y="1445" x="24058"/>
                    <a:pt y="1590" x="23958"/>
                    <a:pt y="1778" x="23875"/>
                  </a:cubicBezTo>
                  <a:lnTo>
                    <a:pt y="1271" x="23935"/>
                  </a:lnTo>
                  <a:lnTo>
                    <a:pt y="1271" x="23620"/>
                  </a:lnTo>
                  <a:lnTo>
                    <a:pt y="4534" x="23245"/>
                  </a:lnTo>
                  <a:lnTo>
                    <a:pt y="4534" x="23560"/>
                  </a:lnTo>
                  <a:lnTo>
                    <a:pt y="2871" x="23753"/>
                  </a:lnTo>
                  <a:cubicBezTo>
                    <a:pt y="2507" x="23794"/>
                    <a:pt y="2217" x="23878"/>
                    <a:pt y="2001" x="24003"/>
                  </a:cubicBezTo>
                  <a:cubicBezTo>
                    <a:pt y="1784" x="24129"/>
                    <a:pt y="1676" x="24276"/>
                    <a:pt y="1676" x="24443"/>
                  </a:cubicBezTo>
                  <a:cubicBezTo>
                    <a:pt y="1676" x="24490"/>
                    <a:pt y="1684" x="24534"/>
                    <a:pt y="1699" x="24575"/>
                  </a:cubicBezTo>
                  <a:cubicBezTo>
                    <a:pt y="1715" x="24616"/>
                    <a:pt y="1737" x="24653"/>
                    <a:pt y="1766" x="24685"/>
                  </a:cubicBezTo>
                  <a:lnTo>
                    <a:pt y="1236" x="24745"/>
                  </a:lnTo>
                  <a:cubicBezTo>
                    <a:pt y="1221" x="24712"/>
                    <a:pt y="1209" x="24679"/>
                    <a:pt y="1203" x="24645"/>
                  </a:cubicBezTo>
                  <a:cubicBezTo>
                    <a:pt y="1196" x="24612"/>
                    <a:pt y="1192" x="24579"/>
                    <a:pt y="1192" x="24544"/>
                  </a:cubicBezTo>
                  <a:close/>
                  <a:moveTo>
                    <a:pt y="1" x="28099"/>
                  </a:moveTo>
                  <a:cubicBezTo>
                    <a:pt y="1" x="27865"/>
                    <a:pt y="78" x="27693"/>
                    <a:pt y="234" x="27584"/>
                  </a:cubicBezTo>
                  <a:cubicBezTo>
                    <a:pt y="389" x="27475"/>
                    <a:pt y="659" x="27399"/>
                    <a:pt y="1044" x="27356"/>
                  </a:cubicBezTo>
                  <a:lnTo>
                    <a:pt y="1271" x="27330"/>
                  </a:lnTo>
                  <a:lnTo>
                    <a:pt y="1271" x="27029"/>
                  </a:lnTo>
                  <a:lnTo>
                    <a:pt y="1688" x="26984"/>
                  </a:lnTo>
                  <a:lnTo>
                    <a:pt y="1688" x="27286"/>
                  </a:lnTo>
                  <a:lnTo>
                    <a:pt y="4534" x="26959"/>
                  </a:lnTo>
                  <a:lnTo>
                    <a:pt y="4534" x="27275"/>
                  </a:lnTo>
                  <a:lnTo>
                    <a:pt y="1688" x="27601"/>
                  </a:lnTo>
                  <a:lnTo>
                    <a:pt y="1688" x="28119"/>
                  </a:lnTo>
                  <a:lnTo>
                    <a:pt y="1271" x="28166"/>
                  </a:lnTo>
                  <a:lnTo>
                    <a:pt y="1271" x="27647"/>
                  </a:lnTo>
                  <a:lnTo>
                    <a:pt y="983" x="27681"/>
                  </a:lnTo>
                  <a:cubicBezTo>
                    <a:pt y="779" x="27706"/>
                    <a:pt y="638" x="27745"/>
                    <a:pt y="562" x="27797"/>
                  </a:cubicBezTo>
                  <a:cubicBezTo>
                    <a:pt y="485" x="27849"/>
                    <a:pt y="447" x="27932"/>
                    <a:pt y="447" x="28046"/>
                  </a:cubicBezTo>
                  <a:lnTo>
                    <a:pt y="447" x="28347"/>
                  </a:lnTo>
                  <a:lnTo>
                    <a:pt y="1" x="28397"/>
                  </a:lnTo>
                  <a:close/>
                  <a:moveTo>
                    <a:pt y="1192" x="31524"/>
                  </a:moveTo>
                  <a:cubicBezTo>
                    <a:pt y="1192" x="31393"/>
                    <a:pt y="1243" x="31270"/>
                    <a:pt y="1344" x="31154"/>
                  </a:cubicBezTo>
                  <a:cubicBezTo>
                    <a:pt y="1445" x="31038"/>
                    <a:pt y="1590" x="30938"/>
                    <a:pt y="1778" x="30855"/>
                  </a:cubicBezTo>
                  <a:lnTo>
                    <a:pt y="1271" x="30915"/>
                  </a:lnTo>
                  <a:lnTo>
                    <a:pt y="1271" x="30600"/>
                  </a:lnTo>
                  <a:lnTo>
                    <a:pt y="4534" x="30225"/>
                  </a:lnTo>
                  <a:lnTo>
                    <a:pt y="4534" x="30540"/>
                  </a:lnTo>
                  <a:lnTo>
                    <a:pt y="2871" x="30733"/>
                  </a:lnTo>
                  <a:cubicBezTo>
                    <a:pt y="2507" x="30774"/>
                    <a:pt y="2217" x="30858"/>
                    <a:pt y="2001" x="30983"/>
                  </a:cubicBezTo>
                  <a:cubicBezTo>
                    <a:pt y="1784" x="31109"/>
                    <a:pt y="1676" x="31256"/>
                    <a:pt y="1676" x="31423"/>
                  </a:cubicBezTo>
                  <a:cubicBezTo>
                    <a:pt y="1676" x="31470"/>
                    <a:pt y="1684" x="31514"/>
                    <a:pt y="1699" x="31555"/>
                  </a:cubicBezTo>
                  <a:cubicBezTo>
                    <a:pt y="1715" x="31596"/>
                    <a:pt y="1737" x="31633"/>
                    <a:pt y="1766" x="31665"/>
                  </a:cubicBezTo>
                  <a:lnTo>
                    <a:pt y="1236" x="31725"/>
                  </a:lnTo>
                  <a:cubicBezTo>
                    <a:pt y="1221" x="31692"/>
                    <a:pt y="1209" x="31659"/>
                    <a:pt y="1203" x="31625"/>
                  </a:cubicBezTo>
                  <a:cubicBezTo>
                    <a:pt y="1196" x="31592"/>
                    <a:pt y="1192" x="31559"/>
                    <a:pt y="1192" x="31524"/>
                  </a:cubicBezTo>
                  <a:close/>
                  <a:moveTo>
                    <a:pt y="1" x="38501"/>
                  </a:moveTo>
                  <a:lnTo>
                    <a:pt y="4534" x="37982"/>
                  </a:lnTo>
                  <a:lnTo>
                    <a:pt y="4534" x="38297"/>
                  </a:lnTo>
                  <a:lnTo>
                    <a:pt y="1" x="38816"/>
                  </a:lnTo>
                  <a:close/>
                  <a:moveTo>
                    <a:pt y="1192" x="44561"/>
                  </a:moveTo>
                  <a:cubicBezTo>
                    <a:pt y="1192" x="44430"/>
                    <a:pt y="1243" x="44307"/>
                    <a:pt y="1344" x="44191"/>
                  </a:cubicBezTo>
                  <a:cubicBezTo>
                    <a:pt y="1445" x="44075"/>
                    <a:pt y="1590" x="43975"/>
                    <a:pt y="1778" x="43892"/>
                  </a:cubicBezTo>
                  <a:lnTo>
                    <a:pt y="1271" x="43952"/>
                  </a:lnTo>
                  <a:lnTo>
                    <a:pt y="1271" x="43637"/>
                  </a:lnTo>
                  <a:lnTo>
                    <a:pt y="4534" x="43262"/>
                  </a:lnTo>
                  <a:lnTo>
                    <a:pt y="4534" x="43577"/>
                  </a:lnTo>
                  <a:lnTo>
                    <a:pt y="2871" x="43770"/>
                  </a:lnTo>
                  <a:cubicBezTo>
                    <a:pt y="2507" x="43811"/>
                    <a:pt y="2217" x="43895"/>
                    <a:pt y="2001" x="44020"/>
                  </a:cubicBezTo>
                  <a:cubicBezTo>
                    <a:pt y="1784" x="44146"/>
                    <a:pt y="1676" x="44293"/>
                    <a:pt y="1676" x="44460"/>
                  </a:cubicBezTo>
                  <a:cubicBezTo>
                    <a:pt y="1676" x="44507"/>
                    <a:pt y="1684" x="44551"/>
                    <a:pt y="1699" x="44592"/>
                  </a:cubicBezTo>
                  <a:cubicBezTo>
                    <a:pt y="1715" x="44633"/>
                    <a:pt y="1737" x="44670"/>
                    <a:pt y="1766" x="44702"/>
                  </a:cubicBezTo>
                  <a:lnTo>
                    <a:pt y="1236" x="44762"/>
                  </a:lnTo>
                  <a:cubicBezTo>
                    <a:pt y="1221" x="44729"/>
                    <a:pt y="1209" x="44696"/>
                    <a:pt y="1203" x="44662"/>
                  </a:cubicBezTo>
                  <a:cubicBezTo>
                    <a:pt y="1196" x="44629"/>
                    <a:pt y="1192" x="44596"/>
                    <a:pt y="1192" x="44561"/>
                  </a:cubicBezTo>
                  <a:close/>
                  <a:moveTo>
                    <a:pt y="1" x="45223"/>
                  </a:moveTo>
                  <a:lnTo>
                    <a:pt y="4534" x="44704"/>
                  </a:lnTo>
                  <a:lnTo>
                    <a:pt y="4534" x="45019"/>
                  </a:lnTo>
                  <a:lnTo>
                    <a:pt y="1" x="45538"/>
                  </a:lnTo>
                  <a:close/>
                  <a:moveTo>
                    <a:pt y="1271" x="54483"/>
                  </a:moveTo>
                  <a:lnTo>
                    <a:pt y="4534" x="54834"/>
                  </a:lnTo>
                  <a:lnTo>
                    <a:pt y="4534" x="55259"/>
                  </a:lnTo>
                  <a:lnTo>
                    <a:pt y="1271" x="56350"/>
                  </a:lnTo>
                  <a:lnTo>
                    <a:pt y="1271" x="56016"/>
                  </a:lnTo>
                  <a:lnTo>
                    <a:pt y="4045" x="55098"/>
                  </a:lnTo>
                  <a:lnTo>
                    <a:pt y="1271" x="54817"/>
                  </a:lnTo>
                  <a:close/>
                  <a:moveTo>
                    <a:pt y="1271" x="56805"/>
                  </a:moveTo>
                  <a:lnTo>
                    <a:pt y="4534" x="56430"/>
                  </a:lnTo>
                  <a:lnTo>
                    <a:pt y="4534" x="56745"/>
                  </a:lnTo>
                  <a:lnTo>
                    <a:pt y="1271" x="57120"/>
                  </a:lnTo>
                  <a:close/>
                  <a:moveTo>
                    <a:pt y="1" x="64119"/>
                  </a:moveTo>
                  <a:lnTo>
                    <a:pt y="4534" x="63600"/>
                  </a:lnTo>
                  <a:lnTo>
                    <a:pt y="4534" x="63915"/>
                  </a:lnTo>
                  <a:lnTo>
                    <a:pt y="1" x="64434"/>
                  </a:lnTo>
                  <a:close/>
                  <a:moveTo>
                    <a:pt y="1271" x="69254"/>
                  </a:moveTo>
                  <a:lnTo>
                    <a:pt y="4534" x="68879"/>
                  </a:lnTo>
                  <a:lnTo>
                    <a:pt y="4534" x="69194"/>
                  </a:lnTo>
                  <a:lnTo>
                    <a:pt y="1271" x="69569"/>
                  </a:lnTo>
                  <a:close/>
                  <a:moveTo>
                    <a:pt y="345" x="70372"/>
                  </a:moveTo>
                  <a:lnTo>
                    <a:pt y="1271" x="70266"/>
                  </a:lnTo>
                  <a:lnTo>
                    <a:pt y="1271" x="70004"/>
                  </a:lnTo>
                  <a:lnTo>
                    <a:pt y="1688" x="69954"/>
                  </a:lnTo>
                  <a:lnTo>
                    <a:pt y="1688" x="70221"/>
                  </a:lnTo>
                  <a:lnTo>
                    <a:pt y="3459" x="70017"/>
                  </a:lnTo>
                  <a:cubicBezTo>
                    <a:pt y="3523" x="70010"/>
                    <a:pt y="3582" x="70005"/>
                    <a:pt y="3635" x="70002"/>
                  </a:cubicBezTo>
                  <a:cubicBezTo>
                    <a:pt y="3689" x="69998"/>
                    <a:pt y="3738" x="69997"/>
                    <a:pt y="3783" x="69997"/>
                  </a:cubicBezTo>
                  <a:cubicBezTo>
                    <a:pt y="4035" x="69997"/>
                    <a:pt y="4223" x="70043"/>
                    <a:pt y="4348" x="70135"/>
                  </a:cubicBezTo>
                  <a:cubicBezTo>
                    <a:pt y="4472" x="70226"/>
                    <a:pt y="4534" x="70366"/>
                    <a:pt y="4534" x="70553"/>
                  </a:cubicBezTo>
                  <a:lnTo>
                    <a:pt y="4534" x="70854"/>
                  </a:lnTo>
                  <a:lnTo>
                    <a:pt y="4086" x="70908"/>
                  </a:lnTo>
                  <a:lnTo>
                    <a:pt y="4086" x="70589"/>
                  </a:lnTo>
                  <a:cubicBezTo>
                    <a:pt y="4086" x="70492"/>
                    <a:pt y="4057" x="70422"/>
                    <a:pt y="4001" x="70378"/>
                  </a:cubicBezTo>
                  <a:cubicBezTo>
                    <a:pt y="3945" x="70334"/>
                    <a:pt y="3854" x="70312"/>
                    <a:pt y="3730" x="70312"/>
                  </a:cubicBezTo>
                  <a:cubicBezTo>
                    <a:pt y="3705" x="70312"/>
                    <a:pt y="3670" x="70313"/>
                    <a:pt y="3625" x="70317"/>
                  </a:cubicBezTo>
                  <a:cubicBezTo>
                    <a:pt y="3581" x="70320"/>
                    <a:pt y="3525" x="70325"/>
                    <a:pt y="3459" x="70332"/>
                  </a:cubicBezTo>
                  <a:lnTo>
                    <a:pt y="1688" x="70536"/>
                  </a:lnTo>
                  <a:lnTo>
                    <a:pt y="1688" x="71164"/>
                  </a:lnTo>
                  <a:lnTo>
                    <a:pt y="1271" x="71212"/>
                  </a:lnTo>
                  <a:lnTo>
                    <a:pt y="1271" x="70582"/>
                  </a:lnTo>
                  <a:lnTo>
                    <a:pt y="345" x="70687"/>
                  </a:lnTo>
                  <a:close/>
                  <a:moveTo>
                    <a:pt y="1" x="73598"/>
                  </a:moveTo>
                  <a:cubicBezTo>
                    <a:pt y="1" x="73364"/>
                    <a:pt y="78" x="73192"/>
                    <a:pt y="234" x="73083"/>
                  </a:cubicBezTo>
                  <a:cubicBezTo>
                    <a:pt y="389" x="72974"/>
                    <a:pt y="659" x="72898"/>
                    <a:pt y="1044" x="72855"/>
                  </a:cubicBezTo>
                  <a:lnTo>
                    <a:pt y="1271" x="72829"/>
                  </a:lnTo>
                  <a:lnTo>
                    <a:pt y="1271" x="72528"/>
                  </a:lnTo>
                  <a:lnTo>
                    <a:pt y="1688" x="72483"/>
                  </a:lnTo>
                  <a:lnTo>
                    <a:pt y="1688" x="72785"/>
                  </a:lnTo>
                  <a:lnTo>
                    <a:pt y="4534" x="72458"/>
                  </a:lnTo>
                  <a:lnTo>
                    <a:pt y="4534" x="72774"/>
                  </a:lnTo>
                  <a:lnTo>
                    <a:pt y="1688" x="73100"/>
                  </a:lnTo>
                  <a:lnTo>
                    <a:pt y="1688" x="73618"/>
                  </a:lnTo>
                  <a:lnTo>
                    <a:pt y="1271" x="73665"/>
                  </a:lnTo>
                  <a:lnTo>
                    <a:pt y="1271" x="73146"/>
                  </a:lnTo>
                  <a:lnTo>
                    <a:pt y="983" x="73180"/>
                  </a:lnTo>
                  <a:cubicBezTo>
                    <a:pt y="779" x="73205"/>
                    <a:pt y="638" x="73244"/>
                    <a:pt y="562" x="73296"/>
                  </a:cubicBezTo>
                  <a:cubicBezTo>
                    <a:pt y="485" x="73348"/>
                    <a:pt y="447" x="73431"/>
                    <a:pt y="447" x="73545"/>
                  </a:cubicBezTo>
                  <a:lnTo>
                    <a:pt y="447" x="73846"/>
                  </a:lnTo>
                  <a:lnTo>
                    <a:pt y="1" x="73896"/>
                  </a:lnTo>
                  <a:close/>
                  <a:moveTo>
                    <a:pt y="1" x="76243"/>
                  </a:moveTo>
                  <a:lnTo>
                    <a:pt y="4534" x="75724"/>
                  </a:lnTo>
                  <a:lnTo>
                    <a:pt y="4534" x="76039"/>
                  </a:lnTo>
                  <a:lnTo>
                    <a:pt y="1" x="76558"/>
                  </a:lnTo>
                  <a:close/>
                  <a:moveTo>
                    <a:pt y="1" x="77217"/>
                  </a:moveTo>
                  <a:lnTo>
                    <a:pt y="4534" x="76698"/>
                  </a:lnTo>
                  <a:lnTo>
                    <a:pt y="4534" x="77013"/>
                  </a:lnTo>
                  <a:lnTo>
                    <a:pt y="1" x="77532"/>
                  </a:lnTo>
                  <a:close/>
                  <a:moveTo>
                    <a:pt y="1271" x="79993"/>
                  </a:moveTo>
                  <a:lnTo>
                    <a:pt y="4534" x="80123"/>
                  </a:lnTo>
                  <a:lnTo>
                    <a:pt y="4534" x="80494"/>
                  </a:lnTo>
                  <a:lnTo>
                    <a:pt y="1830" x="81227"/>
                  </a:lnTo>
                  <a:lnTo>
                    <a:pt y="4534" x="81321"/>
                  </a:lnTo>
                  <a:lnTo>
                    <a:pt y="4534" x="81689"/>
                  </a:lnTo>
                  <a:lnTo>
                    <a:pt y="1271" x="82566"/>
                  </a:lnTo>
                  <a:lnTo>
                    <a:pt y="1271" x="82251"/>
                  </a:lnTo>
                  <a:lnTo>
                    <a:pt y="3896" x="81571"/>
                  </a:lnTo>
                  <a:lnTo>
                    <a:pt y="1271" x="81465"/>
                  </a:lnTo>
                  <a:lnTo>
                    <a:pt y="1271" x="81100"/>
                  </a:lnTo>
                  <a:lnTo>
                    <a:pt y="3896" x="80385"/>
                  </a:lnTo>
                  <a:lnTo>
                    <a:pt y="1271" x="80304"/>
                  </a:lnTo>
                  <a:close/>
                  <a:moveTo>
                    <a:pt y="345" x="86147"/>
                  </a:moveTo>
                  <a:lnTo>
                    <a:pt y="1271" x="86041"/>
                  </a:lnTo>
                  <a:lnTo>
                    <a:pt y="1271" x="85779"/>
                  </a:lnTo>
                  <a:lnTo>
                    <a:pt y="1688" x="85729"/>
                  </a:lnTo>
                  <a:lnTo>
                    <a:pt y="1688" x="85996"/>
                  </a:lnTo>
                  <a:lnTo>
                    <a:pt y="3459" x="85792"/>
                  </a:lnTo>
                  <a:cubicBezTo>
                    <a:pt y="3523" x="85785"/>
                    <a:pt y="3582" x="85780"/>
                    <a:pt y="3635" x="85777"/>
                  </a:cubicBezTo>
                  <a:cubicBezTo>
                    <a:pt y="3689" x="85773"/>
                    <a:pt y="3738" x="85772"/>
                    <a:pt y="3783" x="85772"/>
                  </a:cubicBezTo>
                  <a:cubicBezTo>
                    <a:pt y="4035" x="85772"/>
                    <a:pt y="4223" x="85818"/>
                    <a:pt y="4348" x="85910"/>
                  </a:cubicBezTo>
                  <a:cubicBezTo>
                    <a:pt y="4472" x="86001"/>
                    <a:pt y="4534" x="86141"/>
                    <a:pt y="4534" x="86328"/>
                  </a:cubicBezTo>
                  <a:lnTo>
                    <a:pt y="4534" x="86630"/>
                  </a:lnTo>
                  <a:lnTo>
                    <a:pt y="4086" x="86683"/>
                  </a:lnTo>
                  <a:lnTo>
                    <a:pt y="4086" x="86364"/>
                  </a:lnTo>
                  <a:cubicBezTo>
                    <a:pt y="4086" x="86267"/>
                    <a:pt y="4057" x="86197"/>
                    <a:pt y="4001" x="86153"/>
                  </a:cubicBezTo>
                  <a:cubicBezTo>
                    <a:pt y="3945" x="86109"/>
                    <a:pt y="3854" x="86087"/>
                    <a:pt y="3730" x="86087"/>
                  </a:cubicBezTo>
                  <a:cubicBezTo>
                    <a:pt y="3705" x="86087"/>
                    <a:pt y="3670" x="86088"/>
                    <a:pt y="3625" x="86092"/>
                  </a:cubicBezTo>
                  <a:cubicBezTo>
                    <a:pt y="3581" x="86095"/>
                    <a:pt y="3525" x="86100"/>
                    <a:pt y="3459" x="86107"/>
                  </a:cubicBezTo>
                  <a:lnTo>
                    <a:pt y="1688" x="86311"/>
                  </a:lnTo>
                  <a:lnTo>
                    <a:pt y="1688" x="86939"/>
                  </a:lnTo>
                  <a:lnTo>
                    <a:pt y="1271" x="86987"/>
                  </a:lnTo>
                  <a:lnTo>
                    <a:pt y="1271" x="86357"/>
                  </a:lnTo>
                  <a:lnTo>
                    <a:pt y="345" x="86462"/>
                  </a:lnTo>
                  <a:close/>
                  <a:moveTo>
                    <a:pt y="1" x="87522"/>
                  </a:moveTo>
                  <a:lnTo>
                    <a:pt y="4534" x="87003"/>
                  </a:lnTo>
                  <a:lnTo>
                    <a:pt y="4534" x="87318"/>
                  </a:lnTo>
                  <a:lnTo>
                    <a:pt y="2725" x="87525"/>
                  </a:lnTo>
                  <a:cubicBezTo>
                    <a:pt y="2402" x="87562"/>
                    <a:pt y="2144" x="87642"/>
                    <a:pt y="1950" x="87766"/>
                  </a:cubicBezTo>
                  <a:cubicBezTo>
                    <a:pt y="1756" x="87890"/>
                    <a:pt y="1659" x="88036"/>
                    <a:pt y="1659" x="88205"/>
                  </a:cubicBezTo>
                  <a:cubicBezTo>
                    <a:pt y="1659" x="88313"/>
                    <a:pt y="1704" x="88398"/>
                    <a:pt y="1796" x="88458"/>
                  </a:cubicBezTo>
                  <a:cubicBezTo>
                    <a:pt y="1887" x="88519"/>
                    <a:pt y="2014" x="88549"/>
                    <a:pt y="2177" x="88549"/>
                  </a:cubicBezTo>
                  <a:cubicBezTo>
                    <a:pt y="2218" x="88549"/>
                    <a:pt y="2273" x="88546"/>
                    <a:pt y="2343" x="88540"/>
                  </a:cubicBezTo>
                  <a:cubicBezTo>
                    <a:pt y="2413" x="88535"/>
                    <a:pt y="2494" x="88527"/>
                    <a:pt y="2585" x="88516"/>
                  </a:cubicBezTo>
                  <a:lnTo>
                    <a:pt y="4534" x="88292"/>
                  </a:lnTo>
                  <a:lnTo>
                    <a:pt y="4534" x="88609"/>
                  </a:lnTo>
                  <a:lnTo>
                    <a:pt y="2565" x="88833"/>
                  </a:lnTo>
                  <a:cubicBezTo>
                    <a:pt y="2471" x="88843"/>
                    <a:pt y="2385" x="88851"/>
                    <a:pt y="2305" x="88856"/>
                  </a:cubicBezTo>
                  <a:cubicBezTo>
                    <a:pt y="2226" x="88861"/>
                    <a:pt y="2151" x="88864"/>
                    <a:pt y="2081" x="88864"/>
                  </a:cubicBezTo>
                  <a:cubicBezTo>
                    <a:pt y="1799" x="88864"/>
                    <a:pt y="1581" x="88818"/>
                    <a:pt y="1425" x="88724"/>
                  </a:cubicBezTo>
                  <a:cubicBezTo>
                    <a:pt y="1270" x="88631"/>
                    <a:pt y="1192" x="88500"/>
                    <a:pt y="1192" x="88332"/>
                  </a:cubicBezTo>
                  <a:cubicBezTo>
                    <a:pt y="1192" x="88195"/>
                    <a:pt y="1245" x="88064"/>
                    <a:pt y="1351" x="87939"/>
                  </a:cubicBezTo>
                  <a:cubicBezTo>
                    <a:pt y="1457" x="87815"/>
                    <a:pt y="1601" x="87713"/>
                    <a:pt y="1784" x="87633"/>
                  </a:cubicBezTo>
                  <a:lnTo>
                    <a:pt y="1" x="87837"/>
                  </a:lnTo>
                  <a:close/>
                  <a:moveTo>
                    <a:pt y="345" x="91894"/>
                  </a:moveTo>
                  <a:lnTo>
                    <a:pt y="1271" x="91788"/>
                  </a:lnTo>
                  <a:lnTo>
                    <a:pt y="1271" x="91526"/>
                  </a:lnTo>
                  <a:lnTo>
                    <a:pt y="1688" x="91476"/>
                  </a:lnTo>
                  <a:lnTo>
                    <a:pt y="1688" x="91743"/>
                  </a:lnTo>
                  <a:lnTo>
                    <a:pt y="3459" x="91539"/>
                  </a:lnTo>
                  <a:cubicBezTo>
                    <a:pt y="3523" x="91532"/>
                    <a:pt y="3582" x="91527"/>
                    <a:pt y="3635" x="91524"/>
                  </a:cubicBezTo>
                  <a:cubicBezTo>
                    <a:pt y="3689" x="91520"/>
                    <a:pt y="3738" x="91519"/>
                    <a:pt y="3783" x="91519"/>
                  </a:cubicBezTo>
                  <a:cubicBezTo>
                    <a:pt y="4035" x="91519"/>
                    <a:pt y="4223" x="91565"/>
                    <a:pt y="4348" x="91657"/>
                  </a:cubicBezTo>
                  <a:cubicBezTo>
                    <a:pt y="4472" x="91748"/>
                    <a:pt y="4534" x="91888"/>
                    <a:pt y="4534" x="92075"/>
                  </a:cubicBezTo>
                  <a:lnTo>
                    <a:pt y="4534" x="92377"/>
                  </a:lnTo>
                  <a:lnTo>
                    <a:pt y="4086" x="92430"/>
                  </a:lnTo>
                  <a:lnTo>
                    <a:pt y="4086" x="92111"/>
                  </a:lnTo>
                  <a:cubicBezTo>
                    <a:pt y="4086" x="92014"/>
                    <a:pt y="4057" x="91944"/>
                    <a:pt y="4001" x="91900"/>
                  </a:cubicBezTo>
                  <a:cubicBezTo>
                    <a:pt y="3945" x="91856"/>
                    <a:pt y="3854" x="91834"/>
                    <a:pt y="3730" x="91834"/>
                  </a:cubicBezTo>
                  <a:cubicBezTo>
                    <a:pt y="3705" x="91834"/>
                    <a:pt y="3670" x="91835"/>
                    <a:pt y="3625" x="91839"/>
                  </a:cubicBezTo>
                  <a:cubicBezTo>
                    <a:pt y="3581" x="91842"/>
                    <a:pt y="3525" x="91847"/>
                    <a:pt y="3459" x="91854"/>
                  </a:cubicBezTo>
                  <a:lnTo>
                    <a:pt y="1688" x="92058"/>
                  </a:lnTo>
                  <a:lnTo>
                    <a:pt y="1688" x="92686"/>
                  </a:lnTo>
                  <a:lnTo>
                    <a:pt y="1271" x="92734"/>
                  </a:lnTo>
                  <a:lnTo>
                    <a:pt y="1271" x="92104"/>
                  </a:lnTo>
                  <a:lnTo>
                    <a:pt y="345" x="92209"/>
                  </a:lnTo>
                  <a:close/>
                  <a:moveTo>
                    <a:pt y="3794" x="94029"/>
                  </a:moveTo>
                  <a:lnTo>
                    <a:pt y="4534" x="93945"/>
                  </a:lnTo>
                  <a:lnTo>
                    <a:pt y="4534" x="94307"/>
                  </a:lnTo>
                  <a:lnTo>
                    <a:pt y="3794" x="94391"/>
                  </a:lnTo>
                  <a:close/>
                  <a:moveTo>
                    <a:pt y="3794" x="95144"/>
                  </a:moveTo>
                  <a:lnTo>
                    <a:pt y="4534" x="95060"/>
                  </a:lnTo>
                  <a:lnTo>
                    <a:pt y="4534" x="95422"/>
                  </a:lnTo>
                  <a:lnTo>
                    <a:pt y="3794" x="95506"/>
                  </a:lnTo>
                  <a:close/>
                  <a:moveTo>
                    <a:pt y="3794" x="96259"/>
                  </a:moveTo>
                  <a:lnTo>
                    <a:pt y="4534" x="96175"/>
                  </a:lnTo>
                  <a:lnTo>
                    <a:pt y="4534" x="96537"/>
                  </a:lnTo>
                  <a:lnTo>
                    <a:pt y="3794" x="96621"/>
                  </a:lnTo>
                  <a:close/>
                  <a:moveTo>
                    <a:pt y="1192" x="1185"/>
                  </a:moveTo>
                  <a:cubicBezTo>
                    <a:pt y="1192" x="1032"/>
                    <a:pt y="1232" x="891"/>
                    <a:pt y="1312" x="762"/>
                  </a:cubicBezTo>
                  <a:cubicBezTo>
                    <a:pt y="1392" x="633"/>
                    <a:pt y="1509" x="521"/>
                    <a:pt y="1664" x="425"/>
                  </a:cubicBezTo>
                  <a:cubicBezTo>
                    <a:pt y="1892" x="285"/>
                    <a:pt y="2148" x="179"/>
                    <a:pt y="2432" x="108"/>
                  </a:cubicBezTo>
                  <a:cubicBezTo>
                    <a:pt y="2717" x="36"/>
                    <a:pt y="3028" x="1"/>
                    <a:pt y="3366" x="1"/>
                  </a:cubicBezTo>
                  <a:cubicBezTo>
                    <a:pt y="3768" x="1"/>
                    <a:pt y="4077" x="69"/>
                    <a:pt y="4294" x="206"/>
                  </a:cubicBezTo>
                  <a:cubicBezTo>
                    <a:pt y="4510" x="343"/>
                    <a:pt y="4619" x="539"/>
                    <a:pt y="4619" x="793"/>
                  </a:cubicBezTo>
                  <a:cubicBezTo>
                    <a:pt y="4619" x="895"/>
                    <a:pt y="4603" x="994"/>
                    <a:pt y="4571" x="1090"/>
                  </a:cubicBezTo>
                  <a:cubicBezTo>
                    <a:pt y="4539" x="1187"/>
                    <a:pt y="4491" x="1281"/>
                    <a:pt y="4426" x="1372"/>
                  </a:cubicBezTo>
                  <a:lnTo>
                    <a:pt y="3896" x="1432"/>
                  </a:lnTo>
                  <a:lnTo>
                    <a:pt y="3896" x="1432"/>
                  </a:lnTo>
                  <a:cubicBezTo>
                    <a:pt y="3986" x="1326"/>
                    <a:pt y="4053" x="1224"/>
                    <a:pt y="4097" x="1126"/>
                  </a:cubicBezTo>
                  <a:cubicBezTo>
                    <a:pt y="4142" x="1029"/>
                    <a:pt y="4164" x="937"/>
                    <a:pt y="4164" x="850"/>
                  </a:cubicBezTo>
                  <a:cubicBezTo>
                    <a:pt y="4164" x="674"/>
                    <a:pt y="4092" x="543"/>
                    <a:pt y="3949" x="457"/>
                  </a:cubicBezTo>
                  <a:cubicBezTo>
                    <a:pt y="3805" x="371"/>
                    <a:pt y="3586" x="328"/>
                    <a:pt y="3293" x="328"/>
                  </a:cubicBezTo>
                  <a:cubicBezTo>
                    <a:pt y="3050" x="328"/>
                    <a:pt y="2815" x="354"/>
                    <a:pt y="2588" x="408"/>
                  </a:cubicBezTo>
                  <a:cubicBezTo>
                    <a:pt y="2361" x="462"/>
                    <a:pt y="2163" x="538"/>
                    <a:pt y="1994" x="636"/>
                  </a:cubicBezTo>
                  <a:cubicBezTo>
                    <a:pt y="1883" x="697"/>
                    <a:pt y="1797" x="774"/>
                    <a:pt y="1737" x="864"/>
                  </a:cubicBezTo>
                  <a:cubicBezTo>
                    <a:pt y="1677" x="955"/>
                    <a:pt y="1647" x="1051"/>
                    <a:pt y="1647" x="1151"/>
                  </a:cubicBezTo>
                  <a:cubicBezTo>
                    <a:pt y="1647" x="1242"/>
                    <a:pt y="1670" x="1331"/>
                    <a:pt y="1717" x="1416"/>
                  </a:cubicBezTo>
                  <a:cubicBezTo>
                    <a:pt y="1763" x="1501"/>
                    <a:pt y="1833" x="1581"/>
                    <a:pt y="1927" x="1656"/>
                  </a:cubicBezTo>
                  <a:lnTo>
                    <a:pt y="1396" x="1720"/>
                  </a:lnTo>
                  <a:cubicBezTo>
                    <a:pt y="1328" x="1628"/>
                    <a:pt y="1277" x="1539"/>
                    <a:pt y="1243" x="1451"/>
                  </a:cubicBezTo>
                  <a:cubicBezTo>
                    <a:pt y="1209" x="1363"/>
                    <a:pt y="1192" x="1274"/>
                    <a:pt y="1192" x="1185"/>
                  </a:cubicBezTo>
                  <a:close/>
                  <a:moveTo>
                    <a:pt y="1192" x="3059"/>
                  </a:moveTo>
                  <a:cubicBezTo>
                    <a:pt y="1192" x="2920"/>
                    <a:pt y="1231" x="2790"/>
                    <a:pt y="1309" x="2667"/>
                  </a:cubicBezTo>
                  <a:cubicBezTo>
                    <a:pt y="1387" x="2545"/>
                    <a:pt y="1497" x="2439"/>
                    <a:pt y="1641" x="2350"/>
                  </a:cubicBezTo>
                  <a:cubicBezTo>
                    <a:pt y="1870" x="2212"/>
                    <a:pt y="2131" x="2107"/>
                    <a:pt y="2423" x="2036"/>
                  </a:cubicBezTo>
                  <a:cubicBezTo>
                    <a:pt y="2716" x="1964"/>
                    <a:pt y="3032" x="1929"/>
                    <a:pt y="3372" x="1929"/>
                  </a:cubicBezTo>
                  <a:cubicBezTo>
                    <a:pt y="3770" x="1929"/>
                    <a:pt y="4077" x="2000"/>
                    <a:pt y="4294" x="2143"/>
                  </a:cubicBezTo>
                  <a:cubicBezTo>
                    <a:pt y="4510" x="2287"/>
                    <a:pt y="4619" x="2491"/>
                    <a:pt y="4619" x="2757"/>
                  </a:cubicBezTo>
                  <a:cubicBezTo>
                    <a:pt y="4619" x="2882"/>
                    <a:pt y="4599" x="3004"/>
                    <a:pt y="4560" x="3124"/>
                  </a:cubicBezTo>
                  <a:cubicBezTo>
                    <a:pt y="4522" x="3245"/>
                    <a:pt y="4463" x="3362"/>
                    <a:pt y="4386" x="3475"/>
                  </a:cubicBezTo>
                  <a:lnTo>
                    <a:pt y="3855" x="3535"/>
                  </a:lnTo>
                  <a:lnTo>
                    <a:pt y="3855" x="3535"/>
                  </a:lnTo>
                  <a:cubicBezTo>
                    <a:pt y="3956" x="3430"/>
                    <a:pt y="4033" x="3316"/>
                    <a:pt y="4086" x="3194"/>
                  </a:cubicBezTo>
                  <a:cubicBezTo>
                    <a:pt y="4138" x="3072"/>
                    <a:pt y="4164" x="2942"/>
                    <a:pt y="4164" x="2805"/>
                  </a:cubicBezTo>
                  <a:cubicBezTo>
                    <a:pt y="4164" x="2627"/>
                    <a:pt y="4090" x="2489"/>
                    <a:pt y="3943" x="2392"/>
                  </a:cubicBezTo>
                  <a:cubicBezTo>
                    <a:pt y="3795" x="2294"/>
                    <a:pt y="3586" x="2245"/>
                    <a:pt y="3316" x="2245"/>
                  </a:cubicBezTo>
                  <a:cubicBezTo>
                    <a:pt y="3285" x="2245"/>
                    <a:pt y="3248" x="2246"/>
                    <a:pt y="3206" x="2249"/>
                  </a:cubicBezTo>
                  <a:cubicBezTo>
                    <a:pt y="3163" x="2251"/>
                    <a:pt y="3105" x="2256"/>
                    <a:pt y="3031" x="2262"/>
                  </a:cubicBezTo>
                  <a:lnTo>
                    <a:pt y="3031" x="3728"/>
                  </a:lnTo>
                  <a:cubicBezTo>
                    <a:pt y="2914" x="3742"/>
                    <a:pt y="2805" x="3752"/>
                    <a:pt y="2703" x="3759"/>
                  </a:cubicBezTo>
                  <a:cubicBezTo>
                    <a:pt y="2601" x="3766"/>
                    <a:pt y="2505" x="3769"/>
                    <a:pt y="2416" x="3769"/>
                  </a:cubicBezTo>
                  <a:cubicBezTo>
                    <a:pt y="2043" x="3769"/>
                    <a:pt y="1746" x="3705"/>
                    <a:pt y="1525" x="3577"/>
                  </a:cubicBezTo>
                  <a:cubicBezTo>
                    <a:pt y="1303" x="3448"/>
                    <a:pt y="1192" x="3275"/>
                    <a:pt y="1192" x="3059"/>
                  </a:cubicBezTo>
                  <a:close/>
                  <a:moveTo>
                    <a:pt y="1192" x="7966"/>
                  </a:moveTo>
                  <a:cubicBezTo>
                    <a:pt y="1192" x="7860"/>
                    <a:pt y="1211" x="7750"/>
                    <a:pt y="1249" x="7636"/>
                  </a:cubicBezTo>
                  <a:cubicBezTo>
                    <a:pt y="1287" x="7523"/>
                    <a:pt y="1344" x="7406"/>
                    <a:pt y="1420" x="7288"/>
                  </a:cubicBezTo>
                  <a:lnTo>
                    <a:pt y="1915" x="7233"/>
                  </a:lnTo>
                  <a:cubicBezTo>
                    <a:pt y="1826" x="7347"/>
                    <a:pt y="1759" x="7458"/>
                    <a:pt y="1714" x="7566"/>
                  </a:cubicBezTo>
                  <a:cubicBezTo>
                    <a:pt y="1669" x="7674"/>
                    <a:pt y="1647" x="7779"/>
                    <a:pt y="1647" x="7882"/>
                  </a:cubicBezTo>
                  <a:cubicBezTo>
                    <a:pt y="1647" x="8031"/>
                    <a:pt y="1695" x="8148"/>
                    <a:pt y="1791" x="8230"/>
                  </a:cubicBezTo>
                  <a:cubicBezTo>
                    <a:pt y="1887" x="8313"/>
                    <a:pt y="2022" x="8354"/>
                    <a:pt y="2195" x="8354"/>
                  </a:cubicBezTo>
                  <a:cubicBezTo>
                    <a:pt y="2234" x="8354"/>
                    <a:pt y="2262" x="8354"/>
                    <a:pt y="2281" x="8353"/>
                  </a:cubicBezTo>
                  <a:cubicBezTo>
                    <a:pt y="2299" x="8352"/>
                    <a:pt y="2316" x="8350"/>
                    <a:pt y="2332" x="8348"/>
                  </a:cubicBezTo>
                  <a:lnTo>
                    <a:pt y="2474" x="8331"/>
                  </a:lnTo>
                  <a:lnTo>
                    <a:pt y="2474" x="7892"/>
                  </a:lnTo>
                  <a:cubicBezTo>
                    <a:pt y="2474" x="7578"/>
                    <a:pt y="2585" x="7332"/>
                    <a:pt y="2807" x="7153"/>
                  </a:cubicBezTo>
                  <a:cubicBezTo>
                    <a:pt y="3028" x="6975"/>
                    <a:pt y="3329" x="6885"/>
                    <a:pt y="3710" x="6885"/>
                  </a:cubicBezTo>
                  <a:cubicBezTo>
                    <a:pt y="3976" x="6885"/>
                    <a:pt y="4194" x="6938"/>
                    <a:pt y="4364" x="7042"/>
                  </a:cubicBezTo>
                  <a:cubicBezTo>
                    <a:pt y="4534" x="7147"/>
                    <a:pt y="4619" x="7280"/>
                    <a:pt y="4619" x="7444"/>
                  </a:cubicBezTo>
                  <a:cubicBezTo>
                    <a:pt y="4619" x="7589"/>
                    <a:pt y="4571" x="7720"/>
                    <a:pt y="4475" x="7838"/>
                  </a:cubicBezTo>
                  <a:cubicBezTo>
                    <a:pt y="4378" x="7956"/>
                    <a:pt y="4233" x="8062"/>
                    <a:pt y="4039" x="8154"/>
                  </a:cubicBezTo>
                  <a:lnTo>
                    <a:pt y="4039" x="8154"/>
                  </a:lnTo>
                  <a:lnTo>
                    <a:pt y="4534" x="8096"/>
                  </a:lnTo>
                  <a:lnTo>
                    <a:pt y="4534" x="8411"/>
                  </a:lnTo>
                  <a:lnTo>
                    <a:pt y="2672" x="8625"/>
                  </a:lnTo>
                  <a:cubicBezTo>
                    <a:pt y="2575" x="8636"/>
                    <a:pt y="2484" x="8645"/>
                    <a:pt y="2397" x="8651"/>
                  </a:cubicBezTo>
                  <a:cubicBezTo>
                    <a:pt y="2311" x="8656"/>
                    <a:pt y="2235" x="8659"/>
                    <a:pt y="2171" x="8659"/>
                  </a:cubicBezTo>
                  <a:cubicBezTo>
                    <a:pt y="1853" x="8659"/>
                    <a:pt y="1610" x="8600"/>
                    <a:pt y="1443" x="8482"/>
                  </a:cubicBezTo>
                  <a:cubicBezTo>
                    <a:pt y="1276" x="8364"/>
                    <a:pt y="1192" x="8192"/>
                    <a:pt y="1192" x="7966"/>
                  </a:cubicBezTo>
                  <a:close/>
                  <a:moveTo>
                    <a:pt y="1192" x="22256"/>
                  </a:moveTo>
                  <a:cubicBezTo>
                    <a:pt y="1192" x="22117"/>
                    <a:pt y="1231" x="21987"/>
                    <a:pt y="1309" x="21864"/>
                  </a:cubicBezTo>
                  <a:cubicBezTo>
                    <a:pt y="1387" x="21742"/>
                    <a:pt y="1497" x="21636"/>
                    <a:pt y="1641" x="21547"/>
                  </a:cubicBezTo>
                  <a:cubicBezTo>
                    <a:pt y="1870" x="21409"/>
                    <a:pt y="2131" x="21304"/>
                    <a:pt y="2423" x="21233"/>
                  </a:cubicBezTo>
                  <a:cubicBezTo>
                    <a:pt y="2716" x="21161"/>
                    <a:pt y="3032" x="21126"/>
                    <a:pt y="3372" x="21126"/>
                  </a:cubicBezTo>
                  <a:cubicBezTo>
                    <a:pt y="3770" x="21126"/>
                    <a:pt y="4077" x="21197"/>
                    <a:pt y="4294" x="21340"/>
                  </a:cubicBezTo>
                  <a:cubicBezTo>
                    <a:pt y="4510" x="21484"/>
                    <a:pt y="4619" x="21688"/>
                    <a:pt y="4619" x="21954"/>
                  </a:cubicBezTo>
                  <a:cubicBezTo>
                    <a:pt y="4619" x="22079"/>
                    <a:pt y="4599" x="22201"/>
                    <a:pt y="4560" x="22321"/>
                  </a:cubicBezTo>
                  <a:cubicBezTo>
                    <a:pt y="4522" x="22442"/>
                    <a:pt y="4463" x="22559"/>
                    <a:pt y="4386" x="22672"/>
                  </a:cubicBezTo>
                  <a:lnTo>
                    <a:pt y="3855" x="22732"/>
                  </a:lnTo>
                  <a:lnTo>
                    <a:pt y="3855" x="22732"/>
                  </a:lnTo>
                  <a:cubicBezTo>
                    <a:pt y="3956" x="22627"/>
                    <a:pt y="4033" x="22513"/>
                    <a:pt y="4086" x="22391"/>
                  </a:cubicBezTo>
                  <a:cubicBezTo>
                    <a:pt y="4138" x="22269"/>
                    <a:pt y="4164" x="22139"/>
                    <a:pt y="4164" x="22002"/>
                  </a:cubicBezTo>
                  <a:cubicBezTo>
                    <a:pt y="4164" x="21824"/>
                    <a:pt y="4090" x="21686"/>
                    <a:pt y="3943" x="21589"/>
                  </a:cubicBezTo>
                  <a:cubicBezTo>
                    <a:pt y="3795" x="21491"/>
                    <a:pt y="3586" x="21442"/>
                    <a:pt y="3316" x="21442"/>
                  </a:cubicBezTo>
                  <a:cubicBezTo>
                    <a:pt y="3285" x="21442"/>
                    <a:pt y="3248" x="21443"/>
                    <a:pt y="3206" x="21446"/>
                  </a:cubicBezTo>
                  <a:cubicBezTo>
                    <a:pt y="3163" x="21448"/>
                    <a:pt y="3105" x="21453"/>
                    <a:pt y="3031" x="21459"/>
                  </a:cubicBezTo>
                  <a:lnTo>
                    <a:pt y="3031" x="22925"/>
                  </a:lnTo>
                  <a:cubicBezTo>
                    <a:pt y="2914" x="22939"/>
                    <a:pt y="2805" x="22949"/>
                    <a:pt y="2703" x="22956"/>
                  </a:cubicBezTo>
                  <a:cubicBezTo>
                    <a:pt y="2601" x="22963"/>
                    <a:pt y="2505" x="22966"/>
                    <a:pt y="2416" x="22966"/>
                  </a:cubicBezTo>
                  <a:cubicBezTo>
                    <a:pt y="2043" x="22966"/>
                    <a:pt y="1746" x="22902"/>
                    <a:pt y="1525" x="22774"/>
                  </a:cubicBezTo>
                  <a:cubicBezTo>
                    <a:pt y="1303" x="22645"/>
                    <a:pt y="1192" x="22472"/>
                    <a:pt y="1192" x="22256"/>
                  </a:cubicBezTo>
                  <a:close/>
                  <a:moveTo>
                    <a:pt y="1192" x="25855"/>
                  </a:moveTo>
                  <a:cubicBezTo>
                    <a:pt y="1192" x="25716"/>
                    <a:pt y="1231" x="25586"/>
                    <a:pt y="1309" x="25463"/>
                  </a:cubicBezTo>
                  <a:cubicBezTo>
                    <a:pt y="1387" x="25341"/>
                    <a:pt y="1497" x="25235"/>
                    <a:pt y="1641" x="25146"/>
                  </a:cubicBezTo>
                  <a:cubicBezTo>
                    <a:pt y="1870" x="25008"/>
                    <a:pt y="2131" x="24903"/>
                    <a:pt y="2423" x="24832"/>
                  </a:cubicBezTo>
                  <a:cubicBezTo>
                    <a:pt y="2716" x="24760"/>
                    <a:pt y="3032" x="24725"/>
                    <a:pt y="3372" x="24725"/>
                  </a:cubicBezTo>
                  <a:cubicBezTo>
                    <a:pt y="3770" x="24725"/>
                    <a:pt y="4077" x="24796"/>
                    <a:pt y="4294" x="24939"/>
                  </a:cubicBezTo>
                  <a:cubicBezTo>
                    <a:pt y="4510" x="25083"/>
                    <a:pt y="4619" x="25287"/>
                    <a:pt y="4619" x="25553"/>
                  </a:cubicBezTo>
                  <a:cubicBezTo>
                    <a:pt y="4619" x="25678"/>
                    <a:pt y="4599" x="25800"/>
                    <a:pt y="4560" x="25920"/>
                  </a:cubicBezTo>
                  <a:cubicBezTo>
                    <a:pt y="4522" x="26041"/>
                    <a:pt y="4463" x="26158"/>
                    <a:pt y="4386" x="26271"/>
                  </a:cubicBezTo>
                  <a:lnTo>
                    <a:pt y="3855" x="26331"/>
                  </a:lnTo>
                  <a:lnTo>
                    <a:pt y="3855" x="26331"/>
                  </a:lnTo>
                  <a:cubicBezTo>
                    <a:pt y="3956" x="26226"/>
                    <a:pt y="4033" x="26112"/>
                    <a:pt y="4086" x="25990"/>
                  </a:cubicBezTo>
                  <a:cubicBezTo>
                    <a:pt y="4138" x="25868"/>
                    <a:pt y="4164" x="25738"/>
                    <a:pt y="4164" x="25601"/>
                  </a:cubicBezTo>
                  <a:cubicBezTo>
                    <a:pt y="4164" x="25423"/>
                    <a:pt y="4090" x="25285"/>
                    <a:pt y="3943" x="25188"/>
                  </a:cubicBezTo>
                  <a:cubicBezTo>
                    <a:pt y="3795" x="25090"/>
                    <a:pt y="3586" x="25041"/>
                    <a:pt y="3316" x="25041"/>
                  </a:cubicBezTo>
                  <a:cubicBezTo>
                    <a:pt y="3285" x="25041"/>
                    <a:pt y="3248" x="25042"/>
                    <a:pt y="3206" x="25045"/>
                  </a:cubicBezTo>
                  <a:cubicBezTo>
                    <a:pt y="3163" x="25047"/>
                    <a:pt y="3105" x="25052"/>
                    <a:pt y="3031" x="25058"/>
                  </a:cubicBezTo>
                  <a:lnTo>
                    <a:pt y="3031" x="26524"/>
                  </a:lnTo>
                  <a:cubicBezTo>
                    <a:pt y="2914" x="26538"/>
                    <a:pt y="2805" x="26548"/>
                    <a:pt y="2703" x="26555"/>
                  </a:cubicBezTo>
                  <a:cubicBezTo>
                    <a:pt y="2601" x="26562"/>
                    <a:pt y="2505" x="26565"/>
                    <a:pt y="2416" x="26565"/>
                  </a:cubicBezTo>
                  <a:cubicBezTo>
                    <a:pt y="2043" x="26565"/>
                    <a:pt y="1746" x="26501"/>
                    <a:pt y="1525" x="26373"/>
                  </a:cubicBezTo>
                  <a:cubicBezTo>
                    <a:pt y="1303" x="26244"/>
                    <a:pt y="1192" x="26071"/>
                    <a:pt y="1192" x="25855"/>
                  </a:cubicBezTo>
                  <a:close/>
                  <a:moveTo>
                    <a:pt y="1192" x="29211"/>
                  </a:moveTo>
                  <a:cubicBezTo>
                    <a:pt y="1192" x="29035"/>
                    <a:pt y="1255" x="28877"/>
                    <a:pt y="1379" x="28738"/>
                  </a:cubicBezTo>
                  <a:cubicBezTo>
                    <a:pt y="1503" x="28599"/>
                    <a:pt y="1695" x="28473"/>
                    <a:pt y="1956" x="28360"/>
                  </a:cubicBezTo>
                  <a:cubicBezTo>
                    <a:pt y="2123" x="28288"/>
                    <a:pt y="2329" x="28229"/>
                    <a:pt y="2575" x="28184"/>
                  </a:cubicBezTo>
                  <a:cubicBezTo>
                    <a:pt y="2821" x="28139"/>
                    <a:pt y="3062" x="28117"/>
                    <a:pt y="3299" x="28117"/>
                  </a:cubicBezTo>
                  <a:cubicBezTo>
                    <a:pt y="3707" x="28117"/>
                    <a:pt y="4029" x="28182"/>
                    <a:pt y="4265" x="28313"/>
                  </a:cubicBezTo>
                  <a:cubicBezTo>
                    <a:pt y="4501" x="28443"/>
                    <a:pt y="4619" x="28621"/>
                    <a:pt y="4619" x="28846"/>
                  </a:cubicBezTo>
                  <a:cubicBezTo>
                    <a:pt y="4619" x="29024"/>
                    <a:pt y="4557" x="29183"/>
                    <a:pt y="4432" x="29322"/>
                  </a:cubicBezTo>
                  <a:cubicBezTo>
                    <a:pt y="4308" x="29461"/>
                    <a:pt y="4116" x="29587"/>
                    <a:pt y="3855" x="29699"/>
                  </a:cubicBezTo>
                  <a:cubicBezTo>
                    <a:pt y="3686" x="29771"/>
                    <a:pt y="3474" x="29829"/>
                    <a:pt y="3217" x="29873"/>
                  </a:cubicBezTo>
                  <a:cubicBezTo>
                    <a:pt y="2961" x="29918"/>
                    <a:pt y="2704" x="29940"/>
                    <a:pt y="2445" x="29940"/>
                  </a:cubicBezTo>
                  <a:cubicBezTo>
                    <a:pt y="2072" x="29940"/>
                    <a:pt y="1770" x="29873"/>
                    <a:pt y="1539" x="29739"/>
                  </a:cubicBezTo>
                  <a:cubicBezTo>
                    <a:pt y="1308" x="29605"/>
                    <a:pt y="1192" x="29429"/>
                    <a:pt y="1192" x="29211"/>
                  </a:cubicBezTo>
                  <a:close/>
                  <a:moveTo>
                    <a:pt y="1192" x="32835"/>
                  </a:moveTo>
                  <a:cubicBezTo>
                    <a:pt y="1192" x="32696"/>
                    <a:pt y="1231" x="32566"/>
                    <a:pt y="1309" x="32443"/>
                  </a:cubicBezTo>
                  <a:cubicBezTo>
                    <a:pt y="1387" x="32321"/>
                    <a:pt y="1497" x="32215"/>
                    <a:pt y="1641" x="32126"/>
                  </a:cubicBezTo>
                  <a:cubicBezTo>
                    <a:pt y="1870" x="31988"/>
                    <a:pt y="2131" x="31883"/>
                    <a:pt y="2423" x="31812"/>
                  </a:cubicBezTo>
                  <a:cubicBezTo>
                    <a:pt y="2716" x="31740"/>
                    <a:pt y="3032" x="31705"/>
                    <a:pt y="3372" x="31705"/>
                  </a:cubicBezTo>
                  <a:cubicBezTo>
                    <a:pt y="3770" x="31705"/>
                    <a:pt y="4077" x="31776"/>
                    <a:pt y="4294" x="31919"/>
                  </a:cubicBezTo>
                  <a:cubicBezTo>
                    <a:pt y="4510" x="32063"/>
                    <a:pt y="4619" x="32267"/>
                    <a:pt y="4619" x="32533"/>
                  </a:cubicBezTo>
                  <a:cubicBezTo>
                    <a:pt y="4619" x="32658"/>
                    <a:pt y="4599" x="32780"/>
                    <a:pt y="4560" x="32900"/>
                  </a:cubicBezTo>
                  <a:cubicBezTo>
                    <a:pt y="4522" x="33021"/>
                    <a:pt y="4463" x="33138"/>
                    <a:pt y="4386" x="33251"/>
                  </a:cubicBezTo>
                  <a:lnTo>
                    <a:pt y="3855" x="33311"/>
                  </a:lnTo>
                  <a:lnTo>
                    <a:pt y="3855" x="33311"/>
                  </a:lnTo>
                  <a:cubicBezTo>
                    <a:pt y="3956" x="33206"/>
                    <a:pt y="4033" x="33092"/>
                    <a:pt y="4086" x="32970"/>
                  </a:cubicBezTo>
                  <a:cubicBezTo>
                    <a:pt y="4138" x="32848"/>
                    <a:pt y="4164" x="32718"/>
                    <a:pt y="4164" x="32581"/>
                  </a:cubicBezTo>
                  <a:cubicBezTo>
                    <a:pt y="4164" x="32403"/>
                    <a:pt y="4090" x="32265"/>
                    <a:pt y="3943" x="32168"/>
                  </a:cubicBezTo>
                  <a:cubicBezTo>
                    <a:pt y="3795" x="32070"/>
                    <a:pt y="3586" x="32021"/>
                    <a:pt y="3316" x="32021"/>
                  </a:cubicBezTo>
                  <a:cubicBezTo>
                    <a:pt y="3285" x="32021"/>
                    <a:pt y="3248" x="32022"/>
                    <a:pt y="3206" x="32025"/>
                  </a:cubicBezTo>
                  <a:cubicBezTo>
                    <a:pt y="3163" x="32027"/>
                    <a:pt y="3105" x="32032"/>
                    <a:pt y="3031" x="32038"/>
                  </a:cubicBezTo>
                  <a:lnTo>
                    <a:pt y="3031" x="33504"/>
                  </a:lnTo>
                  <a:cubicBezTo>
                    <a:pt y="2914" x="33518"/>
                    <a:pt y="2805" x="33528"/>
                    <a:pt y="2703" x="33535"/>
                  </a:cubicBezTo>
                  <a:cubicBezTo>
                    <a:pt y="2601" x="33542"/>
                    <a:pt y="2505" x="33545"/>
                    <a:pt y="2416" x="33545"/>
                  </a:cubicBezTo>
                  <a:cubicBezTo>
                    <a:pt y="2043" x="33545"/>
                    <a:pt y="1746" x="33481"/>
                    <a:pt y="1525" x="33353"/>
                  </a:cubicBezTo>
                  <a:cubicBezTo>
                    <a:pt y="1303" x="33224"/>
                    <a:pt y="1192" x="33051"/>
                    <a:pt y="1192" x="32835"/>
                  </a:cubicBezTo>
                  <a:close/>
                  <a:moveTo>
                    <a:pt y="1192" x="37276"/>
                  </a:moveTo>
                  <a:cubicBezTo>
                    <a:pt y="1192" x="37123"/>
                    <a:pt y="1232" x="36982"/>
                    <a:pt y="1312" x="36853"/>
                  </a:cubicBezTo>
                  <a:cubicBezTo>
                    <a:pt y="1392" x="36724"/>
                    <a:pt y="1509" x="36612"/>
                    <a:pt y="1664" x="36516"/>
                  </a:cubicBezTo>
                  <a:cubicBezTo>
                    <a:pt y="1892" x="36376"/>
                    <a:pt y="2148" x="36270"/>
                    <a:pt y="2432" x="36199"/>
                  </a:cubicBezTo>
                  <a:cubicBezTo>
                    <a:pt y="2717" x="36127"/>
                    <a:pt y="3028" x="36092"/>
                    <a:pt y="3366" x="36092"/>
                  </a:cubicBezTo>
                  <a:cubicBezTo>
                    <a:pt y="3768" x="36092"/>
                    <a:pt y="4077" x="36160"/>
                    <a:pt y="4294" x="36297"/>
                  </a:cubicBezTo>
                  <a:cubicBezTo>
                    <a:pt y="4510" x="36434"/>
                    <a:pt y="4619" x="36630"/>
                    <a:pt y="4619" x="36884"/>
                  </a:cubicBezTo>
                  <a:cubicBezTo>
                    <a:pt y="4619" x="36986"/>
                    <a:pt y="4603" x="37085"/>
                    <a:pt y="4571" x="37181"/>
                  </a:cubicBezTo>
                  <a:cubicBezTo>
                    <a:pt y="4539" x="37278"/>
                    <a:pt y="4491" x="37372"/>
                    <a:pt y="4426" x="37463"/>
                  </a:cubicBezTo>
                  <a:lnTo>
                    <a:pt y="3896" x="37523"/>
                  </a:lnTo>
                  <a:lnTo>
                    <a:pt y="3896" x="37523"/>
                  </a:lnTo>
                  <a:cubicBezTo>
                    <a:pt y="3986" x="37417"/>
                    <a:pt y="4053" x="37315"/>
                    <a:pt y="4097" x="37217"/>
                  </a:cubicBezTo>
                  <a:cubicBezTo>
                    <a:pt y="4142" x="37120"/>
                    <a:pt y="4164" x="37028"/>
                    <a:pt y="4164" x="36941"/>
                  </a:cubicBezTo>
                  <a:cubicBezTo>
                    <a:pt y="4164" x="36765"/>
                    <a:pt y="4092" x="36634"/>
                    <a:pt y="3949" x="36548"/>
                  </a:cubicBezTo>
                  <a:cubicBezTo>
                    <a:pt y="3805" x="36462"/>
                    <a:pt y="3586" x="36419"/>
                    <a:pt y="3293" x="36419"/>
                  </a:cubicBezTo>
                  <a:cubicBezTo>
                    <a:pt y="3050" x="36419"/>
                    <a:pt y="2815" x="36445"/>
                    <a:pt y="2588" x="36499"/>
                  </a:cubicBezTo>
                  <a:cubicBezTo>
                    <a:pt y="2361" x="36553"/>
                    <a:pt y="2163" x="36629"/>
                    <a:pt y="1994" x="36727"/>
                  </a:cubicBezTo>
                  <a:cubicBezTo>
                    <a:pt y="1883" x="36788"/>
                    <a:pt y="1797" x="36865"/>
                    <a:pt y="1737" x="36955"/>
                  </a:cubicBezTo>
                  <a:cubicBezTo>
                    <a:pt y="1677" x="37046"/>
                    <a:pt y="1647" x="37142"/>
                    <a:pt y="1647" x="37242"/>
                  </a:cubicBezTo>
                  <a:cubicBezTo>
                    <a:pt y="1647" x="37333"/>
                    <a:pt y="1670" x="37422"/>
                    <a:pt y="1717" x="37507"/>
                  </a:cubicBezTo>
                  <a:cubicBezTo>
                    <a:pt y="1763" x="37592"/>
                    <a:pt y="1833" x="37672"/>
                    <a:pt y="1927" x="37747"/>
                  </a:cubicBezTo>
                  <a:lnTo>
                    <a:pt y="1396" x="37811"/>
                  </a:lnTo>
                  <a:cubicBezTo>
                    <a:pt y="1328" x="37719"/>
                    <a:pt y="1277" x="37630"/>
                    <a:pt y="1243" x="37542"/>
                  </a:cubicBezTo>
                  <a:cubicBezTo>
                    <a:pt y="1209" x="37454"/>
                    <a:pt y="1192" x="37365"/>
                    <a:pt y="1192" x="37276"/>
                  </a:cubicBezTo>
                  <a:close/>
                  <a:moveTo>
                    <a:pt y="1192" x="40124"/>
                  </a:moveTo>
                  <a:cubicBezTo>
                    <a:pt y="1192" x="39985"/>
                    <a:pt y="1231" x="39855"/>
                    <a:pt y="1309" x="39732"/>
                  </a:cubicBezTo>
                  <a:cubicBezTo>
                    <a:pt y="1387" x="39610"/>
                    <a:pt y="1497" x="39504"/>
                    <a:pt y="1641" x="39415"/>
                  </a:cubicBezTo>
                  <a:cubicBezTo>
                    <a:pt y="1870" x="39277"/>
                    <a:pt y="2131" x="39172"/>
                    <a:pt y="2423" x="39101"/>
                  </a:cubicBezTo>
                  <a:cubicBezTo>
                    <a:pt y="2716" x="39029"/>
                    <a:pt y="3032" x="38994"/>
                    <a:pt y="3372" x="38994"/>
                  </a:cubicBezTo>
                  <a:cubicBezTo>
                    <a:pt y="3770" x="38994"/>
                    <a:pt y="4077" x="39065"/>
                    <a:pt y="4294" x="39208"/>
                  </a:cubicBezTo>
                  <a:cubicBezTo>
                    <a:pt y="4510" x="39352"/>
                    <a:pt y="4619" x="39556"/>
                    <a:pt y="4619" x="39822"/>
                  </a:cubicBezTo>
                  <a:cubicBezTo>
                    <a:pt y="4619" x="39947"/>
                    <a:pt y="4599" x="40069"/>
                    <a:pt y="4560" x="40189"/>
                  </a:cubicBezTo>
                  <a:cubicBezTo>
                    <a:pt y="4522" x="40310"/>
                    <a:pt y="4463" x="40427"/>
                    <a:pt y="4386" x="40540"/>
                  </a:cubicBezTo>
                  <a:lnTo>
                    <a:pt y="3855" x="40600"/>
                  </a:lnTo>
                  <a:lnTo>
                    <a:pt y="3855" x="40600"/>
                  </a:lnTo>
                  <a:cubicBezTo>
                    <a:pt y="3956" x="40495"/>
                    <a:pt y="4033" x="40381"/>
                    <a:pt y="4086" x="40259"/>
                  </a:cubicBezTo>
                  <a:cubicBezTo>
                    <a:pt y="4138" x="40137"/>
                    <a:pt y="4164" x="40007"/>
                    <a:pt y="4164" x="39870"/>
                  </a:cubicBezTo>
                  <a:cubicBezTo>
                    <a:pt y="4164" x="39692"/>
                    <a:pt y="4090" x="39554"/>
                    <a:pt y="3943" x="39457"/>
                  </a:cubicBezTo>
                  <a:cubicBezTo>
                    <a:pt y="3795" x="39359"/>
                    <a:pt y="3586" x="39310"/>
                    <a:pt y="3316" x="39310"/>
                  </a:cubicBezTo>
                  <a:cubicBezTo>
                    <a:pt y="3285" x="39310"/>
                    <a:pt y="3248" x="39311"/>
                    <a:pt y="3206" x="39314"/>
                  </a:cubicBezTo>
                  <a:cubicBezTo>
                    <a:pt y="3163" x="39316"/>
                    <a:pt y="3105" x="39321"/>
                    <a:pt y="3031" x="39327"/>
                  </a:cubicBezTo>
                  <a:lnTo>
                    <a:pt y="3031" x="40793"/>
                  </a:lnTo>
                  <a:cubicBezTo>
                    <a:pt y="2914" x="40807"/>
                    <a:pt y="2805" x="40817"/>
                    <a:pt y="2703" x="40824"/>
                  </a:cubicBezTo>
                  <a:cubicBezTo>
                    <a:pt y="2601" x="40831"/>
                    <a:pt y="2505" x="40834"/>
                    <a:pt y="2416" x="40834"/>
                  </a:cubicBezTo>
                  <a:cubicBezTo>
                    <a:pt y="2043" x="40834"/>
                    <a:pt y="1746" x="40770"/>
                    <a:pt y="1525" x="40642"/>
                  </a:cubicBezTo>
                  <a:cubicBezTo>
                    <a:pt y="1303" x="40513"/>
                    <a:pt y="1192" x="40340"/>
                    <a:pt y="1192" x="40124"/>
                  </a:cubicBezTo>
                  <a:close/>
                  <a:moveTo>
                    <a:pt y="1192" x="42214"/>
                  </a:moveTo>
                  <a:cubicBezTo>
                    <a:pt y="1192" x="42108"/>
                    <a:pt y="1211" x="41998"/>
                    <a:pt y="1249" x="41884"/>
                  </a:cubicBezTo>
                  <a:cubicBezTo>
                    <a:pt y="1287" x="41771"/>
                    <a:pt y="1344" x="41654"/>
                    <a:pt y="1420" x="41536"/>
                  </a:cubicBezTo>
                  <a:lnTo>
                    <a:pt y="1915" x="41481"/>
                  </a:lnTo>
                  <a:cubicBezTo>
                    <a:pt y="1826" x="41595"/>
                    <a:pt y="1759" x="41706"/>
                    <a:pt y="1714" x="41814"/>
                  </a:cubicBezTo>
                  <a:cubicBezTo>
                    <a:pt y="1669" x="41922"/>
                    <a:pt y="1647" x="42027"/>
                    <a:pt y="1647" x="42130"/>
                  </a:cubicBezTo>
                  <a:cubicBezTo>
                    <a:pt y="1647" x="42279"/>
                    <a:pt y="1695" x="42396"/>
                    <a:pt y="1791" x="42478"/>
                  </a:cubicBezTo>
                  <a:cubicBezTo>
                    <a:pt y="1887" x="42561"/>
                    <a:pt y="2022" x="42602"/>
                    <a:pt y="2195" x="42602"/>
                  </a:cubicBezTo>
                  <a:cubicBezTo>
                    <a:pt y="2234" x="42602"/>
                    <a:pt y="2262" x="42602"/>
                    <a:pt y="2281" x="42601"/>
                  </a:cubicBezTo>
                  <a:cubicBezTo>
                    <a:pt y="2299" x="42600"/>
                    <a:pt y="2316" x="42598"/>
                    <a:pt y="2332" x="42596"/>
                  </a:cubicBezTo>
                  <a:lnTo>
                    <a:pt y="2474" x="42579"/>
                  </a:lnTo>
                  <a:lnTo>
                    <a:pt y="2474" x="42140"/>
                  </a:lnTo>
                  <a:cubicBezTo>
                    <a:pt y="2474" x="41826"/>
                    <a:pt y="2585" x="41580"/>
                    <a:pt y="2807" x="41401"/>
                  </a:cubicBezTo>
                  <a:cubicBezTo>
                    <a:pt y="3028" x="41223"/>
                    <a:pt y="3329" x="41133"/>
                    <a:pt y="3710" x="41133"/>
                  </a:cubicBezTo>
                  <a:cubicBezTo>
                    <a:pt y="3976" x="41133"/>
                    <a:pt y="4194" x="41186"/>
                    <a:pt y="4364" x="41290"/>
                  </a:cubicBezTo>
                  <a:cubicBezTo>
                    <a:pt y="4534" x="41395"/>
                    <a:pt y="4619" x="41528"/>
                    <a:pt y="4619" x="41692"/>
                  </a:cubicBezTo>
                  <a:cubicBezTo>
                    <a:pt y="4619" x="41837"/>
                    <a:pt y="4571" x="41968"/>
                    <a:pt y="4475" x="42086"/>
                  </a:cubicBezTo>
                  <a:cubicBezTo>
                    <a:pt y="4378" x="42204"/>
                    <a:pt y="4233" x="42310"/>
                    <a:pt y="4039" x="42402"/>
                  </a:cubicBezTo>
                  <a:lnTo>
                    <a:pt y="4039" x="42402"/>
                  </a:lnTo>
                  <a:lnTo>
                    <a:pt y="4534" x="42344"/>
                  </a:lnTo>
                  <a:lnTo>
                    <a:pt y="4534" x="42659"/>
                  </a:lnTo>
                  <a:lnTo>
                    <a:pt y="2672" x="42873"/>
                  </a:lnTo>
                  <a:cubicBezTo>
                    <a:pt y="2575" x="42884"/>
                    <a:pt y="2484" x="42893"/>
                    <a:pt y="2397" x="42899"/>
                  </a:cubicBezTo>
                  <a:cubicBezTo>
                    <a:pt y="2311" x="42904"/>
                    <a:pt y="2235" x="42907"/>
                    <a:pt y="2171" x="42907"/>
                  </a:cubicBezTo>
                  <a:cubicBezTo>
                    <a:pt y="1853" x="42907"/>
                    <a:pt y="1610" x="42848"/>
                    <a:pt y="1443" x="42730"/>
                  </a:cubicBezTo>
                  <a:cubicBezTo>
                    <a:pt y="1276" x="42612"/>
                    <a:pt y="1192" x="42440"/>
                    <a:pt y="1192" x="42214"/>
                  </a:cubicBezTo>
                  <a:close/>
                  <a:moveTo>
                    <a:pt y="1192" x="51115"/>
                  </a:moveTo>
                  <a:cubicBezTo>
                    <a:pt y="1192" x="50939"/>
                    <a:pt y="1255" x="50781"/>
                    <a:pt y="1379" x="50642"/>
                  </a:cubicBezTo>
                  <a:cubicBezTo>
                    <a:pt y="1503" x="50503"/>
                    <a:pt y="1695" x="50377"/>
                    <a:pt y="1956" x="50264"/>
                  </a:cubicBezTo>
                  <a:cubicBezTo>
                    <a:pt y="2123" x="50192"/>
                    <a:pt y="2329" x="50133"/>
                    <a:pt y="2575" x="50088"/>
                  </a:cubicBezTo>
                  <a:cubicBezTo>
                    <a:pt y="2821" x="50043"/>
                    <a:pt y="3062" x="50021"/>
                    <a:pt y="3299" x="50021"/>
                  </a:cubicBezTo>
                  <a:cubicBezTo>
                    <a:pt y="3707" x="50021"/>
                    <a:pt y="4029" x="50086"/>
                    <a:pt y="4265" x="50217"/>
                  </a:cubicBezTo>
                  <a:cubicBezTo>
                    <a:pt y="4501" x="50347"/>
                    <a:pt y="4619" x="50525"/>
                    <a:pt y="4619" x="50750"/>
                  </a:cubicBezTo>
                  <a:cubicBezTo>
                    <a:pt y="4619" x="50928"/>
                    <a:pt y="4557" x="51087"/>
                    <a:pt y="4432" x="51226"/>
                  </a:cubicBezTo>
                  <a:cubicBezTo>
                    <a:pt y="4308" x="51365"/>
                    <a:pt y="4116" x="51491"/>
                    <a:pt y="3855" x="51603"/>
                  </a:cubicBezTo>
                  <a:cubicBezTo>
                    <a:pt y="3686" x="51675"/>
                    <a:pt y="3474" x="51733"/>
                    <a:pt y="3217" x="51777"/>
                  </a:cubicBezTo>
                  <a:cubicBezTo>
                    <a:pt y="2961" x="51822"/>
                    <a:pt y="2704" x="51844"/>
                    <a:pt y="2445" x="51844"/>
                  </a:cubicBezTo>
                  <a:cubicBezTo>
                    <a:pt y="2072" x="51844"/>
                    <a:pt y="1770" x="51777"/>
                    <a:pt y="1539" x="51643"/>
                  </a:cubicBezTo>
                  <a:cubicBezTo>
                    <a:pt y="1308" x="51509"/>
                    <a:pt y="1192" x="51333"/>
                    <a:pt y="1192" x="51115"/>
                  </a:cubicBezTo>
                  <a:close/>
                  <a:moveTo>
                    <a:pt y="1" x="52651"/>
                  </a:moveTo>
                  <a:lnTo>
                    <a:pt y="4534" x="52132"/>
                  </a:lnTo>
                  <a:lnTo>
                    <a:pt y="4534" x="52447"/>
                  </a:lnTo>
                  <a:lnTo>
                    <a:pt y="4039" x="52504"/>
                  </a:lnTo>
                  <a:cubicBezTo>
                    <a:pt y="4231" x="52561"/>
                    <a:pt y="4376" x="52635"/>
                    <a:pt y="4473" x="52726"/>
                  </a:cubicBezTo>
                  <a:cubicBezTo>
                    <a:pt y="4570" x="52818"/>
                    <a:pt y="4619" x="52926"/>
                    <a:pt y="4619" x="53050"/>
                  </a:cubicBezTo>
                  <a:cubicBezTo>
                    <a:pt y="4619" x="53168"/>
                    <a:pt y="4578" x="53280"/>
                    <a:pt y="4496" x="53387"/>
                  </a:cubicBezTo>
                  <a:cubicBezTo>
                    <a:pt y="4415" x="53495"/>
                    <a:pt y="4298" x="53589"/>
                    <a:pt y="4147" x="53672"/>
                  </a:cubicBezTo>
                  <a:cubicBezTo>
                    <a:pt y="3918" x="53797"/>
                    <a:pt y="3655" x="53894"/>
                    <a:pt y="3360" x="53962"/>
                  </a:cubicBezTo>
                  <a:cubicBezTo>
                    <a:pt y="3065" x="54030"/>
                    <a:pt y="2760" x="54064"/>
                    <a:pt y="2445" x="54064"/>
                  </a:cubicBezTo>
                  <a:cubicBezTo>
                    <a:pt y="2061" x="54064"/>
                    <a:pt y="1756" x="54006"/>
                    <a:pt y="1530" x="53890"/>
                  </a:cubicBezTo>
                  <a:cubicBezTo>
                    <a:pt y="1305" x="53774"/>
                    <a:pt y="1192" x="53618"/>
                    <a:pt y="1192" x="53422"/>
                  </a:cubicBezTo>
                  <a:cubicBezTo>
                    <a:pt y="1192" x="53294"/>
                    <a:pt y="1243" x="53171"/>
                    <a:pt y="1345" x="53054"/>
                  </a:cubicBezTo>
                  <a:cubicBezTo>
                    <a:pt y="1447" x="52937"/>
                    <a:pt y="1588" x="52840"/>
                    <a:pt y="1766" x="52762"/>
                  </a:cubicBezTo>
                  <a:lnTo>
                    <a:pt y="1" x="52966"/>
                  </a:lnTo>
                  <a:close/>
                  <a:moveTo>
                    <a:pt y="1192" x="58536"/>
                  </a:moveTo>
                  <a:cubicBezTo>
                    <a:pt y="1192" x="58360"/>
                    <a:pt y="1255" x="58202"/>
                    <a:pt y="1379" x="58063"/>
                  </a:cubicBezTo>
                  <a:cubicBezTo>
                    <a:pt y="1503" x="57924"/>
                    <a:pt y="1695" x="57798"/>
                    <a:pt y="1956" x="57685"/>
                  </a:cubicBezTo>
                  <a:cubicBezTo>
                    <a:pt y="2123" x="57613"/>
                    <a:pt y="2329" x="57554"/>
                    <a:pt y="2575" x="57509"/>
                  </a:cubicBezTo>
                  <a:cubicBezTo>
                    <a:pt y="2821" x="57464"/>
                    <a:pt y="3062" x="57442"/>
                    <a:pt y="3299" x="57442"/>
                  </a:cubicBezTo>
                  <a:cubicBezTo>
                    <a:pt y="3707" x="57442"/>
                    <a:pt y="4029" x="57507"/>
                    <a:pt y="4265" x="57638"/>
                  </a:cubicBezTo>
                  <a:cubicBezTo>
                    <a:pt y="4501" x="57768"/>
                    <a:pt y="4619" x="57946"/>
                    <a:pt y="4619" x="58171"/>
                  </a:cubicBezTo>
                  <a:cubicBezTo>
                    <a:pt y="4619" x="58349"/>
                    <a:pt y="4557" x="58508"/>
                    <a:pt y="4432" x="58647"/>
                  </a:cubicBezTo>
                  <a:cubicBezTo>
                    <a:pt y="4308" x="58786"/>
                    <a:pt y="4116" x="58912"/>
                    <a:pt y="3855" x="59024"/>
                  </a:cubicBezTo>
                  <a:cubicBezTo>
                    <a:pt y="3686" x="59096"/>
                    <a:pt y="3474" x="59154"/>
                    <a:pt y="3217" x="59198"/>
                  </a:cubicBezTo>
                  <a:cubicBezTo>
                    <a:pt y="2961" x="59243"/>
                    <a:pt y="2704" x="59265"/>
                    <a:pt y="2445" x="59265"/>
                  </a:cubicBezTo>
                  <a:cubicBezTo>
                    <a:pt y="2072" x="59265"/>
                    <a:pt y="1770" x="59198"/>
                    <a:pt y="1539" x="59064"/>
                  </a:cubicBezTo>
                  <a:cubicBezTo>
                    <a:pt y="1308" x="58930"/>
                    <a:pt y="1192" x="58754"/>
                    <a:pt y="1192" x="58536"/>
                  </a:cubicBezTo>
                  <a:close/>
                  <a:moveTo>
                    <a:pt y="1271" x="59885"/>
                  </a:moveTo>
                  <a:lnTo>
                    <a:pt y="3241" x="59661"/>
                  </a:lnTo>
                  <a:cubicBezTo>
                    <a:pt y="3334" x="59650"/>
                    <a:pt y="3424" x="59641"/>
                    <a:pt y="3512" x="59635"/>
                  </a:cubicBezTo>
                  <a:cubicBezTo>
                    <a:pt y="3599" x="59630"/>
                    <a:pt y="3672" x="59627"/>
                    <a:pt y="3730" x="59627"/>
                  </a:cubicBezTo>
                  <a:cubicBezTo>
                    <a:pt y="4010" x="59627"/>
                    <a:pt y="4228" x="59674"/>
                    <a:pt y="4384" x="59767"/>
                  </a:cubicBezTo>
                  <a:cubicBezTo>
                    <a:pt y="4541" x="59861"/>
                    <a:pt y="4619" x="59992"/>
                    <a:pt y="4619" x="60159"/>
                  </a:cubicBezTo>
                  <a:cubicBezTo>
                    <a:pt y="4619" x="60298"/>
                    <a:pt y="4567" x="60428"/>
                    <a:pt y="4463" x="60551"/>
                  </a:cubicBezTo>
                  <a:cubicBezTo>
                    <a:pt y="4359" x="60673"/>
                    <a:pt y="4212" x="60779"/>
                    <a:pt y="4021" x="60868"/>
                  </a:cubicBezTo>
                  <a:lnTo>
                    <a:pt y="4021" x="60868"/>
                  </a:lnTo>
                  <a:lnTo>
                    <a:pt y="4534" x="60805"/>
                  </a:lnTo>
                  <a:lnTo>
                    <a:pt y="4534" x="61120"/>
                  </a:lnTo>
                  <a:lnTo>
                    <a:pt y="1271" x="61491"/>
                  </a:lnTo>
                  <a:lnTo>
                    <a:pt y="1271" x="61176"/>
                  </a:lnTo>
                  <a:lnTo>
                    <a:pt y="3077" x="60966"/>
                  </a:lnTo>
                  <a:cubicBezTo>
                    <a:pt y="3406" x="60928"/>
                    <a:pt y="3667" x="60848"/>
                    <a:pt y="3861" x="60724"/>
                  </a:cubicBezTo>
                  <a:cubicBezTo>
                    <a:pt y="4055" x="60601"/>
                    <a:pt y="4153" x="60455"/>
                    <a:pt y="4153" x="60286"/>
                  </a:cubicBezTo>
                  <a:cubicBezTo>
                    <a:pt y="4153" x="60178"/>
                    <a:pt y="4107" x="60094"/>
                    <a:pt y="4017" x="60034"/>
                  </a:cubicBezTo>
                  <a:cubicBezTo>
                    <a:pt y="3927" x="59975"/>
                    <a:pt y="3799" x="59945"/>
                    <a:pt y="3634" x="59945"/>
                  </a:cubicBezTo>
                  <a:cubicBezTo>
                    <a:pt y="3589" x="59945"/>
                    <a:pt y="3533" x="59948"/>
                    <a:pt y="3465" x="59953"/>
                  </a:cubicBezTo>
                  <a:cubicBezTo>
                    <a:pt y="3397" x="59958"/>
                    <a:pt y="3315" x="59967"/>
                    <a:pt y="3220" x="59978"/>
                  </a:cubicBezTo>
                  <a:lnTo>
                    <a:pt y="1271" x="60202"/>
                  </a:lnTo>
                  <a:close/>
                  <a:moveTo>
                    <a:pt y="1192" x="62807"/>
                  </a:moveTo>
                  <a:cubicBezTo>
                    <a:pt y="1192" x="62543"/>
                    <a:pt y="1294" x="62335"/>
                    <a:pt y="1498" x="62181"/>
                  </a:cubicBezTo>
                  <a:cubicBezTo>
                    <a:pt y="1702" x="62028"/>
                    <a:pt y="1978" x="61951"/>
                    <a:pt y="2326" x="61951"/>
                  </a:cubicBezTo>
                  <a:cubicBezTo>
                    <a:pt y="2508" x="61951"/>
                    <a:pt y="2658" x="61988"/>
                    <a:pt y="2776" x="62062"/>
                  </a:cubicBezTo>
                  <a:cubicBezTo>
                    <a:pt y="2893" x="62136"/>
                    <a:pt y="2988" x="62253"/>
                    <a:pt y="3060" x="62413"/>
                  </a:cubicBezTo>
                  <a:lnTo>
                    <a:pt y="3107" x="62521"/>
                  </a:lnTo>
                  <a:lnTo>
                    <a:pt y="3121" x="62554"/>
                  </a:lnTo>
                  <a:cubicBezTo>
                    <a:pt y="3236" x="62807"/>
                    <a:pt y="3386" x="62934"/>
                    <a:pt y="3573" x="62934"/>
                  </a:cubicBezTo>
                  <a:cubicBezTo>
                    <a:pt y="3746" x="62934"/>
                    <a:pt y="3888" x="62886"/>
                    <a:pt y="4001" x="62789"/>
                  </a:cubicBezTo>
                  <a:cubicBezTo>
                    <a:pt y="4114" x="62693"/>
                    <a:pt y="4170" x="62567"/>
                    <a:pt y="4170" x="62413"/>
                  </a:cubicBezTo>
                  <a:cubicBezTo>
                    <a:pt y="4170" x="62310"/>
                    <a:pt y="4144" x="62203"/>
                    <a:pt y="4091" x="62091"/>
                  </a:cubicBezTo>
                  <a:cubicBezTo>
                    <a:pt y="4039" x="61979"/>
                    <a:pt y="3962" x="61866"/>
                    <a:pt y="3861" x="61751"/>
                  </a:cubicBezTo>
                  <a:lnTo>
                    <a:pt y="4415" x="61689"/>
                  </a:lnTo>
                  <a:cubicBezTo>
                    <a:pt y="4485" x="61824"/>
                    <a:pt y="4536" x="61947"/>
                    <a:pt y="4569" x="62059"/>
                  </a:cubicBezTo>
                  <a:cubicBezTo>
                    <a:pt y="4602" x="62171"/>
                    <a:pt y="4619" x="62277"/>
                    <a:pt y="4619" x="62379"/>
                  </a:cubicBezTo>
                  <a:cubicBezTo>
                    <a:pt y="4619" x="62640"/>
                    <a:pt y="4510" x="62852"/>
                    <a:pt y="4292" x="63013"/>
                  </a:cubicBezTo>
                  <a:cubicBezTo>
                    <a:pt y="4075" x="63175"/>
                    <a:pt y="3793" x="63256"/>
                    <a:pt y="3447" x="63256"/>
                  </a:cubicBezTo>
                  <a:cubicBezTo>
                    <a:pt y="3259" x="63256"/>
                    <a:pt y="3110" x="63221"/>
                    <a:pt y="3002" x="63150"/>
                  </a:cubicBezTo>
                  <a:cubicBezTo>
                    <a:pt y="2893" x="63080"/>
                    <a:pt y="2789" x="62940"/>
                    <a:pt y="2690" x="62730"/>
                  </a:cubicBezTo>
                  <a:lnTo>
                    <a:pt y="2638" x="62629"/>
                  </a:lnTo>
                  <a:cubicBezTo>
                    <a:pt y="2634" x="62621"/>
                    <a:pt y="2628" x="62608"/>
                    <a:pt y="2620" x="62591"/>
                  </a:cubicBezTo>
                  <a:cubicBezTo>
                    <a:pt y="2517" x="62370"/>
                    <a:pt y="2369" x="62259"/>
                    <a:pt y="2177" x="62259"/>
                  </a:cubicBezTo>
                  <a:cubicBezTo>
                    <a:pt y="2012" x="62259"/>
                    <a:pt y="1881" x="62307"/>
                    <a:pt y="1785" x="62402"/>
                  </a:cubicBezTo>
                  <a:cubicBezTo>
                    <a:pt y="1689" x="62497"/>
                    <a:pt y="1641" x="62628"/>
                    <a:pt y="1641" x="62793"/>
                  </a:cubicBezTo>
                  <a:cubicBezTo>
                    <a:pt y="1641" x="62891"/>
                    <a:pt y="1661" x="62987"/>
                    <a:pt y="1699" x="63079"/>
                  </a:cubicBezTo>
                  <a:cubicBezTo>
                    <a:pt y="1738" x="63172"/>
                    <a:pt y="1796" x="63260"/>
                    <a:pt y="1874" x="63343"/>
                  </a:cubicBezTo>
                  <a:lnTo>
                    <a:pt y="1367" x="63403"/>
                  </a:lnTo>
                  <a:cubicBezTo>
                    <a:pt y="1309" x="63307"/>
                    <a:pt y="1265" x="63210"/>
                    <a:pt y="1236" x="63111"/>
                  </a:cubicBezTo>
                  <a:cubicBezTo>
                    <a:pt y="1207" x="63012"/>
                    <a:pt y="1192" x="62911"/>
                    <a:pt y="1192" x="62807"/>
                  </a:cubicBezTo>
                  <a:close/>
                  <a:moveTo>
                    <a:pt y="1192" x="74710"/>
                  </a:moveTo>
                  <a:cubicBezTo>
                    <a:pt y="1192" x="74534"/>
                    <a:pt y="1255" x="74376"/>
                    <a:pt y="1379" x="74237"/>
                  </a:cubicBezTo>
                  <a:cubicBezTo>
                    <a:pt y="1503" x="74098"/>
                    <a:pt y="1695" x="73972"/>
                    <a:pt y="1956" x="73859"/>
                  </a:cubicBezTo>
                  <a:cubicBezTo>
                    <a:pt y="2123" x="73787"/>
                    <a:pt y="2329" x="73728"/>
                    <a:pt y="2575" x="73683"/>
                  </a:cubicBezTo>
                  <a:cubicBezTo>
                    <a:pt y="2821" x="73638"/>
                    <a:pt y="3062" x="73616"/>
                    <a:pt y="3299" x="73616"/>
                  </a:cubicBezTo>
                  <a:cubicBezTo>
                    <a:pt y="3707" x="73616"/>
                    <a:pt y="4029" x="73681"/>
                    <a:pt y="4265" x="73812"/>
                  </a:cubicBezTo>
                  <a:cubicBezTo>
                    <a:pt y="4501" x="73942"/>
                    <a:pt y="4619" x="74120"/>
                    <a:pt y="4619" x="74345"/>
                  </a:cubicBezTo>
                  <a:cubicBezTo>
                    <a:pt y="4619" x="74523"/>
                    <a:pt y="4557" x="74682"/>
                    <a:pt y="4432" x="74821"/>
                  </a:cubicBezTo>
                  <a:cubicBezTo>
                    <a:pt y="4308" x="74960"/>
                    <a:pt y="4116" x="75086"/>
                    <a:pt y="3855" x="75198"/>
                  </a:cubicBezTo>
                  <a:cubicBezTo>
                    <a:pt y="3686" x="75270"/>
                    <a:pt y="3474" x="75328"/>
                    <a:pt y="3217" x="75372"/>
                  </a:cubicBezTo>
                  <a:cubicBezTo>
                    <a:pt y="2961" x="75417"/>
                    <a:pt y="2704" x="75439"/>
                    <a:pt y="2445" x="75439"/>
                  </a:cubicBezTo>
                  <a:cubicBezTo>
                    <a:pt y="2072" x="75439"/>
                    <a:pt y="1770" x="75372"/>
                    <a:pt y="1539" x="75238"/>
                  </a:cubicBezTo>
                  <a:cubicBezTo>
                    <a:pt y="1308" x="75104"/>
                    <a:pt y="1192" x="74928"/>
                    <a:pt y="1192" x="74710"/>
                  </a:cubicBezTo>
                  <a:close/>
                  <a:moveTo>
                    <a:pt y="1192" x="78804"/>
                  </a:moveTo>
                  <a:cubicBezTo>
                    <a:pt y="1192" x="78628"/>
                    <a:pt y="1255" x="78470"/>
                    <a:pt y="1379" x="78331"/>
                  </a:cubicBezTo>
                  <a:cubicBezTo>
                    <a:pt y="1503" x="78192"/>
                    <a:pt y="1695" x="78066"/>
                    <a:pt y="1956" x="77953"/>
                  </a:cubicBezTo>
                  <a:cubicBezTo>
                    <a:pt y="2123" x="77881"/>
                    <a:pt y="2329" x="77822"/>
                    <a:pt y="2575" x="77777"/>
                  </a:cubicBezTo>
                  <a:cubicBezTo>
                    <a:pt y="2821" x="77732"/>
                    <a:pt y="3062" x="77710"/>
                    <a:pt y="3299" x="77710"/>
                  </a:cubicBezTo>
                  <a:cubicBezTo>
                    <a:pt y="3707" x="77710"/>
                    <a:pt y="4029" x="77775"/>
                    <a:pt y="4265" x="77906"/>
                  </a:cubicBezTo>
                  <a:cubicBezTo>
                    <a:pt y="4501" x="78036"/>
                    <a:pt y="4619" x="78214"/>
                    <a:pt y="4619" x="78439"/>
                  </a:cubicBezTo>
                  <a:cubicBezTo>
                    <a:pt y="4619" x="78617"/>
                    <a:pt y="4557" x="78776"/>
                    <a:pt y="4432" x="78915"/>
                  </a:cubicBezTo>
                  <a:cubicBezTo>
                    <a:pt y="4308" x="79054"/>
                    <a:pt y="4116" x="79180"/>
                    <a:pt y="3855" x="79292"/>
                  </a:cubicBezTo>
                  <a:cubicBezTo>
                    <a:pt y="3686" x="79364"/>
                    <a:pt y="3474" x="79422"/>
                    <a:pt y="3217" x="79466"/>
                  </a:cubicBezTo>
                  <a:cubicBezTo>
                    <a:pt y="2961" x="79511"/>
                    <a:pt y="2704" x="79533"/>
                    <a:pt y="2445" x="79533"/>
                  </a:cubicBezTo>
                  <a:cubicBezTo>
                    <a:pt y="2072" x="79533"/>
                    <a:pt y="1770" x="79466"/>
                    <a:pt y="1539" x="79332"/>
                  </a:cubicBezTo>
                  <a:cubicBezTo>
                    <a:pt y="1308" x="79198"/>
                    <a:pt y="1192" x="79022"/>
                    <a:pt y="1192" x="78804"/>
                  </a:cubicBezTo>
                  <a:close/>
                  <a:moveTo>
                    <a:pt y="1192" x="83720"/>
                  </a:moveTo>
                  <a:cubicBezTo>
                    <a:pt y="1192" x="83456"/>
                    <a:pt y="1294" x="83248"/>
                    <a:pt y="1498" x="83094"/>
                  </a:cubicBezTo>
                  <a:cubicBezTo>
                    <a:pt y="1702" x="82941"/>
                    <a:pt y="1978" x="82864"/>
                    <a:pt y="2326" x="82864"/>
                  </a:cubicBezTo>
                  <a:cubicBezTo>
                    <a:pt y="2508" x="82864"/>
                    <a:pt y="2658" x="82901"/>
                    <a:pt y="2776" x="82975"/>
                  </a:cubicBezTo>
                  <a:cubicBezTo>
                    <a:pt y="2893" x="83049"/>
                    <a:pt y="2988" x="83166"/>
                    <a:pt y="3060" x="83326"/>
                  </a:cubicBezTo>
                  <a:lnTo>
                    <a:pt y="3107" x="83434"/>
                  </a:lnTo>
                  <a:lnTo>
                    <a:pt y="3121" x="83467"/>
                  </a:lnTo>
                  <a:cubicBezTo>
                    <a:pt y="3236" x="83720"/>
                    <a:pt y="3386" x="83847"/>
                    <a:pt y="3573" x="83847"/>
                  </a:cubicBezTo>
                  <a:cubicBezTo>
                    <a:pt y="3746" x="83847"/>
                    <a:pt y="3888" x="83799"/>
                    <a:pt y="4001" x="83702"/>
                  </a:cubicBezTo>
                  <a:cubicBezTo>
                    <a:pt y="4114" x="83606"/>
                    <a:pt y="4170" x="83480"/>
                    <a:pt y="4170" x="83326"/>
                  </a:cubicBezTo>
                  <a:cubicBezTo>
                    <a:pt y="4170" x="83224"/>
                    <a:pt y="4144" x="83116"/>
                    <a:pt y="4091" x="83004"/>
                  </a:cubicBezTo>
                  <a:cubicBezTo>
                    <a:pt y="4039" x="82892"/>
                    <a:pt y="3962" x="82779"/>
                    <a:pt y="3861" x="82664"/>
                  </a:cubicBezTo>
                  <a:lnTo>
                    <a:pt y="4415" x="82602"/>
                  </a:lnTo>
                  <a:cubicBezTo>
                    <a:pt y="4485" x="82737"/>
                    <a:pt y="4536" x="82860"/>
                    <a:pt y="4569" x="82972"/>
                  </a:cubicBezTo>
                  <a:cubicBezTo>
                    <a:pt y="4602" x="83084"/>
                    <a:pt y="4619" x="83190"/>
                    <a:pt y="4619" x="83292"/>
                  </a:cubicBezTo>
                  <a:cubicBezTo>
                    <a:pt y="4619" x="83553"/>
                    <a:pt y="4510" x="83765"/>
                    <a:pt y="4292" x="83926"/>
                  </a:cubicBezTo>
                  <a:cubicBezTo>
                    <a:pt y="4075" x="84088"/>
                    <a:pt y="3793" x="84169"/>
                    <a:pt y="3447" x="84169"/>
                  </a:cubicBezTo>
                  <a:cubicBezTo>
                    <a:pt y="3259" x="84169"/>
                    <a:pt y="3110" x="84134"/>
                    <a:pt y="3002" x="84063"/>
                  </a:cubicBezTo>
                  <a:cubicBezTo>
                    <a:pt y="2893" x="83993"/>
                    <a:pt y="2789" x="83853"/>
                    <a:pt y="2690" x="83643"/>
                  </a:cubicBezTo>
                  <a:lnTo>
                    <a:pt y="2638" x="83542"/>
                  </a:lnTo>
                  <a:cubicBezTo>
                    <a:pt y="2634" x="83534"/>
                    <a:pt y="2628" x="83521"/>
                    <a:pt y="2620" x="83504"/>
                  </a:cubicBezTo>
                  <a:cubicBezTo>
                    <a:pt y="2517" x="83283"/>
                    <a:pt y="2369" x="83172"/>
                    <a:pt y="2177" x="83172"/>
                  </a:cubicBezTo>
                  <a:cubicBezTo>
                    <a:pt y="2012" x="83172"/>
                    <a:pt y="1881" x="83220"/>
                    <a:pt y="1785" x="83315"/>
                  </a:cubicBezTo>
                  <a:cubicBezTo>
                    <a:pt y="1689" x="83410"/>
                    <a:pt y="1641" x="83541"/>
                    <a:pt y="1641" x="83706"/>
                  </a:cubicBezTo>
                  <a:cubicBezTo>
                    <a:pt y="1641" x="83805"/>
                    <a:pt y="1661" x="83900"/>
                    <a:pt y="1699" x="83992"/>
                  </a:cubicBezTo>
                  <a:cubicBezTo>
                    <a:pt y="1738" x="84085"/>
                    <a:pt y="1796" x="84173"/>
                    <a:pt y="1874" x="84256"/>
                  </a:cubicBezTo>
                  <a:lnTo>
                    <a:pt y="1367" x="84316"/>
                  </a:lnTo>
                  <a:cubicBezTo>
                    <a:pt y="1309" x="84220"/>
                    <a:pt y="1265" x="84123"/>
                    <a:pt y="1236" x="84024"/>
                  </a:cubicBezTo>
                  <a:cubicBezTo>
                    <a:pt y="1207" x="83925"/>
                    <a:pt y="1192" x="83824"/>
                    <a:pt y="1192" x="83720"/>
                  </a:cubicBezTo>
                  <a:close/>
                  <a:moveTo>
                    <a:pt y="1192" x="90327"/>
                  </a:moveTo>
                  <a:cubicBezTo>
                    <a:pt y="1192" x="90221"/>
                    <a:pt y="1211" x="90111"/>
                    <a:pt y="1249" x="89997"/>
                  </a:cubicBezTo>
                  <a:cubicBezTo>
                    <a:pt y="1287" x="89884"/>
                    <a:pt y="1344" x="89768"/>
                    <a:pt y="1420" x="89649"/>
                  </a:cubicBezTo>
                  <a:lnTo>
                    <a:pt y="1915" x="89594"/>
                  </a:lnTo>
                  <a:cubicBezTo>
                    <a:pt y="1826" x="89708"/>
                    <a:pt y="1759" x="89819"/>
                    <a:pt y="1714" x="89927"/>
                  </a:cubicBezTo>
                  <a:cubicBezTo>
                    <a:pt y="1669" x="90035"/>
                    <a:pt y="1647" x="90140"/>
                    <a:pt y="1647" x="90243"/>
                  </a:cubicBezTo>
                  <a:cubicBezTo>
                    <a:pt y="1647" x="90392"/>
                    <a:pt y="1695" x="90509"/>
                    <a:pt y="1791" x="90591"/>
                  </a:cubicBezTo>
                  <a:cubicBezTo>
                    <a:pt y="1887" x="90674"/>
                    <a:pt y="2022" x="90715"/>
                    <a:pt y="2195" x="90715"/>
                  </a:cubicBezTo>
                  <a:cubicBezTo>
                    <a:pt y="2234" x="90715"/>
                    <a:pt y="2262" x="90715"/>
                    <a:pt y="2281" x="90714"/>
                  </a:cubicBezTo>
                  <a:cubicBezTo>
                    <a:pt y="2299" x="90713"/>
                    <a:pt y="2316" x="90711"/>
                    <a:pt y="2332" x="90709"/>
                  </a:cubicBezTo>
                  <a:lnTo>
                    <a:pt y="2474" x="90692"/>
                  </a:lnTo>
                  <a:lnTo>
                    <a:pt y="2474" x="90253"/>
                  </a:lnTo>
                  <a:cubicBezTo>
                    <a:pt y="2474" x="89939"/>
                    <a:pt y="2585" x="89693"/>
                    <a:pt y="2807" x="89514"/>
                  </a:cubicBezTo>
                  <a:cubicBezTo>
                    <a:pt y="3028" x="89336"/>
                    <a:pt y="3329" x="89246"/>
                    <a:pt y="3710" x="89246"/>
                  </a:cubicBezTo>
                  <a:cubicBezTo>
                    <a:pt y="3976" x="89246"/>
                    <a:pt y="4194" x="89299"/>
                    <a:pt y="4364" x="89403"/>
                  </a:cubicBezTo>
                  <a:cubicBezTo>
                    <a:pt y="4534" x="89508"/>
                    <a:pt y="4619" x="89641"/>
                    <a:pt y="4619" x="89805"/>
                  </a:cubicBezTo>
                  <a:cubicBezTo>
                    <a:pt y="4619" x="89950"/>
                    <a:pt y="4571" x="90081"/>
                    <a:pt y="4475" x="90199"/>
                  </a:cubicBezTo>
                  <a:cubicBezTo>
                    <a:pt y="4378" x="90317"/>
                    <a:pt y="4233" x="90423"/>
                    <a:pt y="4039" x="90515"/>
                  </a:cubicBezTo>
                  <a:lnTo>
                    <a:pt y="4039" x="90515"/>
                  </a:lnTo>
                  <a:lnTo>
                    <a:pt y="4534" x="90457"/>
                  </a:lnTo>
                  <a:lnTo>
                    <a:pt y="4534" x="90772"/>
                  </a:lnTo>
                  <a:lnTo>
                    <a:pt y="2672" x="90986"/>
                  </a:lnTo>
                  <a:cubicBezTo>
                    <a:pt y="2575" x="90997"/>
                    <a:pt y="2484" x="91006"/>
                    <a:pt y="2397" x="91012"/>
                  </a:cubicBezTo>
                  <a:cubicBezTo>
                    <a:pt y="2311" x="91017"/>
                    <a:pt y="2235" x="91020"/>
                    <a:pt y="2171" x="91020"/>
                  </a:cubicBezTo>
                  <a:cubicBezTo>
                    <a:pt y="1853" x="91020"/>
                    <a:pt y="1610" x="90961"/>
                    <a:pt y="1443" x="90843"/>
                  </a:cubicBezTo>
                  <a:cubicBezTo>
                    <a:pt y="1276" x="90725"/>
                    <a:pt y="1192" x="90553"/>
                    <a:pt y="1192" x="90327"/>
                  </a:cubicBezTo>
                  <a:close/>
                  <a:moveTo>
                    <a:pt y="3794" x="15452"/>
                  </a:moveTo>
                  <a:lnTo>
                    <a:pt y="4295" x="15393"/>
                  </a:lnTo>
                  <a:lnTo>
                    <a:pt y="5228" x="15147"/>
                  </a:lnTo>
                  <a:lnTo>
                    <a:pt y="5228" x="15368"/>
                  </a:lnTo>
                  <a:lnTo>
                    <a:pt y="4295" x="15756"/>
                  </a:lnTo>
                  <a:lnTo>
                    <a:pt y="3794" x="15813"/>
                  </a:lnTo>
                  <a:close/>
                  <a:moveTo>
                    <a:pt y="3794" x="34016"/>
                  </a:moveTo>
                  <a:lnTo>
                    <a:pt y="4295" x="33957"/>
                  </a:lnTo>
                  <a:lnTo>
                    <a:pt y="5228" x="33711"/>
                  </a:lnTo>
                  <a:lnTo>
                    <a:pt y="5228" x="33932"/>
                  </a:lnTo>
                  <a:lnTo>
                    <a:pt y="4295" x="34320"/>
                  </a:lnTo>
                  <a:lnTo>
                    <a:pt y="3794" x="34377"/>
                  </a:lnTo>
                  <a:close/>
                  <a:moveTo>
                    <a:pt y="3794" x="47945"/>
                  </a:moveTo>
                  <a:lnTo>
                    <a:pt y="4295" x="47886"/>
                  </a:lnTo>
                  <a:lnTo>
                    <a:pt y="5228" x="47640"/>
                  </a:lnTo>
                  <a:lnTo>
                    <a:pt y="5228" x="47861"/>
                  </a:lnTo>
                  <a:lnTo>
                    <a:pt y="4295" x="48249"/>
                  </a:lnTo>
                  <a:lnTo>
                    <a:pt y="3794" x="48306"/>
                  </a:lnTo>
                  <a:close/>
                  <a:moveTo>
                    <a:pt y="3794" x="66841"/>
                  </a:moveTo>
                  <a:lnTo>
                    <a:pt y="4295" x="66782"/>
                  </a:lnTo>
                  <a:lnTo>
                    <a:pt y="5228" x="66536"/>
                  </a:lnTo>
                  <a:lnTo>
                    <a:pt y="5228" x="66757"/>
                  </a:lnTo>
                  <a:lnTo>
                    <a:pt y="4295" x="67145"/>
                  </a:lnTo>
                  <a:lnTo>
                    <a:pt y="3794" x="67202"/>
                  </a:lnTo>
                  <a:close/>
                  <a:moveTo>
                    <a:pt y="1271" x="13313"/>
                  </a:moveTo>
                  <a:lnTo>
                    <a:pt y="4415" x="13738"/>
                  </a:lnTo>
                  <a:lnTo>
                    <a:pt y="4727" x="13640"/>
                  </a:lnTo>
                  <a:cubicBezTo>
                    <a:pt y="4963" x="13564"/>
                    <a:pt y="5123" x="13495"/>
                    <a:pt y="5204" x="13433"/>
                  </a:cubicBezTo>
                  <a:cubicBezTo>
                    <a:pt y="5286" x="13371"/>
                    <a:pt y="5327" x="13297"/>
                    <a:pt y="5327" x="13209"/>
                  </a:cubicBezTo>
                  <a:lnTo>
                    <a:pt y="5327" x="13027"/>
                  </a:lnTo>
                  <a:lnTo>
                    <a:pt y="5775" x="12974"/>
                  </a:lnTo>
                  <a:lnTo>
                    <a:pt y="5775" x="13223"/>
                  </a:lnTo>
                  <a:cubicBezTo>
                    <a:pt y="5775" x="13365"/>
                    <a:pt y="5723" x="13482"/>
                    <a:pt y="5620" x="13574"/>
                  </a:cubicBezTo>
                  <a:cubicBezTo>
                    <a:pt y="5516" x="13666"/>
                    <a:pt y="5255" x="13785"/>
                    <a:pt y="4837" x="13931"/>
                  </a:cubicBezTo>
                  <a:lnTo>
                    <a:pt y="1271" x="15176"/>
                  </a:lnTo>
                  <a:lnTo>
                    <a:pt y="1271" x="14846"/>
                  </a:lnTo>
                  <a:lnTo>
                    <a:pt y="3771" x="13966"/>
                  </a:lnTo>
                  <a:lnTo>
                    <a:pt y="1271" x="13647"/>
                  </a:lnTo>
                  <a:close/>
                  <a:moveTo>
                    <a:pt y="1271" x="45806"/>
                  </a:moveTo>
                  <a:lnTo>
                    <a:pt y="4415" x="46231"/>
                  </a:lnTo>
                  <a:lnTo>
                    <a:pt y="4727" x="46133"/>
                  </a:lnTo>
                  <a:cubicBezTo>
                    <a:pt y="4963" x="46057"/>
                    <a:pt y="5123" x="45988"/>
                    <a:pt y="5204" x="45926"/>
                  </a:cubicBezTo>
                  <a:cubicBezTo>
                    <a:pt y="5286" x="45864"/>
                    <a:pt y="5327" x="45790"/>
                    <a:pt y="5327" x="45702"/>
                  </a:cubicBezTo>
                  <a:lnTo>
                    <a:pt y="5327" x="45520"/>
                  </a:lnTo>
                  <a:lnTo>
                    <a:pt y="5775" x="45467"/>
                  </a:lnTo>
                  <a:lnTo>
                    <a:pt y="5775" x="45716"/>
                  </a:lnTo>
                  <a:cubicBezTo>
                    <a:pt y="5775" x="45858"/>
                    <a:pt y="5723" x="45975"/>
                    <a:pt y="5620" x="46067"/>
                  </a:cubicBezTo>
                  <a:cubicBezTo>
                    <a:pt y="5516" x="46159"/>
                    <a:pt y="5255" x="46278"/>
                    <a:pt y="4837" x="46424"/>
                  </a:cubicBezTo>
                  <a:lnTo>
                    <a:pt y="1271" x="47669"/>
                  </a:lnTo>
                  <a:lnTo>
                    <a:pt y="1271" x="47339"/>
                  </a:lnTo>
                  <a:lnTo>
                    <a:pt y="3771" x="46459"/>
                  </a:lnTo>
                  <a:lnTo>
                    <a:pt y="1271" x="46140"/>
                  </a:lnTo>
                  <a:close/>
                  <a:moveTo>
                    <a:pt y="1271" x="64702"/>
                  </a:moveTo>
                  <a:lnTo>
                    <a:pt y="4415" x="65127"/>
                  </a:lnTo>
                  <a:lnTo>
                    <a:pt y="4727" x="65029"/>
                  </a:lnTo>
                  <a:cubicBezTo>
                    <a:pt y="4963" x="64953"/>
                    <a:pt y="5123" x="64884"/>
                    <a:pt y="5204" x="64822"/>
                  </a:cubicBezTo>
                  <a:cubicBezTo>
                    <a:pt y="5286" x="64760"/>
                    <a:pt y="5327" x="64686"/>
                    <a:pt y="5327" x="64598"/>
                  </a:cubicBezTo>
                  <a:lnTo>
                    <a:pt y="5327" x="64416"/>
                  </a:lnTo>
                  <a:lnTo>
                    <a:pt y="5775" x="64363"/>
                  </a:lnTo>
                  <a:lnTo>
                    <a:pt y="5775" x="64612"/>
                  </a:lnTo>
                  <a:cubicBezTo>
                    <a:pt y="5775" x="64754"/>
                    <a:pt y="5723" x="64871"/>
                    <a:pt y="5620" x="64963"/>
                  </a:cubicBezTo>
                  <a:cubicBezTo>
                    <a:pt y="5516" x="65055"/>
                    <a:pt y="5255" x="65174"/>
                    <a:pt y="4837" x="65320"/>
                  </a:cubicBezTo>
                  <a:lnTo>
                    <a:pt y="1271" x="66565"/>
                  </a:lnTo>
                  <a:lnTo>
                    <a:pt y="1271" x="66235"/>
                  </a:lnTo>
                  <a:lnTo>
                    <a:pt y="3771" x="65355"/>
                  </a:lnTo>
                  <a:lnTo>
                    <a:pt y="1271" x="65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y="458475" x="12650"/>
              <a:ext cy="144400" cx="1173225"/>
            </a:xfrm>
            <a:custGeom>
              <a:pathLst>
                <a:path w="46929" extrusionOk="0" h="5776">
                  <a:moveTo>
                    <a:pt y="1647" x="34748"/>
                  </a:moveTo>
                  <a:cubicBezTo>
                    <a:pt y="1647" x="34903"/>
                    <a:pt y="1734" x="35027"/>
                    <a:pt y="1909" x="35122"/>
                  </a:cubicBezTo>
                  <a:cubicBezTo>
                    <a:pt y="2084" x="35216"/>
                    <a:pt y="2318" x="35264"/>
                    <a:pt y="2611" x="35266"/>
                  </a:cubicBezTo>
                  <a:lnTo>
                    <a:pt y="2614" x="34143"/>
                  </a:lnTo>
                  <a:cubicBezTo>
                    <a:pt y="2307" x="34159"/>
                    <a:pt y="2069" x="34220"/>
                    <a:pt y="1900" x="34325"/>
                  </a:cubicBezTo>
                  <a:cubicBezTo>
                    <a:pt y="1731" x="34431"/>
                    <a:pt y="1647" x="34572"/>
                    <a:pt y="1647" x="34748"/>
                  </a:cubicBezTo>
                  <a:close/>
                  <a:moveTo>
                    <a:pt y="1647" x="39395"/>
                  </a:moveTo>
                  <a:cubicBezTo>
                    <a:pt y="1647" x="39550"/>
                    <a:pt y="1734" x="39674"/>
                    <a:pt y="1909" x="39769"/>
                  </a:cubicBezTo>
                  <a:cubicBezTo>
                    <a:pt y="2084" x="39863"/>
                    <a:pt y="2318" x="39911"/>
                    <a:pt y="2611" x="39913"/>
                  </a:cubicBezTo>
                  <a:lnTo>
                    <a:pt y="2614" x="38790"/>
                  </a:lnTo>
                  <a:cubicBezTo>
                    <a:pt y="2307" x="38806"/>
                    <a:pt y="2069" x="38867"/>
                    <a:pt y="1900" x="38972"/>
                  </a:cubicBezTo>
                  <a:cubicBezTo>
                    <a:pt y="1731" x="39078"/>
                    <a:pt y="1647" x="39219"/>
                    <a:pt y="1647" x="39395"/>
                  </a:cubicBezTo>
                  <a:close/>
                  <a:moveTo>
                    <a:pt y="1641" x="30216"/>
                  </a:moveTo>
                  <a:cubicBezTo>
                    <a:pt y="1641" x="30386"/>
                    <a:pt y="1748" x="30519"/>
                    <a:pt y="1961" x="30613"/>
                  </a:cubicBezTo>
                  <a:cubicBezTo>
                    <a:pt y="2175" x="30707"/>
                    <a:pt y="2476" x="30754"/>
                    <a:pt y="2864" x="30754"/>
                  </a:cubicBezTo>
                  <a:cubicBezTo>
                    <a:pt y="3251" x="30754"/>
                    <a:pt y="3551" x="30707"/>
                    <a:pt y="3765" x="30613"/>
                  </a:cubicBezTo>
                  <a:cubicBezTo>
                    <a:pt y="3978" x="30519"/>
                    <a:pt y="4085" x="30386"/>
                    <a:pt y="4085" x="30216"/>
                  </a:cubicBezTo>
                  <a:cubicBezTo>
                    <a:pt y="4085" x="30047"/>
                    <a:pt y="3978" x="29916"/>
                    <a:pt y="3765" x="29822"/>
                  </a:cubicBezTo>
                  <a:cubicBezTo>
                    <a:pt y="3551" x="29727"/>
                    <a:pt y="3251" x="29680"/>
                    <a:pt y="2864" x="29680"/>
                  </a:cubicBezTo>
                  <a:cubicBezTo>
                    <a:pt y="2476" x="29680"/>
                    <a:pt y="2175" x="29727"/>
                    <a:pt y="1961" x="29822"/>
                  </a:cubicBezTo>
                  <a:cubicBezTo>
                    <a:pt y="1748" x="29916"/>
                    <a:pt y="1641" x="30047"/>
                    <a:pt y="1641" x="30216"/>
                  </a:cubicBezTo>
                  <a:close/>
                  <a:moveTo>
                    <a:pt y="1647" x="13214"/>
                  </a:moveTo>
                  <a:cubicBezTo>
                    <a:pt y="1647" x="13382"/>
                    <a:pt y="1760" x="13515"/>
                    <a:pt y="1986" x="13613"/>
                  </a:cubicBezTo>
                  <a:cubicBezTo>
                    <a:pt y="2212" x="13711"/>
                    <a:pt y="2519" x="13760"/>
                    <a:pt y="2905" x="13760"/>
                  </a:cubicBezTo>
                  <a:cubicBezTo>
                    <a:pt y="3294" x="13760"/>
                    <a:pt y="3601" x="13711"/>
                    <a:pt y="3826" x="13613"/>
                  </a:cubicBezTo>
                  <a:cubicBezTo>
                    <a:pt y="4051" x="13515"/>
                    <a:pt y="4164" x="13382"/>
                    <a:pt y="4164" x="13214"/>
                  </a:cubicBezTo>
                  <a:cubicBezTo>
                    <a:pt y="4164" x="13044"/>
                    <a:pt y="4052" x="12910"/>
                    <a:pt y="3827" x="12813"/>
                  </a:cubicBezTo>
                  <a:cubicBezTo>
                    <a:pt y="3603" x="12715"/>
                    <a:pt y="3296" x="12666"/>
                    <a:pt y="2905" x="12666"/>
                  </a:cubicBezTo>
                  <a:cubicBezTo>
                    <a:pt y="2515" x="12666"/>
                    <a:pt y="2207" x="12715"/>
                    <a:pt y="1983" x="12814"/>
                  </a:cubicBezTo>
                  <a:cubicBezTo>
                    <a:pt y="1759" x="12912"/>
                    <a:pt y="1647" x="13045"/>
                    <a:pt y="1647" x="13214"/>
                  </a:cubicBezTo>
                  <a:close/>
                  <a:moveTo>
                    <a:pt y="1647" x="21308"/>
                  </a:moveTo>
                  <a:cubicBezTo>
                    <a:pt y="1647" x="21476"/>
                    <a:pt y="1760" x="21609"/>
                    <a:pt y="1986" x="21707"/>
                  </a:cubicBezTo>
                  <a:cubicBezTo>
                    <a:pt y="2212" x="21805"/>
                    <a:pt y="2519" x="21854"/>
                    <a:pt y="2905" x="21854"/>
                  </a:cubicBezTo>
                  <a:cubicBezTo>
                    <a:pt y="3294" x="21854"/>
                    <a:pt y="3601" x="21805"/>
                    <a:pt y="3826" x="21707"/>
                  </a:cubicBezTo>
                  <a:cubicBezTo>
                    <a:pt y="4051" x="21609"/>
                    <a:pt y="4164" x="21476"/>
                    <a:pt y="4164" x="21308"/>
                  </a:cubicBezTo>
                  <a:cubicBezTo>
                    <a:pt y="4164" x="21138"/>
                    <a:pt y="4052" x="21004"/>
                    <a:pt y="3827" x="20907"/>
                  </a:cubicBezTo>
                  <a:cubicBezTo>
                    <a:pt y="3603" x="20809"/>
                    <a:pt y="3296" x="20760"/>
                    <a:pt y="2905" x="20760"/>
                  </a:cubicBezTo>
                  <a:cubicBezTo>
                    <a:pt y="2515" x="20760"/>
                    <a:pt y="2207" x="20809"/>
                    <a:pt y="1983" x="20908"/>
                  </a:cubicBezTo>
                  <a:cubicBezTo>
                    <a:pt y="1759" x="21006"/>
                    <a:pt y="1647" x="21139"/>
                    <a:pt y="1647" x="21308"/>
                  </a:cubicBezTo>
                  <a:close/>
                  <a:moveTo>
                    <a:pt y="2894" x="4866"/>
                  </a:moveTo>
                  <a:lnTo>
                    <a:pt y="3013" x="4866"/>
                  </a:lnTo>
                  <a:cubicBezTo>
                    <a:pt y="3363" x="4866"/>
                    <a:pt y="3643" x="4813"/>
                    <a:pt y="3854" x="4708"/>
                  </a:cubicBezTo>
                  <a:cubicBezTo>
                    <a:pt y="4064" x="4602"/>
                    <a:pt y="4170" x="4462"/>
                    <a:pt y="4170" x="4287"/>
                  </a:cubicBezTo>
                  <a:cubicBezTo>
                    <a:pt y="4170" x="4160"/>
                    <a:pt y="4114" x="4060"/>
                    <a:pt y="4002" x="3987"/>
                  </a:cubicBezTo>
                  <a:cubicBezTo>
                    <a:pt y="3891" x="3913"/>
                    <a:pt y="3740" x="3876"/>
                    <a:pt y="3549" x="3876"/>
                  </a:cubicBezTo>
                  <a:cubicBezTo>
                    <a:pt y="3310" x="3876"/>
                    <a:pt y="3141" x="3925"/>
                    <a:pt y="3042" x="4024"/>
                  </a:cubicBezTo>
                  <a:cubicBezTo>
                    <a:pt y="2943" x="4122"/>
                    <a:pt y="2894" x="4298"/>
                    <a:pt y="2894" x="4553"/>
                  </a:cubicBezTo>
                  <a:close/>
                  <a:moveTo>
                    <a:pt y="2894" x="28528"/>
                  </a:moveTo>
                  <a:lnTo>
                    <a:pt y="3013" x="28528"/>
                  </a:lnTo>
                  <a:cubicBezTo>
                    <a:pt y="3363" x="28528"/>
                    <a:pt y="3643" x="28475"/>
                    <a:pt y="3854" x="28370"/>
                  </a:cubicBezTo>
                  <a:cubicBezTo>
                    <a:pt y="4064" x="28264"/>
                    <a:pt y="4170" x="28124"/>
                    <a:pt y="4170" x="27949"/>
                  </a:cubicBezTo>
                  <a:cubicBezTo>
                    <a:pt y="4170" x="27822"/>
                    <a:pt y="4114" x="27722"/>
                    <a:pt y="4002" x="27649"/>
                  </a:cubicBezTo>
                  <a:cubicBezTo>
                    <a:pt y="3891" x="27575"/>
                    <a:pt y="3740" x="27538"/>
                    <a:pt y="3549" x="27538"/>
                  </a:cubicBezTo>
                  <a:cubicBezTo>
                    <a:pt y="3310" x="27538"/>
                    <a:pt y="3141" x="27587"/>
                    <a:pt y="3042" x="27686"/>
                  </a:cubicBezTo>
                  <a:cubicBezTo>
                    <a:pt y="2943" x="27784"/>
                    <a:pt y="2894" x="27960"/>
                    <a:pt y="2894" x="28215"/>
                  </a:cubicBezTo>
                  <a:close/>
                  <a:moveTo>
                    <a:pt y="184" x="0"/>
                  </a:moveTo>
                  <a:lnTo>
                    <a:pt y="4534" x="640"/>
                  </a:lnTo>
                  <a:lnTo>
                    <a:pt y="4534" x="1075"/>
                  </a:lnTo>
                  <a:lnTo>
                    <a:pt y="758" x="1620"/>
                  </a:lnTo>
                  <a:lnTo>
                    <a:pt y="4534" x="2159"/>
                  </a:lnTo>
                  <a:lnTo>
                    <a:pt y="4534" x="2594"/>
                  </a:lnTo>
                  <a:lnTo>
                    <a:pt y="184" x="3236"/>
                  </a:lnTo>
                  <a:lnTo>
                    <a:pt y="184" x="2885"/>
                  </a:lnTo>
                  <a:lnTo>
                    <a:pt y="3861" x="2349"/>
                  </a:lnTo>
                  <a:lnTo>
                    <a:pt y="184" x="1812"/>
                  </a:lnTo>
                  <a:lnTo>
                    <a:pt y="184" x="1423"/>
                  </a:lnTo>
                  <a:lnTo>
                    <a:pt y="3861" x="887"/>
                  </a:lnTo>
                  <a:lnTo>
                    <a:pt y="184" x="349"/>
                  </a:lnTo>
                  <a:close/>
                  <a:moveTo>
                    <a:pt y="344" x="5825"/>
                  </a:moveTo>
                  <a:lnTo>
                    <a:pt y="1271" x="5825"/>
                  </a:lnTo>
                  <a:lnTo>
                    <a:pt y="1271" x="5594"/>
                  </a:lnTo>
                  <a:lnTo>
                    <a:pt y="1687" x="5594"/>
                  </a:lnTo>
                  <a:lnTo>
                    <a:pt y="1687" x="5825"/>
                  </a:lnTo>
                  <a:lnTo>
                    <a:pt y="3459" x="5825"/>
                  </a:lnTo>
                  <a:cubicBezTo>
                    <a:pt y="3867" x="5825"/>
                    <a:pt y="4148" x="5871"/>
                    <a:pt y="4302" x="5964"/>
                  </a:cubicBezTo>
                  <a:cubicBezTo>
                    <a:pt y="4457" x="6056"/>
                    <a:pt y="4534" x="6224"/>
                    <a:pt y="4534" x="6467"/>
                  </a:cubicBezTo>
                  <a:lnTo>
                    <a:pt y="4534" x="6791"/>
                  </a:lnTo>
                  <a:lnTo>
                    <a:pt y="4085" x="6791"/>
                  </a:lnTo>
                  <a:lnTo>
                    <a:pt y="4085" x="6467"/>
                  </a:lnTo>
                  <a:cubicBezTo>
                    <a:pt y="4085" x="6336"/>
                    <a:pt y="4047" x="6249"/>
                    <a:pt y="3972" x="6206"/>
                  </a:cubicBezTo>
                  <a:cubicBezTo>
                    <a:pt y="3896" x="6163"/>
                    <a:pt y="3725" x="6142"/>
                    <a:pt y="3459" x="6142"/>
                  </a:cubicBezTo>
                  <a:lnTo>
                    <a:pt y="1687" x="6142"/>
                  </a:lnTo>
                  <a:lnTo>
                    <a:pt y="1687" x="6791"/>
                  </a:lnTo>
                  <a:lnTo>
                    <a:pt y="1271" x="6791"/>
                  </a:lnTo>
                  <a:lnTo>
                    <a:pt y="1271" x="6142"/>
                  </a:lnTo>
                  <a:lnTo>
                    <a:pt y="344" x="6142"/>
                  </a:lnTo>
                  <a:close/>
                  <a:moveTo>
                    <a:pt y="0" x="9121"/>
                  </a:moveTo>
                  <a:lnTo>
                    <a:pt y="4534" x="9121"/>
                  </a:lnTo>
                  <a:lnTo>
                    <a:pt y="4534" x="9438"/>
                  </a:lnTo>
                  <a:lnTo>
                    <a:pt y="2690" x="9438"/>
                  </a:lnTo>
                  <a:cubicBezTo>
                    <a:pt y="2371" x="9438"/>
                    <a:pt y="2120" x="9487"/>
                    <a:pt y="1935" x="9585"/>
                  </a:cubicBezTo>
                  <a:cubicBezTo>
                    <a:pt y="1751" x="9683"/>
                    <a:pt y="1658" x="9817"/>
                    <a:pt y="1658" x="9987"/>
                  </a:cubicBezTo>
                  <a:cubicBezTo>
                    <a:pt y="1658" x="10129"/>
                    <a:pt y="1735" x="10235"/>
                    <a:pt y="1888" x="10306"/>
                  </a:cubicBezTo>
                  <a:cubicBezTo>
                    <a:pt y="2042" x="10377"/>
                    <a:pt y="2273" x="10412"/>
                    <a:pt y="2582" x="10412"/>
                  </a:cubicBezTo>
                  <a:lnTo>
                    <a:pt y="4534" x="10412"/>
                  </a:lnTo>
                  <a:lnTo>
                    <a:pt y="4534" x="10727"/>
                  </a:lnTo>
                  <a:lnTo>
                    <a:pt y="2564" x="10727"/>
                  </a:lnTo>
                  <a:cubicBezTo>
                    <a:pt y="2114" x="10727"/>
                    <a:pt y="1772" x="10671"/>
                    <a:pt y="1540" x="10558"/>
                  </a:cubicBezTo>
                  <a:cubicBezTo>
                    <a:pt y="1308" x="10445"/>
                    <a:pt y="1192" x="10278"/>
                    <a:pt y="1192" x="10058"/>
                  </a:cubicBezTo>
                  <a:cubicBezTo>
                    <a:pt y="1192" x="9924"/>
                    <a:pt y="1241" x="9806"/>
                    <a:pt y="1338" x="9704"/>
                  </a:cubicBezTo>
                  <a:cubicBezTo>
                    <a:pt y="1435" x="9602"/>
                    <a:pt y="1582" x="9513"/>
                    <a:pt y="1778" x="9438"/>
                  </a:cubicBezTo>
                  <a:lnTo>
                    <a:pt y="0" x="9438"/>
                  </a:lnTo>
                  <a:close/>
                  <a:moveTo>
                    <a:pt y="344" x="16835"/>
                  </a:moveTo>
                  <a:lnTo>
                    <a:pt y="1271" x="16835"/>
                  </a:lnTo>
                  <a:lnTo>
                    <a:pt y="1271" x="16604"/>
                  </a:lnTo>
                  <a:lnTo>
                    <a:pt y="1687" x="16604"/>
                  </a:lnTo>
                  <a:lnTo>
                    <a:pt y="1687" x="16835"/>
                  </a:lnTo>
                  <a:lnTo>
                    <a:pt y="3459" x="16835"/>
                  </a:lnTo>
                  <a:cubicBezTo>
                    <a:pt y="3867" x="16835"/>
                    <a:pt y="4148" x="16881"/>
                    <a:pt y="4302" x="16974"/>
                  </a:cubicBezTo>
                  <a:cubicBezTo>
                    <a:pt y="4457" x="17066"/>
                    <a:pt y="4534" x="17234"/>
                    <a:pt y="4534" x="17477"/>
                  </a:cubicBezTo>
                  <a:lnTo>
                    <a:pt y="4534" x="17801"/>
                  </a:lnTo>
                  <a:lnTo>
                    <a:pt y="4085" x="17801"/>
                  </a:lnTo>
                  <a:lnTo>
                    <a:pt y="4085" x="17477"/>
                  </a:lnTo>
                  <a:cubicBezTo>
                    <a:pt y="4085" x="17346"/>
                    <a:pt y="4047" x="17259"/>
                    <a:pt y="3972" x="17216"/>
                  </a:cubicBezTo>
                  <a:cubicBezTo>
                    <a:pt y="3896" x="17173"/>
                    <a:pt y="3725" x="17152"/>
                    <a:pt y="3459" x="17152"/>
                  </a:cubicBezTo>
                  <a:lnTo>
                    <a:pt y="1687" x="17152"/>
                  </a:lnTo>
                  <a:lnTo>
                    <a:pt y="1687" x="17801"/>
                  </a:lnTo>
                  <a:lnTo>
                    <a:pt y="1271" x="17801"/>
                  </a:lnTo>
                  <a:lnTo>
                    <a:pt y="1271" x="17152"/>
                  </a:lnTo>
                  <a:lnTo>
                    <a:pt y="344" x="17152"/>
                  </a:lnTo>
                  <a:close/>
                  <a:moveTo>
                    <a:pt y="0" x="20003"/>
                  </a:moveTo>
                  <a:cubicBezTo>
                    <a:pt y="0" x="19787"/>
                    <a:pt y="84" x="19630"/>
                    <a:pt y="250" x="19530"/>
                  </a:cubicBezTo>
                  <a:cubicBezTo>
                    <a:pt y="416" x="19431"/>
                    <a:pt y="680" x="19381"/>
                    <a:pt y="1044" x="19381"/>
                  </a:cubicBezTo>
                  <a:lnTo>
                    <a:pt y="1271" x="19381"/>
                  </a:lnTo>
                  <a:lnTo>
                    <a:pt y="1271" x="19080"/>
                  </a:lnTo>
                  <a:lnTo>
                    <a:pt y="1687" x="19080"/>
                  </a:lnTo>
                  <a:lnTo>
                    <a:pt y="1687" x="19381"/>
                  </a:lnTo>
                  <a:lnTo>
                    <a:pt y="4534" x="19381"/>
                  </a:lnTo>
                  <a:lnTo>
                    <a:pt y="4534" x="19698"/>
                  </a:lnTo>
                  <a:lnTo>
                    <a:pt y="1687" x="19698"/>
                  </a:lnTo>
                  <a:lnTo>
                    <a:pt y="1687" x="20217"/>
                  </a:lnTo>
                  <a:lnTo>
                    <a:pt y="1271" x="20217"/>
                  </a:lnTo>
                  <a:lnTo>
                    <a:pt y="1271" x="19698"/>
                  </a:lnTo>
                  <a:lnTo>
                    <a:pt y="982" x="19698"/>
                  </a:lnTo>
                  <a:cubicBezTo>
                    <a:pt y="780" x="19698"/>
                    <a:pt y="640" x="19720"/>
                    <a:pt y="563" x="19764"/>
                  </a:cubicBezTo>
                  <a:cubicBezTo>
                    <a:pt y="485" x="19808"/>
                    <a:pt y="446" x="19887"/>
                    <a:pt y="446" x="20000"/>
                  </a:cubicBezTo>
                  <a:lnTo>
                    <a:pt y="446" x="20301"/>
                  </a:lnTo>
                  <a:lnTo>
                    <a:pt y="0" x="20301"/>
                  </a:lnTo>
                  <a:close/>
                  <a:moveTo>
                    <a:pt y="1192" x="23661"/>
                  </a:moveTo>
                  <a:cubicBezTo>
                    <a:pt y="1192" x="23510"/>
                    <a:pt y="1240" x="23381"/>
                    <a:pt y="1336" x="23274"/>
                  </a:cubicBezTo>
                  <a:cubicBezTo>
                    <a:pt y="1432" x="23168"/>
                    <a:pt y="1580" x="23082"/>
                    <a:pt y="1778" x="23016"/>
                  </a:cubicBezTo>
                  <a:lnTo>
                    <a:pt y="1271" x="23016"/>
                  </a:lnTo>
                  <a:lnTo>
                    <a:pt y="1271" x="22699"/>
                  </a:lnTo>
                  <a:lnTo>
                    <a:pt y="4534" x="22699"/>
                  </a:lnTo>
                  <a:lnTo>
                    <a:pt y="4534" x="23016"/>
                  </a:lnTo>
                  <a:lnTo>
                    <a:pt y="2815" x="23016"/>
                  </a:lnTo>
                  <a:cubicBezTo>
                    <a:pt y="2446" x="23016"/>
                    <a:pt y="2163" x="23063"/>
                    <a:pt y="1966" x="23159"/>
                  </a:cubicBezTo>
                  <a:cubicBezTo>
                    <a:pt y="1769" x="23254"/>
                    <a:pt y="1670" x="23391"/>
                    <a:pt y="1670" x="23569"/>
                  </a:cubicBezTo>
                  <a:cubicBezTo>
                    <a:pt y="1670" x="23619"/>
                    <a:pt y="1678" x="23665"/>
                    <a:pt y="1695" x="23707"/>
                  </a:cubicBezTo>
                  <a:cubicBezTo>
                    <a:pt y="1711" x="23748"/>
                    <a:pt y="1737" x="23787"/>
                    <a:pt y="1772" x="23822"/>
                  </a:cubicBezTo>
                  <a:lnTo>
                    <a:pt y="1221" x="23821"/>
                  </a:lnTo>
                  <a:cubicBezTo>
                    <a:pt y="1212" x="23789"/>
                    <a:pt y="1204" x="23760"/>
                    <a:pt y="1199" x="23733"/>
                  </a:cubicBezTo>
                  <a:cubicBezTo>
                    <a:pt y="1195" x="23707"/>
                    <a:pt y="1192" x="23683"/>
                    <a:pt y="1192" x="23661"/>
                  </a:cubicBezTo>
                  <a:close/>
                  <a:moveTo>
                    <a:pt y="1271" x="25042"/>
                  </a:moveTo>
                  <a:lnTo>
                    <a:pt y="4534" x="25761"/>
                  </a:lnTo>
                  <a:lnTo>
                    <a:pt y="4534" x="26189"/>
                  </a:lnTo>
                  <a:lnTo>
                    <a:pt y="1271" x="26908"/>
                  </a:lnTo>
                  <a:lnTo>
                    <a:pt y="1271" x="26574"/>
                  </a:lnTo>
                  <a:lnTo>
                    <a:pt y="4010" x="25975"/>
                  </a:lnTo>
                  <a:lnTo>
                    <a:pt y="1271" x="25376"/>
                  </a:lnTo>
                  <a:close/>
                  <a:moveTo>
                    <a:pt y="344" x="37208"/>
                  </a:moveTo>
                  <a:lnTo>
                    <a:pt y="1271" x="37208"/>
                  </a:lnTo>
                  <a:lnTo>
                    <a:pt y="1271" x="36977"/>
                  </a:lnTo>
                  <a:lnTo>
                    <a:pt y="1687" x="36977"/>
                  </a:lnTo>
                  <a:lnTo>
                    <a:pt y="1687" x="37208"/>
                  </a:lnTo>
                  <a:lnTo>
                    <a:pt y="3459" x="37208"/>
                  </a:lnTo>
                  <a:cubicBezTo>
                    <a:pt y="3867" x="37208"/>
                    <a:pt y="4148" x="37254"/>
                    <a:pt y="4302" x="37347"/>
                  </a:cubicBezTo>
                  <a:cubicBezTo>
                    <a:pt y="4457" x="37439"/>
                    <a:pt y="4534" x="37607"/>
                    <a:pt y="4534" x="37850"/>
                  </a:cubicBezTo>
                  <a:lnTo>
                    <a:pt y="4534" x="38174"/>
                  </a:lnTo>
                  <a:lnTo>
                    <a:pt y="4085" x="38174"/>
                  </a:lnTo>
                  <a:lnTo>
                    <a:pt y="4085" x="37850"/>
                  </a:lnTo>
                  <a:cubicBezTo>
                    <a:pt y="4085" x="37719"/>
                    <a:pt y="4047" x="37632"/>
                    <a:pt y="3972" x="37589"/>
                  </a:cubicBezTo>
                  <a:cubicBezTo>
                    <a:pt y="3896" x="37546"/>
                    <a:pt y="3725" x="37525"/>
                    <a:pt y="3459" x="37525"/>
                  </a:cubicBezTo>
                  <a:lnTo>
                    <a:pt y="1687" x="37525"/>
                  </a:lnTo>
                  <a:lnTo>
                    <a:pt y="1687" x="38174"/>
                  </a:lnTo>
                  <a:lnTo>
                    <a:pt y="1271" x="38174"/>
                  </a:lnTo>
                  <a:lnTo>
                    <a:pt y="1271" x="37525"/>
                  </a:lnTo>
                  <a:lnTo>
                    <a:pt y="344" x="37525"/>
                  </a:lnTo>
                  <a:close/>
                  <a:moveTo>
                    <a:pt y="1192" x="41695"/>
                  </a:moveTo>
                  <a:cubicBezTo>
                    <a:pt y="1192" x="41544"/>
                    <a:pt y="1240" x="41415"/>
                    <a:pt y="1336" x="41308"/>
                  </a:cubicBezTo>
                  <a:cubicBezTo>
                    <a:pt y="1432" x="41202"/>
                    <a:pt y="1580" x="41116"/>
                    <a:pt y="1778" x="41050"/>
                  </a:cubicBezTo>
                  <a:lnTo>
                    <a:pt y="1271" x="41050"/>
                  </a:lnTo>
                  <a:lnTo>
                    <a:pt y="1271" x="40733"/>
                  </a:lnTo>
                  <a:lnTo>
                    <a:pt y="4534" x="40733"/>
                  </a:lnTo>
                  <a:lnTo>
                    <a:pt y="4534" x="41050"/>
                  </a:lnTo>
                  <a:lnTo>
                    <a:pt y="2815" x="41050"/>
                  </a:lnTo>
                  <a:cubicBezTo>
                    <a:pt y="2446" x="41050"/>
                    <a:pt y="2163" x="41097"/>
                    <a:pt y="1966" x="41193"/>
                  </a:cubicBezTo>
                  <a:cubicBezTo>
                    <a:pt y="1769" x="41288"/>
                    <a:pt y="1670" x="41425"/>
                    <a:pt y="1670" x="41603"/>
                  </a:cubicBezTo>
                  <a:cubicBezTo>
                    <a:pt y="1670" x="41653"/>
                    <a:pt y="1678" x="41699"/>
                    <a:pt y="1695" x="41741"/>
                  </a:cubicBezTo>
                  <a:cubicBezTo>
                    <a:pt y="1711" x="41782"/>
                    <a:pt y="1737" x="41821"/>
                    <a:pt y="1772" x="41856"/>
                  </a:cubicBezTo>
                  <a:lnTo>
                    <a:pt y="1221" x="41855"/>
                  </a:lnTo>
                  <a:cubicBezTo>
                    <a:pt y="1212" x="41823"/>
                    <a:pt y="1204" x="41794"/>
                    <a:pt y="1199" x="41767"/>
                  </a:cubicBezTo>
                  <a:cubicBezTo>
                    <a:pt y="1195" x="41741"/>
                    <a:pt y="1192" x="41717"/>
                    <a:pt y="1192" x="41695"/>
                  </a:cubicBezTo>
                  <a:close/>
                  <a:moveTo>
                    <a:pt y="1192" x="43108"/>
                  </a:moveTo>
                  <a:cubicBezTo>
                    <a:pt y="1192" x="42970"/>
                    <a:pt y="1240" x="42851"/>
                    <a:pt y="1335" x="42750"/>
                  </a:cubicBezTo>
                  <a:cubicBezTo>
                    <a:pt y="1430" x="42650"/>
                    <a:pt y="1578" x="42564"/>
                    <a:pt y="1778" x="42492"/>
                  </a:cubicBezTo>
                  <a:lnTo>
                    <a:pt y="1271" x="42492"/>
                  </a:lnTo>
                  <a:lnTo>
                    <a:pt y="1271" x="42175"/>
                  </a:lnTo>
                  <a:lnTo>
                    <a:pt y="4534" x="42175"/>
                  </a:lnTo>
                  <a:lnTo>
                    <a:pt y="4534" x="42492"/>
                  </a:lnTo>
                  <a:lnTo>
                    <a:pt y="2690" x="42492"/>
                  </a:lnTo>
                  <a:cubicBezTo>
                    <a:pt y="2373" x="42492"/>
                    <a:pt y="2122" x="42539"/>
                    <a:pt y="1937" x="42634"/>
                  </a:cubicBezTo>
                  <a:cubicBezTo>
                    <a:pt y="1751" x="42729"/>
                    <a:pt y="1658" x="42857"/>
                    <a:pt y="1658" x="43017"/>
                  </a:cubicBezTo>
                  <a:cubicBezTo>
                    <a:pt y="1658" x="43153"/>
                    <a:pt y="1734" x="43254"/>
                    <a:pt y="1884" x="43319"/>
                  </a:cubicBezTo>
                  <a:cubicBezTo>
                    <a:pt y="2035" x="43384"/>
                    <a:pt y="2267" x="43416"/>
                    <a:pt y="2582" x="43416"/>
                  </a:cubicBezTo>
                  <a:lnTo>
                    <a:pt y="4534" x="43416"/>
                  </a:lnTo>
                  <a:lnTo>
                    <a:pt y="4534" x="43733"/>
                  </a:lnTo>
                  <a:lnTo>
                    <a:pt y="2690" x="43733"/>
                  </a:lnTo>
                  <a:cubicBezTo>
                    <a:pt y="2371" x="43733"/>
                    <a:pt y="2120" x="43781"/>
                    <a:pt y="1935" x="43875"/>
                  </a:cubicBezTo>
                  <a:cubicBezTo>
                    <a:pt y="1751" x="43970"/>
                    <a:pt y="1658" x="44099"/>
                    <a:pt y="1658" x="44262"/>
                  </a:cubicBezTo>
                  <a:cubicBezTo>
                    <a:pt y="1658" x="44396"/>
                    <a:pt y="1734" x="44495"/>
                    <a:pt y="1886" x="44560"/>
                  </a:cubicBezTo>
                  <a:cubicBezTo>
                    <a:pt y="2037" x="44625"/>
                    <a:pt y="2269" x="44658"/>
                    <a:pt y="2582" x="44658"/>
                  </a:cubicBezTo>
                  <a:lnTo>
                    <a:pt y="4534" x="44658"/>
                  </a:lnTo>
                  <a:lnTo>
                    <a:pt y="4534" x="44975"/>
                  </a:lnTo>
                  <a:lnTo>
                    <a:pt y="2564" x="44975"/>
                  </a:lnTo>
                  <a:cubicBezTo>
                    <a:pt y="2125" x="44975"/>
                    <a:pt y="1787" x="44920"/>
                    <a:pt y="1549" x="44812"/>
                  </a:cubicBezTo>
                  <a:cubicBezTo>
                    <a:pt y="1311" x="44703"/>
                    <a:pt y="1192" x="44549"/>
                    <a:pt y="1192" x="44350"/>
                  </a:cubicBezTo>
                  <a:cubicBezTo>
                    <a:pt y="1192" x="44201"/>
                    <a:pt y="1249" x="44072"/>
                    <a:pt y="1364" x="43963"/>
                  </a:cubicBezTo>
                  <a:cubicBezTo>
                    <a:pt y="1479" x="43853"/>
                    <a:pt y="1656" x="43759"/>
                    <a:pt y="1897" x="43680"/>
                  </a:cubicBezTo>
                  <a:cubicBezTo>
                    <a:pt y="1668" x="43633"/>
                    <a:pt y="1493" x="43561"/>
                    <a:pt y="1373" x="43464"/>
                  </a:cubicBezTo>
                  <a:cubicBezTo>
                    <a:pt y="1252" x="43366"/>
                    <a:pt y="1192" x="43247"/>
                    <a:pt y="1192" x="43108"/>
                  </a:cubicBezTo>
                  <a:close/>
                  <a:moveTo>
                    <a:pt y="1192" x="4354"/>
                  </a:moveTo>
                  <a:cubicBezTo>
                    <a:pt y="1192" x="4251"/>
                    <a:pt y="1211" x="4146"/>
                    <a:pt y="1249" x="4037"/>
                  </a:cubicBezTo>
                  <a:cubicBezTo>
                    <a:pt y="1287" x="3929"/>
                    <a:pt y="1344" x="3817"/>
                    <a:pt y="1419" x="3702"/>
                  </a:cubicBezTo>
                  <a:lnTo>
                    <a:pt y="1915" x="3702"/>
                  </a:lnTo>
                  <a:cubicBezTo>
                    <a:pt y="1825" x="3797"/>
                    <a:pt y="1758" x="3897"/>
                    <a:pt y="1714" x="4001"/>
                  </a:cubicBezTo>
                  <a:cubicBezTo>
                    <a:pt y="1669" x="4105"/>
                    <a:pt y="1647" x="4212"/>
                    <a:pt y="1647" x="4321"/>
                  </a:cubicBezTo>
                  <a:cubicBezTo>
                    <a:pt y="1647" x="4494"/>
                    <a:pt y="1714" x="4628"/>
                    <a:pt y="1849" x="4723"/>
                  </a:cubicBezTo>
                  <a:cubicBezTo>
                    <a:pt y="1984" x="4818"/>
                    <a:pt y="2175" x="4866"/>
                    <a:pt y="2422" x="4866"/>
                  </a:cubicBezTo>
                  <a:lnTo>
                    <a:pt y="2474" x="4866"/>
                  </a:lnTo>
                  <a:lnTo>
                    <a:pt y="2474" x="4424"/>
                  </a:lnTo>
                  <a:cubicBezTo>
                    <a:pt y="2474" x="4138"/>
                    <a:pt y="2567" x="3922"/>
                    <a:pt y="2754" x="3778"/>
                  </a:cubicBezTo>
                  <a:cubicBezTo>
                    <a:pt y="2940" x="3633"/>
                    <a:pt y="3217" x="3561"/>
                    <a:pt y="3584" x="3561"/>
                  </a:cubicBezTo>
                  <a:cubicBezTo>
                    <a:pt y="3899" x="3561"/>
                    <a:pt y="4150" x="3619"/>
                    <a:pt y="4337" x="3735"/>
                  </a:cubicBezTo>
                  <a:cubicBezTo>
                    <a:pt y="4525" x="3851"/>
                    <a:pt y="4618" x="4007"/>
                    <a:pt y="4618" x="4203"/>
                  </a:cubicBezTo>
                  <a:cubicBezTo>
                    <a:pt y="4618" x="4359"/>
                    <a:pt y="4571" x="4490"/>
                    <a:pt y="4477" x="4597"/>
                  </a:cubicBezTo>
                  <a:cubicBezTo>
                    <a:pt y="4383" x="4704"/>
                    <a:pt y="4237" x="4794"/>
                    <a:pt y="4039" x="4866"/>
                  </a:cubicBezTo>
                  <a:lnTo>
                    <a:pt y="4534" x="4866"/>
                  </a:lnTo>
                  <a:lnTo>
                    <a:pt y="4534" x="5181"/>
                  </a:lnTo>
                  <a:lnTo>
                    <a:pt y="2672" x="5181"/>
                  </a:lnTo>
                  <a:cubicBezTo>
                    <a:pt y="2175" x="5181"/>
                    <a:pt y="1804" x="5112"/>
                    <a:pt y="1559" x="4975"/>
                  </a:cubicBezTo>
                  <a:cubicBezTo>
                    <a:pt y="1314" x="4839"/>
                    <a:pt y="1192" x="4631"/>
                    <a:pt y="1192" x="4354"/>
                  </a:cubicBezTo>
                  <a:close/>
                  <a:moveTo>
                    <a:pt y="1192" x="8032"/>
                  </a:moveTo>
                  <a:cubicBezTo>
                    <a:pt y="1192" x="7733"/>
                    <a:pt y="1345" x="7498"/>
                    <a:pt y="1650" x="7326"/>
                  </a:cubicBezTo>
                  <a:cubicBezTo>
                    <a:pt y="1954" x="7154"/>
                    <a:pt y="2373" x="7068"/>
                    <a:pt y="2905" x="7068"/>
                  </a:cubicBezTo>
                  <a:cubicBezTo>
                    <a:pt y="3430" x="7068"/>
                    <a:pt y="3846" x="7153"/>
                    <a:pt y="4155" x="7323"/>
                  </a:cubicBezTo>
                  <a:cubicBezTo>
                    <a:pt y="4464" x="7493"/>
                    <a:pt y="4618" x="7723"/>
                    <a:pt y="4618" x="8012"/>
                  </a:cubicBezTo>
                  <a:cubicBezTo>
                    <a:pt y="4618" x="8118"/>
                    <a:pt y="4601" x="8218"/>
                    <a:pt y="4566" x="8312"/>
                  </a:cubicBezTo>
                  <a:cubicBezTo>
                    <a:pt y="4531" x="8406"/>
                    <a:pt y="4479" x="8497"/>
                    <a:pt y="4409" x="8585"/>
                  </a:cubicBezTo>
                  <a:lnTo>
                    <a:pt y="3913" x="8585"/>
                  </a:lnTo>
                  <a:cubicBezTo>
                    <a:pt y="3997" x="8496"/>
                    <a:pt y="4059" x="8407"/>
                    <a:pt y="4101" x="8317"/>
                  </a:cubicBezTo>
                  <a:cubicBezTo>
                    <a:pt y="4143" x="8228"/>
                    <a:pt y="4164" x="8137"/>
                    <a:pt y="4164" x="8046"/>
                  </a:cubicBezTo>
                  <a:cubicBezTo>
                    <a:pt y="4164" x="7841"/>
                    <a:pt y="4054" x="7683"/>
                    <a:pt y="3833" x="7570"/>
                  </a:cubicBezTo>
                  <a:cubicBezTo>
                    <a:pt y="3613" x="7457"/>
                    <a:pt y="3303" x="7400"/>
                    <a:pt y="2905" x="7400"/>
                  </a:cubicBezTo>
                  <a:cubicBezTo>
                    <a:pt y="2507" x="7400"/>
                    <a:pt y="2198" x="7457"/>
                    <a:pt y="1977" x="7570"/>
                  </a:cubicBezTo>
                  <a:cubicBezTo>
                    <a:pt y="1757" x="7683"/>
                    <a:pt y="1647" x="7841"/>
                    <a:pt y="1647" x="8046"/>
                  </a:cubicBezTo>
                  <a:cubicBezTo>
                    <a:pt y="1647" x="8137"/>
                    <a:pt y="1668" x="8228"/>
                    <a:pt y="1709" x="8317"/>
                  </a:cubicBezTo>
                  <a:cubicBezTo>
                    <a:pt y="1751" x="8407"/>
                    <a:pt y="1814" x="8496"/>
                    <a:pt y="1897" x="8585"/>
                  </a:cubicBezTo>
                  <a:lnTo>
                    <a:pt y="1396" x="8585"/>
                  </a:lnTo>
                  <a:cubicBezTo>
                    <a:pt y="1328" x="8498"/>
                    <a:pt y="1277" x="8409"/>
                    <a:pt y="1243" x="8316"/>
                  </a:cubicBezTo>
                  <a:cubicBezTo>
                    <a:pt y="1209" x="8224"/>
                    <a:pt y="1192" x="8129"/>
                    <a:pt y="1192" x="8032"/>
                  </a:cubicBezTo>
                  <a:close/>
                  <a:moveTo>
                    <a:pt y="1192" x="13214"/>
                  </a:moveTo>
                  <a:cubicBezTo>
                    <a:pt y="1192" x="12939"/>
                    <a:pt y="1344" x="12724"/>
                    <a:pt y="1647" x="12568"/>
                  </a:cubicBezTo>
                  <a:cubicBezTo>
                    <a:pt y="1950" x="12412"/>
                    <a:pt y="2369" x="12334"/>
                    <a:pt y="2905" x="12334"/>
                  </a:cubicBezTo>
                  <a:cubicBezTo>
                    <a:pt y="3439" x="12334"/>
                    <a:pt y="3858" x="12412"/>
                    <a:pt y="4162" x="12568"/>
                  </a:cubicBezTo>
                  <a:cubicBezTo>
                    <a:pt y="4466" x="12724"/>
                    <a:pt y="4618" x="12939"/>
                    <a:pt y="4618" x="13214"/>
                  </a:cubicBezTo>
                  <a:cubicBezTo>
                    <a:pt y="4618" x="13488"/>
                    <a:pt y="4466" x="13703"/>
                    <a:pt y="4162" x="13860"/>
                  </a:cubicBezTo>
                  <a:cubicBezTo>
                    <a:pt y="3858" x="14016"/>
                    <a:pt y="3439" x="14094"/>
                    <a:pt y="2905" x="14094"/>
                  </a:cubicBezTo>
                  <a:cubicBezTo>
                    <a:pt y="2369" x="14094"/>
                    <a:pt y="1950" x="14016"/>
                    <a:pt y="1647" x="13860"/>
                  </a:cubicBezTo>
                  <a:cubicBezTo>
                    <a:pt y="1344" x="13703"/>
                    <a:pt y="1192" x="13488"/>
                    <a:pt y="1192" x="13214"/>
                  </a:cubicBezTo>
                  <a:close/>
                  <a:moveTo>
                    <a:pt y="1271" x="14585"/>
                  </a:moveTo>
                  <a:lnTo>
                    <a:pt y="3246" x="14585"/>
                  </a:lnTo>
                  <a:cubicBezTo>
                    <a:pt y="3695" x="14585"/>
                    <a:pt y="4036" x="14642"/>
                    <a:pt y="4269" x="14756"/>
                  </a:cubicBezTo>
                  <a:cubicBezTo>
                    <a:pt y="4502" x="14870"/>
                    <a:pt y="4618" x="15037"/>
                    <a:pt y="4618" x="15257"/>
                  </a:cubicBezTo>
                  <a:cubicBezTo>
                    <a:pt y="4618" x="15391"/>
                    <a:pt y="4570" x="15508"/>
                    <a:pt y="4474" x="15609"/>
                  </a:cubicBezTo>
                  <a:cubicBezTo>
                    <a:pt y="4378" x="15710"/>
                    <a:pt y="4231" x="15799"/>
                    <a:pt y="4033" x="15876"/>
                  </a:cubicBezTo>
                  <a:lnTo>
                    <a:pt y="4534" x="15876"/>
                  </a:lnTo>
                  <a:lnTo>
                    <a:pt y="4534" x="16191"/>
                  </a:lnTo>
                  <a:lnTo>
                    <a:pt y="1271" x="16191"/>
                  </a:lnTo>
                  <a:lnTo>
                    <a:pt y="1271" x="15876"/>
                  </a:lnTo>
                  <a:lnTo>
                    <a:pt y="3121" x="15876"/>
                  </a:lnTo>
                  <a:cubicBezTo>
                    <a:pt y="3439" x="15876"/>
                    <a:pt y="3691" x="15826"/>
                    <a:pt y="3875" x="15727"/>
                  </a:cubicBezTo>
                  <a:cubicBezTo>
                    <a:pt y="4060" x="15629"/>
                    <a:pt y="4152" x="15494"/>
                    <a:pt y="4152" x="15324"/>
                  </a:cubicBezTo>
                  <a:cubicBezTo>
                    <a:pt y="4152" x="15183"/>
                    <a:pt y="4075" x="15077"/>
                    <a:pt y="3921" x="15006"/>
                  </a:cubicBezTo>
                  <a:cubicBezTo>
                    <a:pt y="3766" x="14935"/>
                    <a:pt y="3535" x="14900"/>
                    <a:pt y="3226" x="14900"/>
                  </a:cubicBezTo>
                  <a:lnTo>
                    <a:pt y="1271" x="14900"/>
                  </a:lnTo>
                  <a:close/>
                  <a:moveTo>
                    <a:pt y="1192" x="21308"/>
                  </a:moveTo>
                  <a:cubicBezTo>
                    <a:pt y="1192" x="21033"/>
                    <a:pt y="1344" x="20818"/>
                    <a:pt y="1647" x="20662"/>
                  </a:cubicBezTo>
                  <a:cubicBezTo>
                    <a:pt y="1950" x="20506"/>
                    <a:pt y="2369" x="20428"/>
                    <a:pt y="2905" x="20428"/>
                  </a:cubicBezTo>
                  <a:cubicBezTo>
                    <a:pt y="3439" x="20428"/>
                    <a:pt y="3858" x="20506"/>
                    <a:pt y="4162" x="20662"/>
                  </a:cubicBezTo>
                  <a:cubicBezTo>
                    <a:pt y="4466" x="20818"/>
                    <a:pt y="4618" x="21033"/>
                    <a:pt y="4618" x="21308"/>
                  </a:cubicBezTo>
                  <a:cubicBezTo>
                    <a:pt y="4618" x="21582"/>
                    <a:pt y="4466" x="21797"/>
                    <a:pt y="4162" x="21954"/>
                  </a:cubicBezTo>
                  <a:cubicBezTo>
                    <a:pt y="3858" x="22110"/>
                    <a:pt y="3439" x="22188"/>
                    <a:pt y="2905" x="22188"/>
                  </a:cubicBezTo>
                  <a:cubicBezTo>
                    <a:pt y="2369" x="22188"/>
                    <a:pt y="1950" x="22110"/>
                    <a:pt y="1647" x="21954"/>
                  </a:cubicBezTo>
                  <a:cubicBezTo>
                    <a:pt y="1344" x="21797"/>
                    <a:pt y="1192" x="21582"/>
                    <a:pt y="1192" x="21308"/>
                  </a:cubicBezTo>
                  <a:close/>
                  <a:moveTo>
                    <a:pt y="1192" x="28016"/>
                  </a:moveTo>
                  <a:cubicBezTo>
                    <a:pt y="1192" x="27913"/>
                    <a:pt y="1211" x="27808"/>
                    <a:pt y="1249" x="27699"/>
                  </a:cubicBezTo>
                  <a:cubicBezTo>
                    <a:pt y="1287" x="27591"/>
                    <a:pt y="1344" x="27479"/>
                    <a:pt y="1419" x="27364"/>
                  </a:cubicBezTo>
                  <a:lnTo>
                    <a:pt y="1915" x="27364"/>
                  </a:lnTo>
                  <a:cubicBezTo>
                    <a:pt y="1825" x="27459"/>
                    <a:pt y="1758" x="27559"/>
                    <a:pt y="1714" x="27663"/>
                  </a:cubicBezTo>
                  <a:cubicBezTo>
                    <a:pt y="1669" x="27767"/>
                    <a:pt y="1647" x="27874"/>
                    <a:pt y="1647" x="27983"/>
                  </a:cubicBezTo>
                  <a:cubicBezTo>
                    <a:pt y="1647" x="28156"/>
                    <a:pt y="1714" x="28290"/>
                    <a:pt y="1849" x="28385"/>
                  </a:cubicBezTo>
                  <a:cubicBezTo>
                    <a:pt y="1984" x="28480"/>
                    <a:pt y="2175" x="28528"/>
                    <a:pt y="2422" x="28528"/>
                  </a:cubicBezTo>
                  <a:lnTo>
                    <a:pt y="2474" x="28528"/>
                  </a:lnTo>
                  <a:lnTo>
                    <a:pt y="2474" x="28086"/>
                  </a:lnTo>
                  <a:cubicBezTo>
                    <a:pt y="2474" x="27800"/>
                    <a:pt y="2567" x="27584"/>
                    <a:pt y="2754" x="27440"/>
                  </a:cubicBezTo>
                  <a:cubicBezTo>
                    <a:pt y="2940" x="27295"/>
                    <a:pt y="3217" x="27223"/>
                    <a:pt y="3584" x="27223"/>
                  </a:cubicBezTo>
                  <a:cubicBezTo>
                    <a:pt y="3899" x="27223"/>
                    <a:pt y="4150" x="27281"/>
                    <a:pt y="4337" x="27397"/>
                  </a:cubicBezTo>
                  <a:cubicBezTo>
                    <a:pt y="4525" x="27513"/>
                    <a:pt y="4618" x="27669"/>
                    <a:pt y="4618" x="27865"/>
                  </a:cubicBezTo>
                  <a:cubicBezTo>
                    <a:pt y="4618" x="28021"/>
                    <a:pt y="4571" x="28152"/>
                    <a:pt y="4477" x="28259"/>
                  </a:cubicBezTo>
                  <a:cubicBezTo>
                    <a:pt y="4383" x="28366"/>
                    <a:pt y="4237" x="28456"/>
                    <a:pt y="4039" x="28528"/>
                  </a:cubicBezTo>
                  <a:lnTo>
                    <a:pt y="4534" x="28528"/>
                  </a:lnTo>
                  <a:lnTo>
                    <a:pt y="4534" x="28843"/>
                  </a:lnTo>
                  <a:lnTo>
                    <a:pt y="2672" x="28843"/>
                  </a:lnTo>
                  <a:cubicBezTo>
                    <a:pt y="2175" x="28843"/>
                    <a:pt y="1804" x="28774"/>
                    <a:pt y="1559" x="28637"/>
                  </a:cubicBezTo>
                  <a:cubicBezTo>
                    <a:pt y="1314" x="28501"/>
                    <a:pt y="1192" x="28293"/>
                    <a:pt y="1192" x="28016"/>
                  </a:cubicBezTo>
                  <a:close/>
                  <a:moveTo>
                    <a:pt y="1271" x="31686"/>
                  </a:moveTo>
                  <a:lnTo>
                    <a:pt y="3246" x="31686"/>
                  </a:lnTo>
                  <a:cubicBezTo>
                    <a:pt y="3695" x="31686"/>
                    <a:pt y="4036" x="31743"/>
                    <a:pt y="4269" x="31857"/>
                  </a:cubicBezTo>
                  <a:cubicBezTo>
                    <a:pt y="4502" x="31971"/>
                    <a:pt y="4618" x="32138"/>
                    <a:pt y="4618" x="32358"/>
                  </a:cubicBezTo>
                  <a:cubicBezTo>
                    <a:pt y="4618" x="32492"/>
                    <a:pt y="4570" x="32609"/>
                    <a:pt y="4474" x="32710"/>
                  </a:cubicBezTo>
                  <a:cubicBezTo>
                    <a:pt y="4378" x="32811"/>
                    <a:pt y="4231" x="32900"/>
                    <a:pt y="4033" x="32977"/>
                  </a:cubicBezTo>
                  <a:lnTo>
                    <a:pt y="4534" x="32977"/>
                  </a:lnTo>
                  <a:lnTo>
                    <a:pt y="4534" x="33292"/>
                  </a:lnTo>
                  <a:lnTo>
                    <a:pt y="1271" x="33292"/>
                  </a:lnTo>
                  <a:lnTo>
                    <a:pt y="1271" x="32977"/>
                  </a:lnTo>
                  <a:lnTo>
                    <a:pt y="3121" x="32977"/>
                  </a:lnTo>
                  <a:cubicBezTo>
                    <a:pt y="3439" x="32977"/>
                    <a:pt y="3691" x="32927"/>
                    <a:pt y="3875" x="32828"/>
                  </a:cubicBezTo>
                  <a:cubicBezTo>
                    <a:pt y="4060" x="32730"/>
                    <a:pt y="4152" x="32595"/>
                    <a:pt y="4152" x="32425"/>
                  </a:cubicBezTo>
                  <a:cubicBezTo>
                    <a:pt y="4152" x="32284"/>
                    <a:pt y="4075" x="32178"/>
                    <a:pt y="3921" x="32107"/>
                  </a:cubicBezTo>
                  <a:cubicBezTo>
                    <a:pt y="3766" x="32036"/>
                    <a:pt y="3535" x="32001"/>
                    <a:pt y="3226" x="32001"/>
                  </a:cubicBezTo>
                  <a:lnTo>
                    <a:pt y="1271" x="32001"/>
                  </a:lnTo>
                  <a:close/>
                  <a:moveTo>
                    <a:pt y="1192" x="34744"/>
                  </a:moveTo>
                  <a:cubicBezTo>
                    <a:pt y="1192" x="34456"/>
                    <a:pt y="1349" x="34228"/>
                    <a:pt y="1663" x="34058"/>
                  </a:cubicBezTo>
                  <a:cubicBezTo>
                    <a:pt y="1976" x="33889"/>
                    <a:pt y="2400" x="33804"/>
                    <a:pt y="2934" x="33804"/>
                  </a:cubicBezTo>
                  <a:cubicBezTo>
                    <a:pt y="3451" x="33804"/>
                    <a:pt y="3861" x="33893"/>
                    <a:pt y="4164" x="34072"/>
                  </a:cubicBezTo>
                  <a:cubicBezTo>
                    <a:pt y="4467" x="34251"/>
                    <a:pt y="4618" x="34493"/>
                    <a:pt y="4618" x="34799"/>
                  </a:cubicBezTo>
                  <a:cubicBezTo>
                    <a:pt y="4618" x="34921"/>
                    <a:pt y="4597" x="35041"/>
                    <a:pt y="4554" x="35160"/>
                  </a:cubicBezTo>
                  <a:cubicBezTo>
                    <a:pt y="4512" x="35279"/>
                    <a:pt y="4449" x="35395"/>
                    <a:pt y="4368" x="35508"/>
                  </a:cubicBezTo>
                  <a:lnTo>
                    <a:pt y="3861" x="35508"/>
                  </a:lnTo>
                  <a:cubicBezTo>
                    <a:pt y="3962" x="35396"/>
                    <a:pt y="4038" x="35283"/>
                    <a:pt y="4088" x="35170"/>
                  </a:cubicBezTo>
                  <a:cubicBezTo>
                    <a:pt y="4139" x="35056"/>
                    <a:pt y="4164" x="34939"/>
                    <a:pt y="4164" x="34818"/>
                  </a:cubicBezTo>
                  <a:cubicBezTo>
                    <a:pt y="4164" x="34609"/>
                    <a:pt y="4067" x="34446"/>
                    <a:pt y="3874" x="34329"/>
                  </a:cubicBezTo>
                  <a:cubicBezTo>
                    <a:pt y="3681" x="34212"/>
                    <a:pt y="3400" x="34147"/>
                    <a:pt y="3031" x="34133"/>
                  </a:cubicBezTo>
                  <a:lnTo>
                    <a:pt y="3031" x="35581"/>
                  </a:lnTo>
                  <a:lnTo>
                    <a:pt y="2768" x="35581"/>
                  </a:lnTo>
                  <a:cubicBezTo>
                    <a:pt y="2283" x="35581"/>
                    <a:pt y="1899" x="35506"/>
                    <a:pt y="1616" x="35356"/>
                  </a:cubicBezTo>
                  <a:cubicBezTo>
                    <a:pt y="1333" x="35206"/>
                    <a:pt y="1192" x="35002"/>
                    <a:pt y="1192" x="34744"/>
                  </a:cubicBezTo>
                  <a:close/>
                  <a:moveTo>
                    <a:pt y="1192" x="39391"/>
                  </a:moveTo>
                  <a:cubicBezTo>
                    <a:pt y="1192" x="39103"/>
                    <a:pt y="1349" x="38875"/>
                    <a:pt y="1663" x="38705"/>
                  </a:cubicBezTo>
                  <a:cubicBezTo>
                    <a:pt y="1976" x="38536"/>
                    <a:pt y="2400" x="38451"/>
                    <a:pt y="2934" x="38451"/>
                  </a:cubicBezTo>
                  <a:cubicBezTo>
                    <a:pt y="3451" x="38451"/>
                    <a:pt y="3861" x="38540"/>
                    <a:pt y="4164" x="38719"/>
                  </a:cubicBezTo>
                  <a:cubicBezTo>
                    <a:pt y="4467" x="38898"/>
                    <a:pt y="4618" x="39140"/>
                    <a:pt y="4618" x="39446"/>
                  </a:cubicBezTo>
                  <a:cubicBezTo>
                    <a:pt y="4618" x="39568"/>
                    <a:pt y="4597" x="39688"/>
                    <a:pt y="4554" x="39807"/>
                  </a:cubicBezTo>
                  <a:cubicBezTo>
                    <a:pt y="4512" x="39926"/>
                    <a:pt y="4449" x="40042"/>
                    <a:pt y="4368" x="40155"/>
                  </a:cubicBezTo>
                  <a:lnTo>
                    <a:pt y="3861" x="40155"/>
                  </a:lnTo>
                  <a:cubicBezTo>
                    <a:pt y="3962" x="40043"/>
                    <a:pt y="4038" x="39930"/>
                    <a:pt y="4088" x="39817"/>
                  </a:cubicBezTo>
                  <a:cubicBezTo>
                    <a:pt y="4139" x="39703"/>
                    <a:pt y="4164" x="39586"/>
                    <a:pt y="4164" x="39465"/>
                  </a:cubicBezTo>
                  <a:cubicBezTo>
                    <a:pt y="4164" x="39256"/>
                    <a:pt y="4067" x="39093"/>
                    <a:pt y="3874" x="38976"/>
                  </a:cubicBezTo>
                  <a:cubicBezTo>
                    <a:pt y="3681" x="38859"/>
                    <a:pt y="3400" x="38794"/>
                    <a:pt y="3031" x="38780"/>
                  </a:cubicBezTo>
                  <a:lnTo>
                    <a:pt y="3031" x="40228"/>
                  </a:lnTo>
                  <a:lnTo>
                    <a:pt y="2768" x="40228"/>
                  </a:lnTo>
                  <a:cubicBezTo>
                    <a:pt y="2283" x="40228"/>
                    <a:pt y="1899" x="40153"/>
                    <a:pt y="1616" x="40003"/>
                  </a:cubicBezTo>
                  <a:cubicBezTo>
                    <a:pt y="1333" x="39853"/>
                    <a:pt y="1192" x="39649"/>
                    <a:pt y="1192" x="39391"/>
                  </a:cubicBezTo>
                  <a:close/>
                  <a:moveTo>
                    <a:pt y="1192" x="46213"/>
                  </a:moveTo>
                  <a:cubicBezTo>
                    <a:pt y="1192" x="45977"/>
                    <a:pt y="1276" x="45796"/>
                    <a:pt y="1443" x="45668"/>
                  </a:cubicBezTo>
                  <a:cubicBezTo>
                    <a:pt y="1610" x="45540"/>
                    <a:pt y="1847" x="45476"/>
                    <a:pt y="2154" x="45476"/>
                  </a:cubicBezTo>
                  <a:cubicBezTo>
                    <a:pt y="2406" x="45476"/>
                    <a:pt y="2605" x="45520"/>
                    <a:pt y="2749" x="45606"/>
                  </a:cubicBezTo>
                  <a:cubicBezTo>
                    <a:pt y="2894" x="45693"/>
                    <a:pt y="3001" x="45834"/>
                    <a:pt y="3071" x="46029"/>
                  </a:cubicBezTo>
                  <a:lnTo>
                    <a:pt y="3115" x="46139"/>
                  </a:lnTo>
                  <a:cubicBezTo>
                    <a:pt y="3187" x="46334"/>
                    <a:pt y="3262" x="46461"/>
                    <a:pt y="3339" x="46518"/>
                  </a:cubicBezTo>
                  <a:cubicBezTo>
                    <a:pt y="3417" x="46576"/>
                    <a:pt y="3529" x="46605"/>
                    <a:pt y="3674" x="46605"/>
                  </a:cubicBezTo>
                  <a:cubicBezTo>
                    <a:pt y="3832" x="46605"/>
                    <a:pt y="3954" x="46565"/>
                    <a:pt y="4040" x="46485"/>
                  </a:cubicBezTo>
                  <a:cubicBezTo>
                    <a:pt y="4127" x="46405"/>
                    <a:pt y="4170" x="46291"/>
                    <a:pt y="4170" x="46142"/>
                  </a:cubicBezTo>
                  <a:cubicBezTo>
                    <a:pt y="4170" x="46032"/>
                    <a:pt y="4144" x="45920"/>
                    <a:pt y="4093" x="45807"/>
                  </a:cubicBezTo>
                  <a:cubicBezTo>
                    <a:pt y="4041" x="45694"/>
                    <a:pt y="3964" x="45579"/>
                    <a:pt y="3861" x="45463"/>
                  </a:cubicBezTo>
                  <a:lnTo>
                    <a:pt y="4414" x="45463"/>
                  </a:lnTo>
                  <a:cubicBezTo>
                    <a:pt y="4482" x="45586"/>
                    <a:pt y="4533" x="45703"/>
                    <a:pt y="4567" x="45815"/>
                  </a:cubicBezTo>
                  <a:cubicBezTo>
                    <a:pt y="4601" x="45926"/>
                    <a:pt y="4618" x="46033"/>
                    <a:pt y="4618" x="46136"/>
                  </a:cubicBezTo>
                  <a:cubicBezTo>
                    <a:pt y="4618" x="46382"/>
                    <a:pt y="4530" x="46576"/>
                    <a:pt y="4353" x="46717"/>
                  </a:cubicBezTo>
                  <a:cubicBezTo>
                    <a:pt y="4177" x="46858"/>
                    <a:pt y="3937" x="46928"/>
                    <a:pt y="3634" x="46928"/>
                  </a:cubicBezTo>
                  <a:cubicBezTo>
                    <a:pt y="3368" x="46928"/>
                    <a:pt y="3160" x="46881"/>
                    <a:pt y="3012" x="46787"/>
                  </a:cubicBezTo>
                  <a:cubicBezTo>
                    <a:pt y="2863" x="46693"/>
                    <a:pt y="2748" x="46534"/>
                    <a:pt y="2666" x="46310"/>
                  </a:cubicBezTo>
                  <a:lnTo>
                    <a:pt y="2626" x="46202"/>
                  </a:lnTo>
                  <a:cubicBezTo>
                    <a:pt y="2561" x="46033"/>
                    <a:pt y="2494" x="45921"/>
                    <a:pt y="2423" x="45865"/>
                  </a:cubicBezTo>
                  <a:cubicBezTo>
                    <a:pt y="2352" x="45809"/>
                    <a:pt y="2255" x="45781"/>
                    <a:pt y="2130" x="45781"/>
                  </a:cubicBezTo>
                  <a:cubicBezTo>
                    <a:pt y="1967" x="45781"/>
                    <a:pt y="1845" x="45820"/>
                    <a:pt y="1763" x="45898"/>
                  </a:cubicBezTo>
                  <a:cubicBezTo>
                    <a:pt y="1682" x="45977"/>
                    <a:pt y="1641" x="46094"/>
                    <a:pt y="1641" x="46250"/>
                  </a:cubicBezTo>
                  <a:cubicBezTo>
                    <a:pt y="1641" x="46353"/>
                    <a:pt y="1660" x="46452"/>
                    <a:pt y="1699" x="46548"/>
                  </a:cubicBezTo>
                  <a:cubicBezTo>
                    <a:pt y="1738" x="46644"/>
                    <a:pt y="1796" x="46737"/>
                    <a:pt y="1874" x="46826"/>
                  </a:cubicBezTo>
                  <a:lnTo>
                    <a:pt y="1367" x="46826"/>
                  </a:lnTo>
                  <a:cubicBezTo>
                    <a:pt y="1309" x="46739"/>
                    <a:pt y="1265" x="46644"/>
                    <a:pt y="1236" x="46541"/>
                  </a:cubicBezTo>
                  <a:cubicBezTo>
                    <a:pt y="1207" x="46439"/>
                    <a:pt y="1192" x="46329"/>
                    <a:pt y="1192" x="46213"/>
                  </a:cubicBezTo>
                  <a:close/>
                  <a:moveTo>
                    <a:pt y="1192" x="30139"/>
                  </a:moveTo>
                  <a:cubicBezTo>
                    <a:pt y="1192" x="29904"/>
                    <a:pt y="1345" x="29715"/>
                    <a:pt y="1650" x="29571"/>
                  </a:cubicBezTo>
                  <a:cubicBezTo>
                    <a:pt y="1954" x="29427"/>
                    <a:pt y="2359" x="29355"/>
                    <a:pt y="2864" x="29355"/>
                  </a:cubicBezTo>
                  <a:cubicBezTo>
                    <a:pt y="3368" x="29355"/>
                    <a:pt y="3772" x="29427"/>
                    <a:pt y="4077" x="29571"/>
                  </a:cubicBezTo>
                  <a:cubicBezTo>
                    <a:pt y="4381" x="29715"/>
                    <a:pt y="4534" x="29904"/>
                    <a:pt y="4534" x="30139"/>
                  </a:cubicBezTo>
                  <a:cubicBezTo>
                    <a:pt y="4534" x="30281"/>
                    <a:pt y="4486" x="30402"/>
                    <a:pt y="4391" x="30504"/>
                  </a:cubicBezTo>
                  <a:cubicBezTo>
                    <a:pt y="4296" x="30606"/>
                    <a:pt y="4152" x="30689"/>
                    <a:pt y="3960" x="30754"/>
                  </a:cubicBezTo>
                  <a:lnTo>
                    <a:pt y="4225" x="30754"/>
                  </a:lnTo>
                  <a:cubicBezTo>
                    <a:pt y="4596" x="30754"/>
                    <a:pt y="4873" x="30703"/>
                    <a:pt y="5057" x="30600"/>
                  </a:cubicBezTo>
                  <a:cubicBezTo>
                    <a:pt y="5240" x="30497"/>
                    <a:pt y="5332" x="30342"/>
                    <a:pt y="5332" x="30136"/>
                  </a:cubicBezTo>
                  <a:cubicBezTo>
                    <a:pt y="5332" x="30042"/>
                    <a:pt y="5312" x="29950"/>
                    <a:pt y="5271" x="29860"/>
                  </a:cubicBezTo>
                  <a:cubicBezTo>
                    <a:pt y="5230" x="29770"/>
                    <a:pt y="5167" x="29679"/>
                    <a:pt y="5082" x="29586"/>
                  </a:cubicBezTo>
                  <a:lnTo>
                    <a:pt y="5603" x="29586"/>
                  </a:lnTo>
                  <a:cubicBezTo>
                    <a:pt y="5661" x="29679"/>
                    <a:pt y="5705" x="29774"/>
                    <a:pt y="5733" x="29872"/>
                  </a:cubicBezTo>
                  <a:cubicBezTo>
                    <a:pt y="5761" x="29970"/>
                    <a:pt y="5775" x="30075"/>
                    <a:pt y="5775" x="30186"/>
                  </a:cubicBezTo>
                  <a:cubicBezTo>
                    <a:pt y="5775" x="30485"/>
                    <a:pt y="5640" x="30707"/>
                    <a:pt y="5369" x="30852"/>
                  </a:cubicBezTo>
                  <a:cubicBezTo>
                    <a:pt y="5098" x="30997"/>
                    <a:pt y="4684" x="31069"/>
                    <a:pt y="4129" x="31069"/>
                  </a:cubicBezTo>
                  <a:lnTo>
                    <a:pt y="1271" x="31069"/>
                  </a:lnTo>
                  <a:lnTo>
                    <a:pt y="1271" x="30754"/>
                  </a:lnTo>
                  <a:lnTo>
                    <a:pt y="1766" x="30754"/>
                  </a:lnTo>
                  <a:cubicBezTo>
                    <a:pt y="1574" x="30689"/>
                    <a:pt y="1430" x="30606"/>
                    <a:pt y="1335" x="30504"/>
                  </a:cubicBezTo>
                  <a:cubicBezTo>
                    <a:pt y="1240" x="30402"/>
                    <a:pt y="1192" x="30281"/>
                    <a:pt y="1192" x="30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y="607650" x="157075"/>
              <a:ext cy="144375" cx="213600"/>
            </a:xfrm>
            <a:custGeom>
              <a:pathLst>
                <a:path w="8544" extrusionOk="0" h="5775">
                  <a:moveTo>
                    <a:pt y="1448" x="8183"/>
                  </a:moveTo>
                  <a:lnTo>
                    <a:pt y="2188" x="8183"/>
                  </a:lnTo>
                  <a:lnTo>
                    <a:pt y="2188" x="8544"/>
                  </a:lnTo>
                  <a:lnTo>
                    <a:pt y="1448" x="8544"/>
                  </a:lnTo>
                  <a:close/>
                  <a:moveTo>
                    <a:pt y="1646" x="2850"/>
                  </a:moveTo>
                  <a:cubicBezTo>
                    <a:pt y="1646" x="3005"/>
                    <a:pt y="1734" x="3129"/>
                    <a:pt y="1909" x="3224"/>
                  </a:cubicBezTo>
                  <a:cubicBezTo>
                    <a:pt y="2083" x="3318"/>
                    <a:pt y="2318" x="3366"/>
                    <a:pt y="2611" x="3368"/>
                  </a:cubicBezTo>
                  <a:lnTo>
                    <a:pt y="2614" x="2245"/>
                  </a:lnTo>
                  <a:cubicBezTo>
                    <a:pt y="2307" x="2261"/>
                    <a:pt y="2069" x="2322"/>
                    <a:pt y="1900" x="2427"/>
                  </a:cubicBezTo>
                  <a:cubicBezTo>
                    <a:pt y="1731" x="2533"/>
                    <a:pt y="1646" x="2674"/>
                    <a:pt y="1646" x="2850"/>
                  </a:cubicBezTo>
                  <a:close/>
                  <a:moveTo>
                    <a:pt y="0" x="0"/>
                  </a:moveTo>
                  <a:lnTo>
                    <a:pt y="4534" x="0"/>
                  </a:lnTo>
                  <a:lnTo>
                    <a:pt y="4534" x="317"/>
                  </a:lnTo>
                  <a:lnTo>
                    <a:pt y="2940" x="317"/>
                  </a:lnTo>
                  <a:lnTo>
                    <a:pt y="4534" x="1291"/>
                  </a:lnTo>
                  <a:lnTo>
                    <a:pt y="4534" x="1702"/>
                  </a:lnTo>
                  <a:lnTo>
                    <a:pt y="2797" x="642"/>
                  </a:lnTo>
                  <a:lnTo>
                    <a:pt y="1271" x="1659"/>
                  </a:lnTo>
                  <a:lnTo>
                    <a:pt y="1271" x="1257"/>
                  </a:lnTo>
                  <a:lnTo>
                    <a:pt y="2678" x="317"/>
                  </a:lnTo>
                  <a:lnTo>
                    <a:pt y="0" x="317"/>
                  </a:lnTo>
                  <a:close/>
                  <a:moveTo>
                    <a:pt y="3794" x="8183"/>
                  </a:moveTo>
                  <a:lnTo>
                    <a:pt y="4534" x="8183"/>
                  </a:lnTo>
                  <a:lnTo>
                    <a:pt y="4534" x="8544"/>
                  </a:lnTo>
                  <a:lnTo>
                    <a:pt y="3794" x="8544"/>
                  </a:lnTo>
                  <a:close/>
                  <a:moveTo>
                    <a:pt y="1192" x="2846"/>
                  </a:moveTo>
                  <a:cubicBezTo>
                    <a:pt y="1192" x="2558"/>
                    <a:pt y="1349" x="2330"/>
                    <a:pt y="1662" x="2160"/>
                  </a:cubicBezTo>
                  <a:cubicBezTo>
                    <a:pt y="1976" x="1991"/>
                    <a:pt y="2400" x="1906"/>
                    <a:pt y="2934" x="1906"/>
                  </a:cubicBezTo>
                  <a:cubicBezTo>
                    <a:pt y="3451" x="1906"/>
                    <a:pt y="3861" x="1995"/>
                    <a:pt y="4164" x="2174"/>
                  </a:cubicBezTo>
                  <a:cubicBezTo>
                    <a:pt y="4467" x="2353"/>
                    <a:pt y="4618" x="2595"/>
                    <a:pt y="4618" x="2901"/>
                  </a:cubicBezTo>
                  <a:cubicBezTo>
                    <a:pt y="4618" x="3023"/>
                    <a:pt y="4597" x="3143"/>
                    <a:pt y="4554" x="3262"/>
                  </a:cubicBezTo>
                  <a:cubicBezTo>
                    <a:pt y="4511" x="3381"/>
                    <a:pt y="4449" x="3497"/>
                    <a:pt y="4368" x="3610"/>
                  </a:cubicBezTo>
                  <a:lnTo>
                    <a:pt y="3861" x="3610"/>
                  </a:lnTo>
                  <a:cubicBezTo>
                    <a:pt y="3962" x="3498"/>
                    <a:pt y="4038" x="3385"/>
                    <a:pt y="4088" x="3272"/>
                  </a:cubicBezTo>
                  <a:cubicBezTo>
                    <a:pt y="4139" x="3158"/>
                    <a:pt y="4164" x="3041"/>
                    <a:pt y="4164" x="2920"/>
                  </a:cubicBezTo>
                  <a:cubicBezTo>
                    <a:pt y="4164" x="2711"/>
                    <a:pt y="4067" x="2548"/>
                    <a:pt y="3874" x="2431"/>
                  </a:cubicBezTo>
                  <a:cubicBezTo>
                    <a:pt y="3681" x="2314"/>
                    <a:pt y="3399" x="2249"/>
                    <a:pt y="3030" x="2235"/>
                  </a:cubicBezTo>
                  <a:lnTo>
                    <a:pt y="3030" x="3683"/>
                  </a:lnTo>
                  <a:lnTo>
                    <a:pt y="2768" x="3683"/>
                  </a:lnTo>
                  <a:cubicBezTo>
                    <a:pt y="2283" x="3683"/>
                    <a:pt y="1898" x="3608"/>
                    <a:pt y="1616" x="3458"/>
                  </a:cubicBezTo>
                  <a:cubicBezTo>
                    <a:pt y="1333" x="3308"/>
                    <a:pt y="1192" x="3104"/>
                    <a:pt y="1192" x="2846"/>
                  </a:cubicBezTo>
                  <a:close/>
                  <a:moveTo>
                    <a:pt y="1192" x="6885"/>
                  </a:moveTo>
                  <a:cubicBezTo>
                    <a:pt y="1192" x="6649"/>
                    <a:pt y="1275" x="6468"/>
                    <a:pt y="1443" x="6340"/>
                  </a:cubicBezTo>
                  <a:cubicBezTo>
                    <a:pt y="1610" x="6212"/>
                    <a:pt y="1847" x="6148"/>
                    <a:pt y="2153" x="6148"/>
                  </a:cubicBezTo>
                  <a:cubicBezTo>
                    <a:pt y="2406" x="6148"/>
                    <a:pt y="2605" x="6192"/>
                    <a:pt y="2749" x="6278"/>
                  </a:cubicBezTo>
                  <a:cubicBezTo>
                    <a:pt y="2894" x="6365"/>
                    <a:pt y="3001" x="6506"/>
                    <a:pt y="3071" x="6701"/>
                  </a:cubicBezTo>
                  <a:lnTo>
                    <a:pt y="3115" x="6811"/>
                  </a:lnTo>
                  <a:cubicBezTo>
                    <a:pt y="3187" x="7006"/>
                    <a:pt y="3262" x="7133"/>
                    <a:pt y="3339" x="7190"/>
                  </a:cubicBezTo>
                  <a:cubicBezTo>
                    <a:pt y="3417" x="7248"/>
                    <a:pt y="3529" x="7277"/>
                    <a:pt y="3674" x="7277"/>
                  </a:cubicBezTo>
                  <a:cubicBezTo>
                    <a:pt y="3832" x="7277"/>
                    <a:pt y="3954" x="7237"/>
                    <a:pt y="4040" x="7157"/>
                  </a:cubicBezTo>
                  <a:cubicBezTo>
                    <a:pt y="4126" x="7077"/>
                    <a:pt y="4170" x="6963"/>
                    <a:pt y="4170" x="6814"/>
                  </a:cubicBezTo>
                  <a:cubicBezTo>
                    <a:pt y="4170" x="6704"/>
                    <a:pt y="4144" x="6592"/>
                    <a:pt y="4092" x="6479"/>
                  </a:cubicBezTo>
                  <a:cubicBezTo>
                    <a:pt y="4041" x="6366"/>
                    <a:pt y="3964" x="6251"/>
                    <a:pt y="3861" x="6135"/>
                  </a:cubicBezTo>
                  <a:lnTo>
                    <a:pt y="4414" x="6135"/>
                  </a:lnTo>
                  <a:cubicBezTo>
                    <a:pt y="4482" x="6258"/>
                    <a:pt y="4533" x="6375"/>
                    <a:pt y="4567" x="6487"/>
                  </a:cubicBezTo>
                  <a:cubicBezTo>
                    <a:pt y="4601" x="6598"/>
                    <a:pt y="4618" x="6705"/>
                    <a:pt y="4618" x="6808"/>
                  </a:cubicBezTo>
                  <a:cubicBezTo>
                    <a:pt y="4618" x="7054"/>
                    <a:pt y="4530" x="7248"/>
                    <a:pt y="4353" x="7389"/>
                  </a:cubicBezTo>
                  <a:cubicBezTo>
                    <a:pt y="4176" x="7530"/>
                    <a:pt y="3936" x="7600"/>
                    <a:pt y="3633" x="7600"/>
                  </a:cubicBezTo>
                  <a:cubicBezTo>
                    <a:pt y="3367" x="7600"/>
                    <a:pt y="3160" x="7553"/>
                    <a:pt y="3011" x="7459"/>
                  </a:cubicBezTo>
                  <a:cubicBezTo>
                    <a:pt y="2863" x="7365"/>
                    <a:pt y="2748" x="7206"/>
                    <a:pt y="2666" x="6982"/>
                  </a:cubicBezTo>
                  <a:lnTo>
                    <a:pt y="2625" x="6874"/>
                  </a:lnTo>
                  <a:cubicBezTo>
                    <a:pt y="2561" x="6705"/>
                    <a:pt y="2494" x="6593"/>
                    <a:pt y="2423" x="6537"/>
                  </a:cubicBezTo>
                  <a:cubicBezTo>
                    <a:pt y="2352" x="6481"/>
                    <a:pt y="2254" x="6453"/>
                    <a:pt y="2130" x="6453"/>
                  </a:cubicBezTo>
                  <a:cubicBezTo>
                    <a:pt y="1967" x="6453"/>
                    <a:pt y="1845" x="6492"/>
                    <a:pt y="1763" x="6570"/>
                  </a:cubicBezTo>
                  <a:cubicBezTo>
                    <a:pt y="1681" x="6649"/>
                    <a:pt y="1641" x="6766"/>
                    <a:pt y="1641" x="6922"/>
                  </a:cubicBezTo>
                  <a:cubicBezTo>
                    <a:pt y="1641" x="7025"/>
                    <a:pt y="1660" x="7124"/>
                    <a:pt y="1699" x="7220"/>
                  </a:cubicBezTo>
                  <a:cubicBezTo>
                    <a:pt y="1738" x="7316"/>
                    <a:pt y="1796" x="7409"/>
                    <a:pt y="1874" x="7498"/>
                  </a:cubicBezTo>
                  <a:lnTo>
                    <a:pt y="1367" x="7498"/>
                  </a:lnTo>
                  <a:cubicBezTo>
                    <a:pt y="1308" x="7411"/>
                    <a:pt y="1265" x="7316"/>
                    <a:pt y="1236" x="7213"/>
                  </a:cubicBezTo>
                  <a:cubicBezTo>
                    <a:pt y="1207" x="7111"/>
                    <a:pt y="1192" x="7001"/>
                    <a:pt y="1192" x="6885"/>
                  </a:cubicBezTo>
                  <a:close/>
                  <a:moveTo>
                    <a:pt y="1271" x="3974"/>
                  </a:moveTo>
                  <a:lnTo>
                    <a:pt y="4481" x="4750"/>
                  </a:lnTo>
                  <a:lnTo>
                    <a:pt y="4726" x="4693"/>
                  </a:lnTo>
                  <a:cubicBezTo>
                    <a:pt y="4986" x="4635"/>
                    <a:pt y="5151" x="4582"/>
                    <a:pt y="5221" x="4534"/>
                  </a:cubicBezTo>
                  <a:cubicBezTo>
                    <a:pt y="5291" x="4486"/>
                    <a:pt y="5326" x="4419"/>
                    <a:pt y="5326" x="4332"/>
                  </a:cubicBezTo>
                  <a:lnTo>
                    <a:pt y="5326" x="4147"/>
                  </a:lnTo>
                  <a:lnTo>
                    <a:pt y="5775" x="4147"/>
                  </a:lnTo>
                  <a:lnTo>
                    <a:pt y="5775" x="4399"/>
                  </a:lnTo>
                  <a:cubicBezTo>
                    <a:pt y="5775" x="4540"/>
                    <a:pt y="5716" x="4653"/>
                    <a:pt y="5597" x="4738"/>
                  </a:cubicBezTo>
                  <a:cubicBezTo>
                    <a:pt y="5479" x="4822"/>
                    <a:pt y="5225" x="4909"/>
                    <a:pt y="4837" x="4998"/>
                  </a:cubicBezTo>
                  <a:lnTo>
                    <a:pt y="1271" x="5840"/>
                  </a:lnTo>
                  <a:lnTo>
                    <a:pt y="1271" x="5506"/>
                  </a:lnTo>
                  <a:lnTo>
                    <a:pt y="3823" x="4907"/>
                  </a:lnTo>
                  <a:lnTo>
                    <a:pt y="1271" x="4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y="607650" x="361350"/>
              <a:ext cy="144375" cx="2596125"/>
            </a:xfrm>
            <a:custGeom>
              <a:pathLst>
                <a:path w="103845" extrusionOk="0" h="5775">
                  <a:moveTo>
                    <a:pt y="0" x="23301"/>
                  </a:moveTo>
                  <a:lnTo>
                    <a:pt y="679" x="23224"/>
                  </a:lnTo>
                  <a:lnTo>
                    <a:pt y="679" x="23539"/>
                  </a:lnTo>
                  <a:lnTo>
                    <a:pt y="0" x="23616"/>
                  </a:lnTo>
                  <a:close/>
                  <a:moveTo>
                    <a:pt y="0" x="64645"/>
                  </a:moveTo>
                  <a:lnTo>
                    <a:pt y="679" x="64568"/>
                  </a:lnTo>
                  <a:lnTo>
                    <a:pt y="679" x="64883"/>
                  </a:lnTo>
                  <a:lnTo>
                    <a:pt y="0" x="64960"/>
                  </a:lnTo>
                  <a:close/>
                  <a:moveTo>
                    <a:pt y="0" x="71433"/>
                  </a:moveTo>
                  <a:lnTo>
                    <a:pt y="679" x="71356"/>
                  </a:lnTo>
                  <a:lnTo>
                    <a:pt y="679" x="71671"/>
                  </a:lnTo>
                  <a:lnTo>
                    <a:pt y="0" x="71748"/>
                  </a:lnTo>
                  <a:close/>
                  <a:moveTo>
                    <a:pt y="1646" x="8592"/>
                  </a:moveTo>
                  <a:cubicBezTo>
                    <a:pt y="1646" x="8732"/>
                    <a:pt y="1715" x="8843"/>
                    <a:pt y="1853" x="8925"/>
                  </a:cubicBezTo>
                  <a:cubicBezTo>
                    <a:pt y="1991" x="9007"/>
                    <a:pt y="2179" x="9047"/>
                    <a:pt y="2416" x="9047"/>
                  </a:cubicBezTo>
                  <a:cubicBezTo>
                    <a:pt y="2449" x="9047"/>
                    <a:pt y="2482" x="9047"/>
                    <a:pt y="2515" x="9045"/>
                  </a:cubicBezTo>
                  <a:cubicBezTo>
                    <a:pt y="2548" x="9043"/>
                    <a:pt y="2580" x="9041"/>
                    <a:pt y="2611" x="9037"/>
                  </a:cubicBezTo>
                  <a:lnTo>
                    <a:pt y="2614" x="7905"/>
                  </a:lnTo>
                  <a:cubicBezTo>
                    <a:pt y="2305" x="7967"/>
                    <a:pt y="2067" x="8058"/>
                    <a:pt y="1898" x="8178"/>
                  </a:cubicBezTo>
                  <a:cubicBezTo>
                    <a:pt y="1730" x="8297"/>
                    <a:pt y="1646" x="8436"/>
                    <a:pt y="1646" x="8592"/>
                  </a:cubicBezTo>
                  <a:close/>
                  <a:moveTo>
                    <a:pt y="1646" x="20368"/>
                  </a:moveTo>
                  <a:cubicBezTo>
                    <a:pt y="1646" x="20508"/>
                    <a:pt y="1715" x="20619"/>
                    <a:pt y="1853" x="20701"/>
                  </a:cubicBezTo>
                  <a:cubicBezTo>
                    <a:pt y="1991" x="20783"/>
                    <a:pt y="2179" x="20823"/>
                    <a:pt y="2416" x="20823"/>
                  </a:cubicBezTo>
                  <a:cubicBezTo>
                    <a:pt y="2449" x="20823"/>
                    <a:pt y="2482" x="20823"/>
                    <a:pt y="2515" x="20821"/>
                  </a:cubicBezTo>
                  <a:cubicBezTo>
                    <a:pt y="2548" x="20819"/>
                    <a:pt y="2580" x="20817"/>
                    <a:pt y="2611" x="20813"/>
                  </a:cubicBezTo>
                  <a:lnTo>
                    <a:pt y="2614" x="19681"/>
                  </a:lnTo>
                  <a:cubicBezTo>
                    <a:pt y="2305" x="19743"/>
                    <a:pt y="2067" x="19834"/>
                    <a:pt y="1898" x="19954"/>
                  </a:cubicBezTo>
                  <a:cubicBezTo>
                    <a:pt y="1730" x="20073"/>
                    <a:pt y="1646" x="20212"/>
                    <a:pt y="1646" x="20368"/>
                  </a:cubicBezTo>
                  <a:close/>
                  <a:moveTo>
                    <a:pt y="1646" x="28290"/>
                  </a:moveTo>
                  <a:cubicBezTo>
                    <a:pt y="1646" x="28430"/>
                    <a:pt y="1715" x="28541"/>
                    <a:pt y="1853" x="28623"/>
                  </a:cubicBezTo>
                  <a:cubicBezTo>
                    <a:pt y="1991" x="28705"/>
                    <a:pt y="2179" x="28745"/>
                    <a:pt y="2416" x="28745"/>
                  </a:cubicBezTo>
                  <a:cubicBezTo>
                    <a:pt y="2449" x="28745"/>
                    <a:pt y="2482" x="28745"/>
                    <a:pt y="2515" x="28743"/>
                  </a:cubicBezTo>
                  <a:cubicBezTo>
                    <a:pt y="2548" x="28741"/>
                    <a:pt y="2580" x="28739"/>
                    <a:pt y="2611" x="28735"/>
                  </a:cubicBezTo>
                  <a:lnTo>
                    <a:pt y="2614" x="27603"/>
                  </a:lnTo>
                  <a:cubicBezTo>
                    <a:pt y="2305" x="27665"/>
                    <a:pt y="2067" x="27756"/>
                    <a:pt y="1898" x="27876"/>
                  </a:cubicBezTo>
                  <a:cubicBezTo>
                    <a:pt y="1730" x="27995"/>
                    <a:pt y="1646" x="28134"/>
                    <a:pt y="1646" x="28290"/>
                  </a:cubicBezTo>
                  <a:close/>
                  <a:moveTo>
                    <a:pt y="1646" x="39260"/>
                  </a:moveTo>
                  <a:cubicBezTo>
                    <a:pt y="1646" x="39400"/>
                    <a:pt y="1715" x="39511"/>
                    <a:pt y="1853" x="39593"/>
                  </a:cubicBezTo>
                  <a:cubicBezTo>
                    <a:pt y="1991" x="39675"/>
                    <a:pt y="2179" x="39715"/>
                    <a:pt y="2416" x="39715"/>
                  </a:cubicBezTo>
                  <a:cubicBezTo>
                    <a:pt y="2449" x="39715"/>
                    <a:pt y="2482" x="39715"/>
                    <a:pt y="2515" x="39713"/>
                  </a:cubicBezTo>
                  <a:cubicBezTo>
                    <a:pt y="2548" x="39711"/>
                    <a:pt y="2580" x="39709"/>
                    <a:pt y="2611" x="39705"/>
                  </a:cubicBezTo>
                  <a:lnTo>
                    <a:pt y="2614" x="38573"/>
                  </a:lnTo>
                  <a:cubicBezTo>
                    <a:pt y="2305" x="38635"/>
                    <a:pt y="2067" x="38726"/>
                    <a:pt y="1898" x="38846"/>
                  </a:cubicBezTo>
                  <a:cubicBezTo>
                    <a:pt y="1730" x="38965"/>
                    <a:pt y="1646" x="39104"/>
                    <a:pt y="1646" x="39260"/>
                  </a:cubicBezTo>
                  <a:close/>
                  <a:moveTo>
                    <a:pt y="1646" x="3009"/>
                  </a:moveTo>
                  <a:cubicBezTo>
                    <a:pt y="1646" x="3153"/>
                    <a:pt y="1718" x="3262"/>
                    <a:pt y="1862" x="3336"/>
                  </a:cubicBezTo>
                  <a:cubicBezTo>
                    <a:pt y="2006" x="3411"/>
                    <a:pt y="2218" x="3448"/>
                    <a:pt y="2500" x="3448"/>
                  </a:cubicBezTo>
                  <a:cubicBezTo>
                    <a:pt y="2982" x="3448"/>
                    <a:pt y="3380" x="3378"/>
                    <a:pt y="3693" x="3240"/>
                  </a:cubicBezTo>
                  <a:cubicBezTo>
                    <a:pt y="4007" x="3101"/>
                    <a:pt y="4164" x="2926"/>
                    <a:pt y="4164" x="2715"/>
                  </a:cubicBezTo>
                  <a:cubicBezTo>
                    <a:pt y="4164" x="2568"/>
                    <a:pt y="4090" x="2458"/>
                    <a:pt y="3944" x="2385"/>
                  </a:cubicBezTo>
                  <a:cubicBezTo>
                    <a:pt y="3797" x="2313"/>
                    <a:pt y="3576" x="2277"/>
                    <a:pt y="3281" x="2277"/>
                  </a:cubicBezTo>
                  <a:cubicBezTo>
                    <a:pt y="3085" x="2277"/>
                    <a:pt y="2894" x="2291"/>
                    <a:pt y="2710" x="2320"/>
                  </a:cubicBezTo>
                  <a:cubicBezTo>
                    <a:pt y="2525" x="2349"/>
                    <a:pt y="2361" x="2391"/>
                    <a:pt y="2218" x="2444"/>
                  </a:cubicBezTo>
                  <a:cubicBezTo>
                    <a:pt y="2025" x="2517"/>
                    <a:pt y="1882" x="2600"/>
                    <a:pt y="1788" x="2693"/>
                  </a:cubicBezTo>
                  <a:cubicBezTo>
                    <a:pt y="1694" x="2785"/>
                    <a:pt y="1646" x="2891"/>
                    <a:pt y="1646" x="3009"/>
                  </a:cubicBezTo>
                  <a:close/>
                  <a:moveTo>
                    <a:pt y="1646" x="14785"/>
                  </a:moveTo>
                  <a:cubicBezTo>
                    <a:pt y="1646" x="14929"/>
                    <a:pt y="1718" x="15038"/>
                    <a:pt y="1862" x="15112"/>
                  </a:cubicBezTo>
                  <a:cubicBezTo>
                    <a:pt y="2006" x="15187"/>
                    <a:pt y="2218" x="15224"/>
                    <a:pt y="2500" x="15224"/>
                  </a:cubicBezTo>
                  <a:cubicBezTo>
                    <a:pt y="2982" x="15224"/>
                    <a:pt y="3380" x="15154"/>
                    <a:pt y="3693" x="15016"/>
                  </a:cubicBezTo>
                  <a:cubicBezTo>
                    <a:pt y="4007" x="14877"/>
                    <a:pt y="4164" x="14702"/>
                    <a:pt y="4164" x="14491"/>
                  </a:cubicBezTo>
                  <a:cubicBezTo>
                    <a:pt y="4164" x="14344"/>
                    <a:pt y="4090" x="14234"/>
                    <a:pt y="3944" x="14161"/>
                  </a:cubicBezTo>
                  <a:cubicBezTo>
                    <a:pt y="3797" x="14089"/>
                    <a:pt y="3576" x="14053"/>
                    <a:pt y="3281" x="14053"/>
                  </a:cubicBezTo>
                  <a:cubicBezTo>
                    <a:pt y="3085" x="14053"/>
                    <a:pt y="2894" x="14067"/>
                    <a:pt y="2710" x="14096"/>
                  </a:cubicBezTo>
                  <a:cubicBezTo>
                    <a:pt y="2525" x="14125"/>
                    <a:pt y="2361" x="14167"/>
                    <a:pt y="2218" x="14220"/>
                  </a:cubicBezTo>
                  <a:cubicBezTo>
                    <a:pt y="2025" x="14293"/>
                    <a:pt y="1882" x="14376"/>
                    <a:pt y="1788" x="14469"/>
                  </a:cubicBezTo>
                  <a:cubicBezTo>
                    <a:pt y="1694" x="14561"/>
                    <a:pt y="1646" x="14667"/>
                    <a:pt y="1646" x="14785"/>
                  </a:cubicBezTo>
                  <a:close/>
                  <a:moveTo>
                    <a:pt y="1646" x="34483"/>
                  </a:moveTo>
                  <a:cubicBezTo>
                    <a:pt y="1646" x="34627"/>
                    <a:pt y="1718" x="34736"/>
                    <a:pt y="1862" x="34810"/>
                  </a:cubicBezTo>
                  <a:cubicBezTo>
                    <a:pt y="2006" x="34885"/>
                    <a:pt y="2218" x="34922"/>
                    <a:pt y="2500" x="34922"/>
                  </a:cubicBezTo>
                  <a:cubicBezTo>
                    <a:pt y="2982" x="34922"/>
                    <a:pt y="3380" x="34852"/>
                    <a:pt y="3693" x="34714"/>
                  </a:cubicBezTo>
                  <a:cubicBezTo>
                    <a:pt y="4007" x="34575"/>
                    <a:pt y="4164" x="34400"/>
                    <a:pt y="4164" x="34189"/>
                  </a:cubicBezTo>
                  <a:cubicBezTo>
                    <a:pt y="4164" x="34042"/>
                    <a:pt y="4090" x="33932"/>
                    <a:pt y="3944" x="33859"/>
                  </a:cubicBezTo>
                  <a:cubicBezTo>
                    <a:pt y="3797" x="33787"/>
                    <a:pt y="3576" x="33751"/>
                    <a:pt y="3281" x="33751"/>
                  </a:cubicBezTo>
                  <a:cubicBezTo>
                    <a:pt y="3085" x="33751"/>
                    <a:pt y="2894" x="33765"/>
                    <a:pt y="2710" x="33794"/>
                  </a:cubicBezTo>
                  <a:cubicBezTo>
                    <a:pt y="2525" x="33823"/>
                    <a:pt y="2361" x="33865"/>
                    <a:pt y="2218" x="33918"/>
                  </a:cubicBezTo>
                  <a:cubicBezTo>
                    <a:pt y="2025" x="33991"/>
                    <a:pt y="1882" x="34074"/>
                    <a:pt y="1788" x="34167"/>
                  </a:cubicBezTo>
                  <a:cubicBezTo>
                    <a:pt y="1694" x="34259"/>
                    <a:pt y="1646" x="34365"/>
                    <a:pt y="1646" x="34483"/>
                  </a:cubicBezTo>
                  <a:close/>
                  <a:moveTo>
                    <a:pt y="2893" x="52444"/>
                  </a:moveTo>
                  <a:lnTo>
                    <a:pt y="3013" x="52431"/>
                  </a:lnTo>
                  <a:cubicBezTo>
                    <a:pt y="3363" x="52389"/>
                    <a:pt y="3642" x="52305"/>
                    <a:pt y="3851" x="52177"/>
                  </a:cubicBezTo>
                  <a:cubicBezTo>
                    <a:pt y="4059" x="52049"/>
                    <a:pt y="4164" x="51900"/>
                    <a:pt y="4164" x="51729"/>
                  </a:cubicBezTo>
                  <a:cubicBezTo>
                    <a:pt y="4164" x="51617"/>
                    <a:pt y="4115" x="51529"/>
                    <a:pt y="4018" x="51466"/>
                  </a:cubicBezTo>
                  <a:cubicBezTo>
                    <a:pt y="3921" x="51402"/>
                    <a:pt y="3787" x="51371"/>
                    <a:pt y="3616" x="51371"/>
                  </a:cubicBezTo>
                  <a:cubicBezTo>
                    <a:pt y="3369" x="51371"/>
                    <a:pt y="3187" x="51433"/>
                    <a:pt y="3070" x="51556"/>
                  </a:cubicBezTo>
                  <a:cubicBezTo>
                    <a:pt y="2952" x="51680"/>
                    <a:pt y="2893" x="51871"/>
                    <a:pt y="2893" x="52129"/>
                  </a:cubicBezTo>
                  <a:close/>
                  <a:moveTo>
                    <a:pt y="1646" x="59409"/>
                  </a:moveTo>
                  <a:cubicBezTo>
                    <a:pt y="1646" x="59553"/>
                    <a:pt y="1718" x="59662"/>
                    <a:pt y="1862" x="59736"/>
                  </a:cubicBezTo>
                  <a:cubicBezTo>
                    <a:pt y="2006" x="59811"/>
                    <a:pt y="2218" x="59848"/>
                    <a:pt y="2500" x="59848"/>
                  </a:cubicBezTo>
                  <a:cubicBezTo>
                    <a:pt y="2982" x="59848"/>
                    <a:pt y="3380" x="59778"/>
                    <a:pt y="3693" x="59640"/>
                  </a:cubicBezTo>
                  <a:cubicBezTo>
                    <a:pt y="4007" x="59501"/>
                    <a:pt y="4164" x="59326"/>
                    <a:pt y="4164" x="59115"/>
                  </a:cubicBezTo>
                  <a:cubicBezTo>
                    <a:pt y="4164" x="58968"/>
                    <a:pt y="4090" x="58858"/>
                    <a:pt y="3944" x="58785"/>
                  </a:cubicBezTo>
                  <a:cubicBezTo>
                    <a:pt y="3797" x="58713"/>
                    <a:pt y="3576" x="58677"/>
                    <a:pt y="3281" x="58677"/>
                  </a:cubicBezTo>
                  <a:cubicBezTo>
                    <a:pt y="3085" x="58677"/>
                    <a:pt y="2894" x="58691"/>
                    <a:pt y="2710" x="58720"/>
                  </a:cubicBezTo>
                  <a:cubicBezTo>
                    <a:pt y="2525" x="58749"/>
                    <a:pt y="2361" x="58791"/>
                    <a:pt y="2218" x="58844"/>
                  </a:cubicBezTo>
                  <a:cubicBezTo>
                    <a:pt y="2025" x="58917"/>
                    <a:pt y="1882" x="59000"/>
                    <a:pt y="1788" x="59093"/>
                  </a:cubicBezTo>
                  <a:cubicBezTo>
                    <a:pt y="1694" x="59185"/>
                    <a:pt y="1646" x="59291"/>
                    <a:pt y="1646" x="59409"/>
                  </a:cubicBezTo>
                  <a:close/>
                  <a:moveTo>
                    <a:pt y="2893" x="68742"/>
                  </a:moveTo>
                  <a:lnTo>
                    <a:pt y="3013" x="68729"/>
                  </a:lnTo>
                  <a:cubicBezTo>
                    <a:pt y="3363" x="68687"/>
                    <a:pt y="3642" x="68603"/>
                    <a:pt y="3851" x="68475"/>
                  </a:cubicBezTo>
                  <a:cubicBezTo>
                    <a:pt y="4059" x="68347"/>
                    <a:pt y="4164" x="68198"/>
                    <a:pt y="4164" x="68027"/>
                  </a:cubicBezTo>
                  <a:cubicBezTo>
                    <a:pt y="4164" x="67915"/>
                    <a:pt y="4115" x="67827"/>
                    <a:pt y="4018" x="67764"/>
                  </a:cubicBezTo>
                  <a:cubicBezTo>
                    <a:pt y="3921" x="67700"/>
                    <a:pt y="3787" x="67669"/>
                    <a:pt y="3616" x="67669"/>
                  </a:cubicBezTo>
                  <a:cubicBezTo>
                    <a:pt y="3369" x="67669"/>
                    <a:pt y="3187" x="67731"/>
                    <a:pt y="3070" x="67854"/>
                  </a:cubicBezTo>
                  <a:cubicBezTo>
                    <a:pt y="2952" x="67978"/>
                    <a:pt y="2893" x="68169"/>
                    <a:pt y="2893" x="68427"/>
                  </a:cubicBezTo>
                  <a:close/>
                  <a:moveTo>
                    <a:pt y="1646" x="81680"/>
                  </a:moveTo>
                  <a:cubicBezTo>
                    <a:pt y="1646" x="81824"/>
                    <a:pt y="1718" x="81933"/>
                    <a:pt y="1862" x="82007"/>
                  </a:cubicBezTo>
                  <a:cubicBezTo>
                    <a:pt y="2006" x="82082"/>
                    <a:pt y="2218" x="82119"/>
                    <a:pt y="2500" x="82119"/>
                  </a:cubicBezTo>
                  <a:cubicBezTo>
                    <a:pt y="2982" x="82119"/>
                    <a:pt y="3380" x="82049"/>
                    <a:pt y="3693" x="81911"/>
                  </a:cubicBezTo>
                  <a:cubicBezTo>
                    <a:pt y="4007" x="81772"/>
                    <a:pt y="4164" x="81597"/>
                    <a:pt y="4164" x="81386"/>
                  </a:cubicBezTo>
                  <a:cubicBezTo>
                    <a:pt y="4164" x="81239"/>
                    <a:pt y="4090" x="81129"/>
                    <a:pt y="3944" x="81056"/>
                  </a:cubicBezTo>
                  <a:cubicBezTo>
                    <a:pt y="3797" x="80984"/>
                    <a:pt y="3576" x="80948"/>
                    <a:pt y="3281" x="80948"/>
                  </a:cubicBezTo>
                  <a:cubicBezTo>
                    <a:pt y="3085" x="80948"/>
                    <a:pt y="2894" x="80962"/>
                    <a:pt y="2710" x="80991"/>
                  </a:cubicBezTo>
                  <a:cubicBezTo>
                    <a:pt y="2525" x="81020"/>
                    <a:pt y="2361" x="81062"/>
                    <a:pt y="2218" x="81115"/>
                  </a:cubicBezTo>
                  <a:cubicBezTo>
                    <a:pt y="2025" x="81188"/>
                    <a:pt y="1882" x="81271"/>
                    <a:pt y="1788" x="81364"/>
                  </a:cubicBezTo>
                  <a:cubicBezTo>
                    <a:pt y="1694" x="81456"/>
                    <a:pt y="1646" x="81562"/>
                    <a:pt y="1646" x="81680"/>
                  </a:cubicBezTo>
                  <a:close/>
                  <a:moveTo>
                    <a:pt y="1646" x="92674"/>
                  </a:moveTo>
                  <a:cubicBezTo>
                    <a:pt y="1646" x="92818"/>
                    <a:pt y="1718" x="92927"/>
                    <a:pt y="1862" x="93001"/>
                  </a:cubicBezTo>
                  <a:cubicBezTo>
                    <a:pt y="2006" x="93076"/>
                    <a:pt y="2218" x="93113"/>
                    <a:pt y="2500" x="93113"/>
                  </a:cubicBezTo>
                  <a:cubicBezTo>
                    <a:pt y="2982" x="93113"/>
                    <a:pt y="3380" x="93043"/>
                    <a:pt y="3693" x="92905"/>
                  </a:cubicBezTo>
                  <a:cubicBezTo>
                    <a:pt y="4007" x="92766"/>
                    <a:pt y="4164" x="92591"/>
                    <a:pt y="4164" x="92380"/>
                  </a:cubicBezTo>
                  <a:cubicBezTo>
                    <a:pt y="4164" x="92233"/>
                    <a:pt y="4090" x="92123"/>
                    <a:pt y="3944" x="92050"/>
                  </a:cubicBezTo>
                  <a:cubicBezTo>
                    <a:pt y="3797" x="91978"/>
                    <a:pt y="3576" x="91942"/>
                    <a:pt y="3281" x="91942"/>
                  </a:cubicBezTo>
                  <a:cubicBezTo>
                    <a:pt y="3085" x="91942"/>
                    <a:pt y="2894" x="91956"/>
                    <a:pt y="2710" x="91985"/>
                  </a:cubicBezTo>
                  <a:cubicBezTo>
                    <a:pt y="2525" x="92014"/>
                    <a:pt y="2361" x="92056"/>
                    <a:pt y="2218" x="92109"/>
                  </a:cubicBezTo>
                  <a:cubicBezTo>
                    <a:pt y="2025" x="92182"/>
                    <a:pt y="1882" x="92265"/>
                    <a:pt y="1788" x="92358"/>
                  </a:cubicBezTo>
                  <a:cubicBezTo>
                    <a:pt y="1694" x="92450"/>
                    <a:pt y="1646" x="92556"/>
                    <a:pt y="1646" x="92674"/>
                  </a:cubicBezTo>
                  <a:close/>
                  <a:moveTo>
                    <a:pt y="1635" x="62979"/>
                  </a:moveTo>
                  <a:cubicBezTo>
                    <a:pt y="1635" x="63110"/>
                    <a:pt y="1711" x="63213"/>
                    <a:pt y="1862" x="63288"/>
                  </a:cubicBezTo>
                  <a:cubicBezTo>
                    <a:pt y="2014" x="63362"/>
                    <a:pt y="2224" x="63400"/>
                    <a:pt y="2494" x="63400"/>
                  </a:cubicBezTo>
                  <a:cubicBezTo>
                    <a:pt y="2702" x="63400"/>
                    <a:pt y="2913" x="63380"/>
                    <a:pt y="3127" x="63342"/>
                  </a:cubicBezTo>
                  <a:cubicBezTo>
                    <a:pt y="3340" x="63303"/>
                    <a:pt y="3529" x="63250"/>
                    <a:pt y="3692" x="63182"/>
                  </a:cubicBezTo>
                  <a:cubicBezTo>
                    <a:pt y="3849" x="63118"/>
                    <a:pt y="3968" x="63044"/>
                    <a:pt y="4049" x="62961"/>
                  </a:cubicBezTo>
                  <a:cubicBezTo>
                    <a:pt y="4129" x="62877"/>
                    <a:pt y="4170" x="62786"/>
                    <a:pt y="4170" x="62687"/>
                  </a:cubicBezTo>
                  <a:cubicBezTo>
                    <a:pt y="4170" x="62555"/>
                    <a:pt y="4091" x="62451"/>
                    <a:pt y="3934" x="62377"/>
                  </a:cubicBezTo>
                  <a:cubicBezTo>
                    <a:pt y="3776" x="62302"/>
                    <a:pt y="3557" x="62265"/>
                    <a:pt y="3275" x="62265"/>
                  </a:cubicBezTo>
                  <a:cubicBezTo>
                    <a:pt y="3079" x="62265"/>
                    <a:pt y="2874" x="62284"/>
                    <a:pt y="2660" x="62324"/>
                  </a:cubicBezTo>
                  <a:cubicBezTo>
                    <a:pt y="2447" x="62363"/>
                    <a:pt y="2259" x="62416"/>
                    <a:pt y="2098" x="62482"/>
                  </a:cubicBezTo>
                  <a:cubicBezTo>
                    <a:pt y="1949" x="62543"/>
                    <a:pt y="1834" x="62616"/>
                    <a:pt y="1754" x="62701"/>
                  </a:cubicBezTo>
                  <a:cubicBezTo>
                    <a:pt y="1675" x="62787"/>
                    <a:pt y="1635" x="62879"/>
                    <a:pt y="1635" x="62979"/>
                  </a:cubicBezTo>
                  <a:close/>
                  <a:moveTo>
                    <a:pt y="1192" x="5357"/>
                  </a:moveTo>
                  <a:cubicBezTo>
                    <a:pt y="1192" x="5226"/>
                    <a:pt y="1242" x="5103"/>
                    <a:pt y="1342" x="4988"/>
                  </a:cubicBezTo>
                  <a:cubicBezTo>
                    <a:pt y="1442" x="4874"/>
                    <a:pt y="1587" x="4774"/>
                    <a:pt y="1778" x="4688"/>
                  </a:cubicBezTo>
                  <a:lnTo>
                    <a:pt y="1271" x="4748"/>
                  </a:lnTo>
                  <a:lnTo>
                    <a:pt y="1271" x="4433"/>
                  </a:lnTo>
                  <a:lnTo>
                    <a:pt y="4534" x="4058"/>
                  </a:lnTo>
                  <a:lnTo>
                    <a:pt y="4534" x="4373"/>
                  </a:lnTo>
                  <a:lnTo>
                    <a:pt y="2713" x="4584"/>
                  </a:lnTo>
                  <a:cubicBezTo>
                    <a:pt y="2400" x="4619"/>
                    <a:pt y="2146" x="4697"/>
                    <a:pt y="1951" x="4816"/>
                  </a:cubicBezTo>
                  <a:cubicBezTo>
                    <a:pt y="1756" x="4936"/>
                    <a:pt y="1658" x="5074"/>
                    <a:pt y="1658" x="5229"/>
                  </a:cubicBezTo>
                  <a:cubicBezTo>
                    <a:pt y="1658" x="5329"/>
                    <a:pt y="1707" x="5408"/>
                    <a:pt y="1805" x="5465"/>
                  </a:cubicBezTo>
                  <a:cubicBezTo>
                    <a:pt y="1903" x="5522"/>
                    <a:pt y="2041" x="5551"/>
                    <a:pt y="2218" x="5551"/>
                  </a:cubicBezTo>
                  <a:cubicBezTo>
                    <a:pt y="2266" x="5551"/>
                    <a:pt y="2321" x="5549"/>
                    <a:pt y="2382" x="5544"/>
                  </a:cubicBezTo>
                  <a:cubicBezTo>
                    <a:pt y="2443" x="5539"/>
                    <a:pt y="2510" x="5533"/>
                    <a:pt y="2582" x="5524"/>
                  </a:cubicBezTo>
                  <a:lnTo>
                    <a:pt y="4534" x="5299"/>
                  </a:lnTo>
                  <a:lnTo>
                    <a:pt y="4534" x="5614"/>
                  </a:lnTo>
                  <a:lnTo>
                    <a:pt y="2713" x="5825"/>
                  </a:lnTo>
                  <a:cubicBezTo>
                    <a:pt y="2400" x="5860"/>
                    <a:pt y="2146" x="5938"/>
                    <a:pt y="1951" x="6058"/>
                  </a:cubicBezTo>
                  <a:cubicBezTo>
                    <a:pt y="1756" x="6178"/>
                    <a:pt y="1658" x="6314"/>
                    <a:pt y="1658" x="6467"/>
                  </a:cubicBezTo>
                  <a:cubicBezTo>
                    <a:pt y="1658" x="6570"/>
                    <a:pt y="1707" x="6650"/>
                    <a:pt y="1804" x="6707"/>
                  </a:cubicBezTo>
                  <a:cubicBezTo>
                    <a:pt y="1901" x="6764"/>
                    <a:pt y="2037" x="6792"/>
                    <a:pt y="2212" x="6792"/>
                  </a:cubicBezTo>
                  <a:cubicBezTo>
                    <a:pt y="2254" x="6792"/>
                    <a:pt y="2306" x="6790"/>
                    <a:pt y="2366" x="6785"/>
                  </a:cubicBezTo>
                  <a:cubicBezTo>
                    <a:pt y="2426" x="6781"/>
                    <a:pt y="2498" x="6774"/>
                    <a:pt y="2582" x="6765"/>
                  </a:cubicBezTo>
                  <a:lnTo>
                    <a:pt y="4534" x="6544"/>
                  </a:lnTo>
                  <a:lnTo>
                    <a:pt y="4534" x="6859"/>
                  </a:lnTo>
                  <a:lnTo>
                    <a:pt y="2564" x="7083"/>
                  </a:lnTo>
                  <a:cubicBezTo>
                    <a:pt y="2485" x="7092"/>
                    <a:pt y="2406" x="7099"/>
                    <a:pt y="2330" x="7104"/>
                  </a:cubicBezTo>
                  <a:cubicBezTo>
                    <a:pt y="2253" x="7108"/>
                    <a:pt y="2183" x="7111"/>
                    <a:pt y="2118" x="7111"/>
                  </a:cubicBezTo>
                  <a:cubicBezTo>
                    <a:pt y="1823" x="7111"/>
                    <a:pt y="1595" x="7066"/>
                    <a:pt y="1434" x="6976"/>
                  </a:cubicBezTo>
                  <a:cubicBezTo>
                    <a:pt y="1273" x="6887"/>
                    <a:pt y="1192" x="6760"/>
                    <a:pt y="1192" x="6595"/>
                  </a:cubicBezTo>
                  <a:cubicBezTo>
                    <a:pt y="1192" x="6455"/>
                    <a:pt y="1252" x="6322"/>
                    <a:pt y="1373" x="6196"/>
                  </a:cubicBezTo>
                  <a:cubicBezTo>
                    <a:pt y="1493" x="6069"/>
                    <a:pt y="1668" x="5958"/>
                    <a:pt y="1897" x="5863"/>
                  </a:cubicBezTo>
                  <a:cubicBezTo>
                    <a:pt y="1676" x="5844"/>
                    <a:pt y="1503" x="5790"/>
                    <a:pt y="1378" x="5701"/>
                  </a:cubicBezTo>
                  <a:cubicBezTo>
                    <a:pt y="1254" x="5611"/>
                    <a:pt y="1192" x="5497"/>
                    <a:pt y="1192" x="5357"/>
                  </a:cubicBezTo>
                  <a:close/>
                  <a:moveTo>
                    <a:pt y="1192" x="17133"/>
                  </a:moveTo>
                  <a:cubicBezTo>
                    <a:pt y="1192" x="17002"/>
                    <a:pt y="1242" x="16879"/>
                    <a:pt y="1342" x="16764"/>
                  </a:cubicBezTo>
                  <a:cubicBezTo>
                    <a:pt y="1442" x="16650"/>
                    <a:pt y="1587" x="16550"/>
                    <a:pt y="1778" x="16464"/>
                  </a:cubicBezTo>
                  <a:lnTo>
                    <a:pt y="1271" x="16524"/>
                  </a:lnTo>
                  <a:lnTo>
                    <a:pt y="1271" x="16209"/>
                  </a:lnTo>
                  <a:lnTo>
                    <a:pt y="4534" x="15834"/>
                  </a:lnTo>
                  <a:lnTo>
                    <a:pt y="4534" x="16149"/>
                  </a:lnTo>
                  <a:lnTo>
                    <a:pt y="2713" x="16360"/>
                  </a:lnTo>
                  <a:cubicBezTo>
                    <a:pt y="2400" x="16395"/>
                    <a:pt y="2146" x="16473"/>
                    <a:pt y="1951" x="16592"/>
                  </a:cubicBezTo>
                  <a:cubicBezTo>
                    <a:pt y="1756" x="16712"/>
                    <a:pt y="1658" x="16850"/>
                    <a:pt y="1658" x="17005"/>
                  </a:cubicBezTo>
                  <a:cubicBezTo>
                    <a:pt y="1658" x="17105"/>
                    <a:pt y="1707" x="17184"/>
                    <a:pt y="1805" x="17241"/>
                  </a:cubicBezTo>
                  <a:cubicBezTo>
                    <a:pt y="1903" x="17298"/>
                    <a:pt y="2041" x="17327"/>
                    <a:pt y="2218" x="17327"/>
                  </a:cubicBezTo>
                  <a:cubicBezTo>
                    <a:pt y="2266" x="17327"/>
                    <a:pt y="2321" x="17325"/>
                    <a:pt y="2382" x="17320"/>
                  </a:cubicBezTo>
                  <a:cubicBezTo>
                    <a:pt y="2443" x="17315"/>
                    <a:pt y="2510" x="17309"/>
                    <a:pt y="2582" x="17300"/>
                  </a:cubicBezTo>
                  <a:lnTo>
                    <a:pt y="4534" x="17075"/>
                  </a:lnTo>
                  <a:lnTo>
                    <a:pt y="4534" x="17390"/>
                  </a:lnTo>
                  <a:lnTo>
                    <a:pt y="2713" x="17601"/>
                  </a:lnTo>
                  <a:cubicBezTo>
                    <a:pt y="2400" x="17636"/>
                    <a:pt y="2146" x="17714"/>
                    <a:pt y="1951" x="17834"/>
                  </a:cubicBezTo>
                  <a:cubicBezTo>
                    <a:pt y="1756" x="17954"/>
                    <a:pt y="1658" x="18090"/>
                    <a:pt y="1658" x="18243"/>
                  </a:cubicBezTo>
                  <a:cubicBezTo>
                    <a:pt y="1658" x="18346"/>
                    <a:pt y="1707" x="18426"/>
                    <a:pt y="1804" x="18483"/>
                  </a:cubicBezTo>
                  <a:cubicBezTo>
                    <a:pt y="1901" x="18540"/>
                    <a:pt y="2037" x="18568"/>
                    <a:pt y="2212" x="18568"/>
                  </a:cubicBezTo>
                  <a:cubicBezTo>
                    <a:pt y="2254" x="18568"/>
                    <a:pt y="2306" x="18566"/>
                    <a:pt y="2366" x="18561"/>
                  </a:cubicBezTo>
                  <a:cubicBezTo>
                    <a:pt y="2426" x="18557"/>
                    <a:pt y="2498" x="18550"/>
                    <a:pt y="2582" x="18541"/>
                  </a:cubicBezTo>
                  <a:lnTo>
                    <a:pt y="4534" x="18320"/>
                  </a:lnTo>
                  <a:lnTo>
                    <a:pt y="4534" x="18635"/>
                  </a:lnTo>
                  <a:lnTo>
                    <a:pt y="2564" x="18859"/>
                  </a:lnTo>
                  <a:cubicBezTo>
                    <a:pt y="2485" x="18868"/>
                    <a:pt y="2406" x="18875"/>
                    <a:pt y="2330" x="18880"/>
                  </a:cubicBezTo>
                  <a:cubicBezTo>
                    <a:pt y="2253" x="18884"/>
                    <a:pt y="2183" x="18887"/>
                    <a:pt y="2118" x="18887"/>
                  </a:cubicBezTo>
                  <a:cubicBezTo>
                    <a:pt y="1823" x="18887"/>
                    <a:pt y="1595" x="18842"/>
                    <a:pt y="1434" x="18752"/>
                  </a:cubicBezTo>
                  <a:cubicBezTo>
                    <a:pt y="1273" x="18663"/>
                    <a:pt y="1192" x="18536"/>
                    <a:pt y="1192" x="18371"/>
                  </a:cubicBezTo>
                  <a:cubicBezTo>
                    <a:pt y="1192" x="18231"/>
                    <a:pt y="1252" x="18098"/>
                    <a:pt y="1373" x="17972"/>
                  </a:cubicBezTo>
                  <a:cubicBezTo>
                    <a:pt y="1493" x="17845"/>
                    <a:pt y="1668" x="17734"/>
                    <a:pt y="1897" x="17639"/>
                  </a:cubicBezTo>
                  <a:cubicBezTo>
                    <a:pt y="1676" x="17620"/>
                    <a:pt y="1503" x="17566"/>
                    <a:pt y="1378" x="17477"/>
                  </a:cubicBezTo>
                  <a:cubicBezTo>
                    <a:pt y="1254" x="17387"/>
                    <a:pt y="1192" x="17273"/>
                    <a:pt y="1192" x="17133"/>
                  </a:cubicBezTo>
                  <a:close/>
                  <a:moveTo>
                    <a:pt y="344" x="21926"/>
                  </a:moveTo>
                  <a:lnTo>
                    <a:pt y="1271" x="21820"/>
                  </a:lnTo>
                  <a:lnTo>
                    <a:pt y="1271" x="21558"/>
                  </a:lnTo>
                  <a:lnTo>
                    <a:pt y="1687" x="21508"/>
                  </a:lnTo>
                  <a:lnTo>
                    <a:pt y="1687" x="21775"/>
                  </a:lnTo>
                  <a:lnTo>
                    <a:pt y="3459" x="21571"/>
                  </a:lnTo>
                  <a:cubicBezTo>
                    <a:pt y="3523" x="21564"/>
                    <a:pt y="3582" x="21559"/>
                    <a:pt y="3635" x="21556"/>
                  </a:cubicBezTo>
                  <a:cubicBezTo>
                    <a:pt y="3688" x="21552"/>
                    <a:pt y="3737" x="21551"/>
                    <a:pt y="3782" x="21551"/>
                  </a:cubicBezTo>
                  <a:cubicBezTo>
                    <a:pt y="4035" x="21551"/>
                    <a:pt y="4223" x="21597"/>
                    <a:pt y="4347" x="21689"/>
                  </a:cubicBezTo>
                  <a:cubicBezTo>
                    <a:pt y="4472" x="21780"/>
                    <a:pt y="4534" x="21920"/>
                    <a:pt y="4534" x="22107"/>
                  </a:cubicBezTo>
                  <a:lnTo>
                    <a:pt y="4534" x="22408"/>
                  </a:lnTo>
                  <a:lnTo>
                    <a:pt y="4085" x="22462"/>
                  </a:lnTo>
                  <a:lnTo>
                    <a:pt y="4085" x="22143"/>
                  </a:lnTo>
                  <a:cubicBezTo>
                    <a:pt y="4085" x="22046"/>
                    <a:pt y="4057" x="21976"/>
                    <a:pt y="4001" x="21932"/>
                  </a:cubicBezTo>
                  <a:cubicBezTo>
                    <a:pt y="3944" x="21888"/>
                    <a:pt y="3854" x="21866"/>
                    <a:pt y="3730" x="21866"/>
                  </a:cubicBezTo>
                  <a:cubicBezTo>
                    <a:pt y="3704" x="21866"/>
                    <a:pt y="3669" x="21867"/>
                    <a:pt y="3625" x="21871"/>
                  </a:cubicBezTo>
                  <a:cubicBezTo>
                    <a:pt y="3580" x="21874"/>
                    <a:pt y="3525" x="21879"/>
                    <a:pt y="3459" x="21886"/>
                  </a:cubicBezTo>
                  <a:lnTo>
                    <a:pt y="1687" x="22090"/>
                  </a:lnTo>
                  <a:lnTo>
                    <a:pt y="1687" x="22718"/>
                  </a:lnTo>
                  <a:lnTo>
                    <a:pt y="1271" x="22766"/>
                  </a:lnTo>
                  <a:lnTo>
                    <a:pt y="1271" x="22136"/>
                  </a:lnTo>
                  <a:lnTo>
                    <a:pt y="344" x="22241"/>
                  </a:lnTo>
                  <a:close/>
                  <a:moveTo>
                    <a:pt y="1271" x="23157"/>
                  </a:moveTo>
                  <a:lnTo>
                    <a:pt y="4534" x="22782"/>
                  </a:lnTo>
                  <a:lnTo>
                    <a:pt y="4534" x="23097"/>
                  </a:lnTo>
                  <a:lnTo>
                    <a:pt y="1271" x="23472"/>
                  </a:lnTo>
                  <a:close/>
                  <a:moveTo>
                    <a:pt y="1192" x="25055"/>
                  </a:moveTo>
                  <a:cubicBezTo>
                    <a:pt y="1192" x="24924"/>
                    <a:pt y="1242" x="24801"/>
                    <a:pt y="1342" x="24686"/>
                  </a:cubicBezTo>
                  <a:cubicBezTo>
                    <a:pt y="1442" x="24572"/>
                    <a:pt y="1587" x="24472"/>
                    <a:pt y="1778" x="24386"/>
                  </a:cubicBezTo>
                  <a:lnTo>
                    <a:pt y="1271" x="24446"/>
                  </a:lnTo>
                  <a:lnTo>
                    <a:pt y="1271" x="24131"/>
                  </a:lnTo>
                  <a:lnTo>
                    <a:pt y="4534" x="23756"/>
                  </a:lnTo>
                  <a:lnTo>
                    <a:pt y="4534" x="24071"/>
                  </a:lnTo>
                  <a:lnTo>
                    <a:pt y="2713" x="24282"/>
                  </a:lnTo>
                  <a:cubicBezTo>
                    <a:pt y="2400" x="24317"/>
                    <a:pt y="2146" x="24395"/>
                    <a:pt y="1951" x="24514"/>
                  </a:cubicBezTo>
                  <a:cubicBezTo>
                    <a:pt y="1756" x="24634"/>
                    <a:pt y="1658" x="24772"/>
                    <a:pt y="1658" x="24927"/>
                  </a:cubicBezTo>
                  <a:cubicBezTo>
                    <a:pt y="1658" x="25027"/>
                    <a:pt y="1707" x="25106"/>
                    <a:pt y="1805" x="25163"/>
                  </a:cubicBezTo>
                  <a:cubicBezTo>
                    <a:pt y="1903" x="25220"/>
                    <a:pt y="2041" x="25249"/>
                    <a:pt y="2218" x="25249"/>
                  </a:cubicBezTo>
                  <a:cubicBezTo>
                    <a:pt y="2266" x="25249"/>
                    <a:pt y="2321" x="25247"/>
                    <a:pt y="2382" x="25242"/>
                  </a:cubicBezTo>
                  <a:cubicBezTo>
                    <a:pt y="2443" x="25237"/>
                    <a:pt y="2510" x="25231"/>
                    <a:pt y="2582" x="25222"/>
                  </a:cubicBezTo>
                  <a:lnTo>
                    <a:pt y="4534" x="24997"/>
                  </a:lnTo>
                  <a:lnTo>
                    <a:pt y="4534" x="25312"/>
                  </a:lnTo>
                  <a:lnTo>
                    <a:pt y="2713" x="25523"/>
                  </a:lnTo>
                  <a:cubicBezTo>
                    <a:pt y="2400" x="25558"/>
                    <a:pt y="2146" x="25636"/>
                    <a:pt y="1951" x="25756"/>
                  </a:cubicBezTo>
                  <a:cubicBezTo>
                    <a:pt y="1756" x="25876"/>
                    <a:pt y="1658" x="26012"/>
                    <a:pt y="1658" x="26165"/>
                  </a:cubicBezTo>
                  <a:cubicBezTo>
                    <a:pt y="1658" x="26268"/>
                    <a:pt y="1707" x="26348"/>
                    <a:pt y="1804" x="26405"/>
                  </a:cubicBezTo>
                  <a:cubicBezTo>
                    <a:pt y="1901" x="26462"/>
                    <a:pt y="2037" x="26490"/>
                    <a:pt y="2212" x="26490"/>
                  </a:cubicBezTo>
                  <a:cubicBezTo>
                    <a:pt y="2254" x="26490"/>
                    <a:pt y="2306" x="26488"/>
                    <a:pt y="2366" x="26483"/>
                  </a:cubicBezTo>
                  <a:cubicBezTo>
                    <a:pt y="2426" x="26479"/>
                    <a:pt y="2498" x="26472"/>
                    <a:pt y="2582" x="26463"/>
                  </a:cubicBezTo>
                  <a:lnTo>
                    <a:pt y="4534" x="26242"/>
                  </a:lnTo>
                  <a:lnTo>
                    <a:pt y="4534" x="26557"/>
                  </a:lnTo>
                  <a:lnTo>
                    <a:pt y="2564" x="26781"/>
                  </a:lnTo>
                  <a:cubicBezTo>
                    <a:pt y="2485" x="26790"/>
                    <a:pt y="2406" x="26797"/>
                    <a:pt y="2330" x="26802"/>
                  </a:cubicBezTo>
                  <a:cubicBezTo>
                    <a:pt y="2253" x="26806"/>
                    <a:pt y="2183" x="26809"/>
                    <a:pt y="2118" x="26809"/>
                  </a:cubicBezTo>
                  <a:cubicBezTo>
                    <a:pt y="1823" x="26809"/>
                    <a:pt y="1595" x="26764"/>
                    <a:pt y="1434" x="26674"/>
                  </a:cubicBezTo>
                  <a:cubicBezTo>
                    <a:pt y="1273" x="26585"/>
                    <a:pt y="1192" x="26458"/>
                    <a:pt y="1192" x="26293"/>
                  </a:cubicBezTo>
                  <a:cubicBezTo>
                    <a:pt y="1192" x="26153"/>
                    <a:pt y="1252" x="26020"/>
                    <a:pt y="1373" x="25894"/>
                  </a:cubicBezTo>
                  <a:cubicBezTo>
                    <a:pt y="1493" x="25767"/>
                    <a:pt y="1668" x="25656"/>
                    <a:pt y="1897" x="25561"/>
                  </a:cubicBezTo>
                  <a:cubicBezTo>
                    <a:pt y="1676" x="25542"/>
                    <a:pt y="1503" x="25488"/>
                    <a:pt y="1378" x="25399"/>
                  </a:cubicBezTo>
                  <a:cubicBezTo>
                    <a:pt y="1254" x="25309"/>
                    <a:pt y="1192" x="25195"/>
                    <a:pt y="1192" x="25055"/>
                  </a:cubicBezTo>
                  <a:close/>
                  <a:moveTo>
                    <a:pt y="0" x="36787"/>
                  </a:moveTo>
                  <a:cubicBezTo>
                    <a:pt y="0" x="36553"/>
                    <a:pt y="78" x="36381"/>
                    <a:pt y="233" x="36272"/>
                  </a:cubicBezTo>
                  <a:cubicBezTo>
                    <a:pt y="389" x="36163"/>
                    <a:pt y="659" x="36087"/>
                    <a:pt y="1043" x="36044"/>
                  </a:cubicBezTo>
                  <a:lnTo>
                    <a:pt y="1271" x="36018"/>
                  </a:lnTo>
                  <a:lnTo>
                    <a:pt y="1271" x="35717"/>
                  </a:lnTo>
                  <a:lnTo>
                    <a:pt y="1687" x="35672"/>
                  </a:lnTo>
                  <a:lnTo>
                    <a:pt y="1687" x="35974"/>
                  </a:lnTo>
                  <a:lnTo>
                    <a:pt y="4534" x="35647"/>
                  </a:lnTo>
                  <a:lnTo>
                    <a:pt y="4534" x="35963"/>
                  </a:lnTo>
                  <a:lnTo>
                    <a:pt y="1687" x="36289"/>
                  </a:lnTo>
                  <a:lnTo>
                    <a:pt y="1687" x="36807"/>
                  </a:lnTo>
                  <a:lnTo>
                    <a:pt y="1271" x="36854"/>
                  </a:lnTo>
                  <a:lnTo>
                    <a:pt y="1271" x="36335"/>
                  </a:lnTo>
                  <a:lnTo>
                    <a:pt y="982" x="36369"/>
                  </a:lnTo>
                  <a:cubicBezTo>
                    <a:pt y="778" x="36394"/>
                    <a:pt y="638" x="36433"/>
                    <a:pt y="561" x="36485"/>
                  </a:cubicBezTo>
                  <a:cubicBezTo>
                    <a:pt y="484" x="36537"/>
                    <a:pt y="446" x="36620"/>
                    <a:pt y="446" x="36734"/>
                  </a:cubicBezTo>
                  <a:lnTo>
                    <a:pt y="446" x="37035"/>
                  </a:lnTo>
                  <a:lnTo>
                    <a:pt y="0" x="37085"/>
                  </a:lnTo>
                  <a:close/>
                  <a:moveTo>
                    <a:pt y="344" x="37286"/>
                  </a:moveTo>
                  <a:lnTo>
                    <a:pt y="1271" x="37180"/>
                  </a:lnTo>
                  <a:lnTo>
                    <a:pt y="1271" x="36918"/>
                  </a:lnTo>
                  <a:lnTo>
                    <a:pt y="1687" x="36868"/>
                  </a:lnTo>
                  <a:lnTo>
                    <a:pt y="1687" x="37135"/>
                  </a:lnTo>
                  <a:lnTo>
                    <a:pt y="3459" x="36931"/>
                  </a:lnTo>
                  <a:cubicBezTo>
                    <a:pt y="3523" x="36924"/>
                    <a:pt y="3582" x="36919"/>
                    <a:pt y="3635" x="36916"/>
                  </a:cubicBezTo>
                  <a:cubicBezTo>
                    <a:pt y="3688" x="36912"/>
                    <a:pt y="3737" x="36911"/>
                    <a:pt y="3782" x="36911"/>
                  </a:cubicBezTo>
                  <a:cubicBezTo>
                    <a:pt y="4035" x="36911"/>
                    <a:pt y="4223" x="36957"/>
                    <a:pt y="4347" x="37049"/>
                  </a:cubicBezTo>
                  <a:cubicBezTo>
                    <a:pt y="4472" x="37140"/>
                    <a:pt y="4534" x="37280"/>
                    <a:pt y="4534" x="37467"/>
                  </a:cubicBezTo>
                  <a:lnTo>
                    <a:pt y="4534" x="37768"/>
                  </a:lnTo>
                  <a:lnTo>
                    <a:pt y="4085" x="37822"/>
                  </a:lnTo>
                  <a:lnTo>
                    <a:pt y="4085" x="37503"/>
                  </a:lnTo>
                  <a:cubicBezTo>
                    <a:pt y="4085" x="37406"/>
                    <a:pt y="4057" x="37336"/>
                    <a:pt y="4001" x="37292"/>
                  </a:cubicBezTo>
                  <a:cubicBezTo>
                    <a:pt y="3944" x="37248"/>
                    <a:pt y="3854" x="37226"/>
                    <a:pt y="3730" x="37226"/>
                  </a:cubicBezTo>
                  <a:cubicBezTo>
                    <a:pt y="3704" x="37226"/>
                    <a:pt y="3669" x="37227"/>
                    <a:pt y="3625" x="37231"/>
                  </a:cubicBezTo>
                  <a:cubicBezTo>
                    <a:pt y="3580" x="37234"/>
                    <a:pt y="3525" x="37239"/>
                    <a:pt y="3459" x="37246"/>
                  </a:cubicBezTo>
                  <a:lnTo>
                    <a:pt y="1687" x="37450"/>
                  </a:lnTo>
                  <a:lnTo>
                    <a:pt y="1687" x="38078"/>
                  </a:lnTo>
                  <a:lnTo>
                    <a:pt y="1271" x="38126"/>
                  </a:lnTo>
                  <a:lnTo>
                    <a:pt y="1271" x="37496"/>
                  </a:lnTo>
                  <a:lnTo>
                    <a:pt y="344" x="37601"/>
                  </a:lnTo>
                  <a:close/>
                  <a:moveTo>
                    <a:pt y="1192" x="41628"/>
                  </a:moveTo>
                  <a:cubicBezTo>
                    <a:pt y="1192" x="41492"/>
                    <a:pt y="1243" x="41362"/>
                    <a:pt y="1346" x="41239"/>
                  </a:cubicBezTo>
                  <a:cubicBezTo>
                    <a:pt y="1449" x="41116"/>
                    <a:pt y="1595" x="41010"/>
                    <a:pt y="1783" x="40922"/>
                  </a:cubicBezTo>
                  <a:lnTo>
                    <a:pt y="1271" x="40985"/>
                  </a:lnTo>
                  <a:lnTo>
                    <a:pt y="1271" x="40670"/>
                  </a:lnTo>
                  <a:lnTo>
                    <a:pt y="4534" x="40299"/>
                  </a:lnTo>
                  <a:lnTo>
                    <a:pt y="4534" x="40614"/>
                  </a:lnTo>
                  <a:lnTo>
                    <a:pt y="2724" x="40825"/>
                  </a:lnTo>
                  <a:cubicBezTo>
                    <a:pt y="2396" x="40862"/>
                    <a:pt y="2136" x="40942"/>
                    <a:pt y="1945" x="41064"/>
                  </a:cubicBezTo>
                  <a:cubicBezTo>
                    <a:pt y="1754" x="41186"/>
                    <a:pt y="1658" x="41332"/>
                    <a:pt y="1658" x="41501"/>
                  </a:cubicBezTo>
                  <a:cubicBezTo>
                    <a:pt y="1658" x="41609"/>
                    <a:pt y="1704" x="41694"/>
                    <a:pt y="1795" x="41754"/>
                  </a:cubicBezTo>
                  <a:cubicBezTo>
                    <a:pt y="1886" x="41815"/>
                    <a:pt y="2014" x="41845"/>
                    <a:pt y="2177" x="41845"/>
                  </a:cubicBezTo>
                  <a:cubicBezTo>
                    <a:pt y="2218" x="41845"/>
                    <a:pt y="2273" x="41842"/>
                    <a:pt y="2343" x="41836"/>
                  </a:cubicBezTo>
                  <a:cubicBezTo>
                    <a:pt y="2413" x="41831"/>
                    <a:pt y="2493" x="41823"/>
                    <a:pt y="2585" x="41812"/>
                  </a:cubicBezTo>
                  <a:lnTo>
                    <a:pt y="4534" x="41588"/>
                  </a:lnTo>
                  <a:lnTo>
                    <a:pt y="4534" x="41905"/>
                  </a:lnTo>
                  <a:lnTo>
                    <a:pt y="2564" x="42129"/>
                  </a:lnTo>
                  <a:cubicBezTo>
                    <a:pt y="2471" x="42139"/>
                    <a:pt y="2385" x="42147"/>
                    <a:pt y="2305" x="42152"/>
                  </a:cubicBezTo>
                  <a:cubicBezTo>
                    <a:pt y="2225" x="42157"/>
                    <a:pt y="2151" x="42160"/>
                    <a:pt y="2081" x="42160"/>
                  </a:cubicBezTo>
                  <a:cubicBezTo>
                    <a:pt y="1799" x="42160"/>
                    <a:pt y="1580" x="42114"/>
                    <a:pt y="1425" x="42020"/>
                  </a:cubicBezTo>
                  <a:cubicBezTo>
                    <a:pt y="1270" x="41927"/>
                    <a:pt y="1192" x="41796"/>
                    <a:pt y="1192" x="41628"/>
                  </a:cubicBezTo>
                  <a:close/>
                  <a:moveTo>
                    <a:pt y="0" x="53693"/>
                  </a:moveTo>
                  <a:lnTo>
                    <a:pt y="4534" x="53174"/>
                  </a:lnTo>
                  <a:lnTo>
                    <a:pt y="4534" x="53489"/>
                  </a:lnTo>
                  <a:lnTo>
                    <a:pt y="0" x="54008"/>
                  </a:lnTo>
                  <a:close/>
                  <a:moveTo>
                    <a:pt y="0" x="54667"/>
                  </a:moveTo>
                  <a:lnTo>
                    <a:pt y="4534" x="54148"/>
                  </a:lnTo>
                  <a:lnTo>
                    <a:pt y="4534" x="54463"/>
                  </a:lnTo>
                  <a:lnTo>
                    <a:pt y="0" x="54982"/>
                  </a:lnTo>
                  <a:close/>
                  <a:moveTo>
                    <a:pt y="1192" x="61757"/>
                  </a:moveTo>
                  <a:cubicBezTo>
                    <a:pt y="1192" x="61626"/>
                    <a:pt y="1242" x="61503"/>
                    <a:pt y="1343" x="61387"/>
                  </a:cubicBezTo>
                  <a:cubicBezTo>
                    <a:pt y="1444" x="61271"/>
                    <a:pt y="1589" x="61171"/>
                    <a:pt y="1778" x="61088"/>
                  </a:cubicBezTo>
                  <a:lnTo>
                    <a:pt y="1271" x="61148"/>
                  </a:lnTo>
                  <a:lnTo>
                    <a:pt y="1271" x="60833"/>
                  </a:lnTo>
                  <a:lnTo>
                    <a:pt y="4534" x="60458"/>
                  </a:lnTo>
                  <a:lnTo>
                    <a:pt y="4534" x="60773"/>
                  </a:lnTo>
                  <a:lnTo>
                    <a:pt y="2870" x="60966"/>
                  </a:lnTo>
                  <a:cubicBezTo>
                    <a:pt y="2507" x="61007"/>
                    <a:pt y="2217" x="61091"/>
                    <a:pt y="2000" x="61216"/>
                  </a:cubicBezTo>
                  <a:cubicBezTo>
                    <a:pt y="1784" x="61342"/>
                    <a:pt y="1676" x="61489"/>
                    <a:pt y="1676" x="61656"/>
                  </a:cubicBezTo>
                  <a:cubicBezTo>
                    <a:pt y="1676" x="61703"/>
                    <a:pt y="1683" x="61747"/>
                    <a:pt y="1699" x="61788"/>
                  </a:cubicBezTo>
                  <a:cubicBezTo>
                    <a:pt y="1714" x="61829"/>
                    <a:pt y="1737" x="61866"/>
                    <a:pt y="1766" x="61898"/>
                  </a:cubicBezTo>
                  <a:lnTo>
                    <a:pt y="1236" x="61958"/>
                  </a:lnTo>
                  <a:cubicBezTo>
                    <a:pt y="1220" x="61925"/>
                    <a:pt y="1209" x="61892"/>
                    <a:pt y="1202" x="61858"/>
                  </a:cubicBezTo>
                  <a:cubicBezTo>
                    <a:pt y="1195" x="61825"/>
                    <a:pt y="1192" x="61792"/>
                    <a:pt y="1192" x="61757"/>
                  </a:cubicBezTo>
                  <a:close/>
                  <a:moveTo>
                    <a:pt y="1271" x="64501"/>
                  </a:moveTo>
                  <a:lnTo>
                    <a:pt y="4534" x="64126"/>
                  </a:lnTo>
                  <a:lnTo>
                    <a:pt y="4534" x="64441"/>
                  </a:lnTo>
                  <a:lnTo>
                    <a:pt y="1271" x="64816"/>
                  </a:lnTo>
                  <a:close/>
                  <a:moveTo>
                    <a:pt y="1192" x="66429"/>
                  </a:moveTo>
                  <a:cubicBezTo>
                    <a:pt y="1192" x="66293"/>
                    <a:pt y="1243" x="66163"/>
                    <a:pt y="1346" x="66040"/>
                  </a:cubicBezTo>
                  <a:cubicBezTo>
                    <a:pt y="1449" x="65917"/>
                    <a:pt y="1595" x="65811"/>
                    <a:pt y="1783" x="65723"/>
                  </a:cubicBezTo>
                  <a:lnTo>
                    <a:pt y="1271" x="65786"/>
                  </a:lnTo>
                  <a:lnTo>
                    <a:pt y="1271" x="65471"/>
                  </a:lnTo>
                  <a:lnTo>
                    <a:pt y="4534" x="65100"/>
                  </a:lnTo>
                  <a:lnTo>
                    <a:pt y="4534" x="65415"/>
                  </a:lnTo>
                  <a:lnTo>
                    <a:pt y="2724" x="65626"/>
                  </a:lnTo>
                  <a:cubicBezTo>
                    <a:pt y="2396" x="65663"/>
                    <a:pt y="2136" x="65743"/>
                    <a:pt y="1945" x="65865"/>
                  </a:cubicBezTo>
                  <a:cubicBezTo>
                    <a:pt y="1754" x="65987"/>
                    <a:pt y="1658" x="66133"/>
                    <a:pt y="1658" x="66302"/>
                  </a:cubicBezTo>
                  <a:cubicBezTo>
                    <a:pt y="1658" x="66410"/>
                    <a:pt y="1704" x="66495"/>
                    <a:pt y="1795" x="66555"/>
                  </a:cubicBezTo>
                  <a:cubicBezTo>
                    <a:pt y="1886" x="66616"/>
                    <a:pt y="2014" x="66646"/>
                    <a:pt y="2177" x="66646"/>
                  </a:cubicBezTo>
                  <a:cubicBezTo>
                    <a:pt y="2218" x="66646"/>
                    <a:pt y="2273" x="66643"/>
                    <a:pt y="2343" x="66637"/>
                  </a:cubicBezTo>
                  <a:cubicBezTo>
                    <a:pt y="2413" x="66632"/>
                    <a:pt y="2493" x="66624"/>
                    <a:pt y="2585" x="66613"/>
                  </a:cubicBezTo>
                  <a:lnTo>
                    <a:pt y="4534" x="66389"/>
                  </a:lnTo>
                  <a:lnTo>
                    <a:pt y="4534" x="66706"/>
                  </a:lnTo>
                  <a:lnTo>
                    <a:pt y="2564" x="66930"/>
                  </a:lnTo>
                  <a:cubicBezTo>
                    <a:pt y="2471" x="66940"/>
                    <a:pt y="2385" x="66948"/>
                    <a:pt y="2305" x="66953"/>
                  </a:cubicBezTo>
                  <a:cubicBezTo>
                    <a:pt y="2225" x="66958"/>
                    <a:pt y="2151" x="66961"/>
                    <a:pt y="2081" x="66961"/>
                  </a:cubicBezTo>
                  <a:cubicBezTo>
                    <a:pt y="1799" x="66961"/>
                    <a:pt y="1580" x="66915"/>
                    <a:pt y="1425" x="66821"/>
                  </a:cubicBezTo>
                  <a:cubicBezTo>
                    <a:pt y="1270" x="66728"/>
                    <a:pt y="1192" x="66597"/>
                    <a:pt y="1192" x="66429"/>
                  </a:cubicBezTo>
                  <a:close/>
                  <a:moveTo>
                    <a:pt y="1192" x="70771"/>
                  </a:moveTo>
                  <a:cubicBezTo>
                    <a:pt y="1192" x="70640"/>
                    <a:pt y="1242" x="70517"/>
                    <a:pt y="1343" x="70401"/>
                  </a:cubicBezTo>
                  <a:cubicBezTo>
                    <a:pt y="1444" x="70285"/>
                    <a:pt y="1589" x="70185"/>
                    <a:pt y="1778" x="70102"/>
                  </a:cubicBezTo>
                  <a:lnTo>
                    <a:pt y="1271" x="70162"/>
                  </a:lnTo>
                  <a:lnTo>
                    <a:pt y="1271" x="69847"/>
                  </a:lnTo>
                  <a:lnTo>
                    <a:pt y="4534" x="69472"/>
                  </a:lnTo>
                  <a:lnTo>
                    <a:pt y="4534" x="69787"/>
                  </a:lnTo>
                  <a:lnTo>
                    <a:pt y="2870" x="69980"/>
                  </a:lnTo>
                  <a:cubicBezTo>
                    <a:pt y="2507" x="70021"/>
                    <a:pt y="2217" x="70105"/>
                    <a:pt y="2000" x="70230"/>
                  </a:cubicBezTo>
                  <a:cubicBezTo>
                    <a:pt y="1784" x="70356"/>
                    <a:pt y="1676" x="70503"/>
                    <a:pt y="1676" x="70670"/>
                  </a:cubicBezTo>
                  <a:cubicBezTo>
                    <a:pt y="1676" x="70717"/>
                    <a:pt y="1683" x="70761"/>
                    <a:pt y="1699" x="70802"/>
                  </a:cubicBezTo>
                  <a:cubicBezTo>
                    <a:pt y="1714" x="70843"/>
                    <a:pt y="1737" x="70880"/>
                    <a:pt y="1766" x="70912"/>
                  </a:cubicBezTo>
                  <a:lnTo>
                    <a:pt y="1236" x="70972"/>
                  </a:lnTo>
                  <a:cubicBezTo>
                    <a:pt y="1220" x="70939"/>
                    <a:pt y="1209" x="70906"/>
                    <a:pt y="1202" x="70872"/>
                  </a:cubicBezTo>
                  <a:cubicBezTo>
                    <a:pt y="1195" x="70839"/>
                    <a:pt y="1192" x="70806"/>
                    <a:pt y="1192" x="70771"/>
                  </a:cubicBezTo>
                  <a:close/>
                  <a:moveTo>
                    <a:pt y="1271" x="71289"/>
                  </a:moveTo>
                  <a:lnTo>
                    <a:pt y="4534" x="70914"/>
                  </a:lnTo>
                  <a:lnTo>
                    <a:pt y="4534" x="71229"/>
                  </a:lnTo>
                  <a:lnTo>
                    <a:pt y="1271" x="71604"/>
                  </a:lnTo>
                  <a:close/>
                  <a:moveTo>
                    <a:pt y="0" x="72407"/>
                  </a:moveTo>
                  <a:lnTo>
                    <a:pt y="4534" x="71888"/>
                  </a:lnTo>
                  <a:lnTo>
                    <a:pt y="4534" x="72203"/>
                  </a:lnTo>
                  <a:lnTo>
                    <a:pt y="0" x="72722"/>
                  </a:lnTo>
                  <a:close/>
                  <a:moveTo>
                    <a:pt y="1192" x="78466"/>
                  </a:moveTo>
                  <a:cubicBezTo>
                    <a:pt y="1192" x="78335"/>
                    <a:pt y="1242" x="78212"/>
                    <a:pt y="1342" x="78097"/>
                  </a:cubicBezTo>
                  <a:cubicBezTo>
                    <a:pt y="1442" x="77983"/>
                    <a:pt y="1587" x="77883"/>
                    <a:pt y="1778" x="77797"/>
                  </a:cubicBezTo>
                  <a:lnTo>
                    <a:pt y="1271" x="77857"/>
                  </a:lnTo>
                  <a:lnTo>
                    <a:pt y="1271" x="77542"/>
                  </a:lnTo>
                  <a:lnTo>
                    <a:pt y="4534" x="77167"/>
                  </a:lnTo>
                  <a:lnTo>
                    <a:pt y="4534" x="77482"/>
                  </a:lnTo>
                  <a:lnTo>
                    <a:pt y="2713" x="77693"/>
                  </a:lnTo>
                  <a:cubicBezTo>
                    <a:pt y="2400" x="77728"/>
                    <a:pt y="2146" x="77806"/>
                    <a:pt y="1951" x="77925"/>
                  </a:cubicBezTo>
                  <a:cubicBezTo>
                    <a:pt y="1756" x="78045"/>
                    <a:pt y="1658" x="78183"/>
                    <a:pt y="1658" x="78338"/>
                  </a:cubicBezTo>
                  <a:cubicBezTo>
                    <a:pt y="1658" x="78438"/>
                    <a:pt y="1707" x="78517"/>
                    <a:pt y="1805" x="78574"/>
                  </a:cubicBezTo>
                  <a:cubicBezTo>
                    <a:pt y="1903" x="78631"/>
                    <a:pt y="2041" x="78660"/>
                    <a:pt y="2218" x="78660"/>
                  </a:cubicBezTo>
                  <a:cubicBezTo>
                    <a:pt y="2266" x="78660"/>
                    <a:pt y="2321" x="78658"/>
                    <a:pt y="2382" x="78653"/>
                  </a:cubicBezTo>
                  <a:cubicBezTo>
                    <a:pt y="2443" x="78648"/>
                    <a:pt y="2510" x="78642"/>
                    <a:pt y="2582" x="78633"/>
                  </a:cubicBezTo>
                  <a:lnTo>
                    <a:pt y="4534" x="78408"/>
                  </a:lnTo>
                  <a:lnTo>
                    <a:pt y="4534" x="78723"/>
                  </a:lnTo>
                  <a:lnTo>
                    <a:pt y="2713" x="78934"/>
                  </a:lnTo>
                  <a:cubicBezTo>
                    <a:pt y="2400" x="78969"/>
                    <a:pt y="2146" x="79047"/>
                    <a:pt y="1951" x="79167"/>
                  </a:cubicBezTo>
                  <a:cubicBezTo>
                    <a:pt y="1756" x="79287"/>
                    <a:pt y="1658" x="79423"/>
                    <a:pt y="1658" x="79576"/>
                  </a:cubicBezTo>
                  <a:cubicBezTo>
                    <a:pt y="1658" x="79679"/>
                    <a:pt y="1707" x="79759"/>
                    <a:pt y="1804" x="79816"/>
                  </a:cubicBezTo>
                  <a:cubicBezTo>
                    <a:pt y="1901" x="79873"/>
                    <a:pt y="2037" x="79901"/>
                    <a:pt y="2212" x="79901"/>
                  </a:cubicBezTo>
                  <a:cubicBezTo>
                    <a:pt y="2254" x="79901"/>
                    <a:pt y="2306" x="79899"/>
                    <a:pt y="2366" x="79894"/>
                  </a:cubicBezTo>
                  <a:cubicBezTo>
                    <a:pt y="2426" x="79890"/>
                    <a:pt y="2498" x="79883"/>
                    <a:pt y="2582" x="79874"/>
                  </a:cubicBezTo>
                  <a:lnTo>
                    <a:pt y="4534" x="79653"/>
                  </a:lnTo>
                  <a:lnTo>
                    <a:pt y="4534" x="79968"/>
                  </a:lnTo>
                  <a:lnTo>
                    <a:pt y="2564" x="80192"/>
                  </a:lnTo>
                  <a:cubicBezTo>
                    <a:pt y="2485" x="80201"/>
                    <a:pt y="2406" x="80208"/>
                    <a:pt y="2330" x="80213"/>
                  </a:cubicBezTo>
                  <a:cubicBezTo>
                    <a:pt y="2253" x="80217"/>
                    <a:pt y="2183" x="80220"/>
                    <a:pt y="2118" x="80220"/>
                  </a:cubicBezTo>
                  <a:cubicBezTo>
                    <a:pt y="1823" x="80220"/>
                    <a:pt y="1595" x="80175"/>
                    <a:pt y="1434" x="80085"/>
                  </a:cubicBezTo>
                  <a:cubicBezTo>
                    <a:pt y="1273" x="79996"/>
                    <a:pt y="1192" x="79869"/>
                    <a:pt y="1192" x="79704"/>
                  </a:cubicBezTo>
                  <a:cubicBezTo>
                    <a:pt y="1192" x="79564"/>
                    <a:pt y="1252" x="79431"/>
                    <a:pt y="1373" x="79305"/>
                  </a:cubicBezTo>
                  <a:cubicBezTo>
                    <a:pt y="1493" x="79178"/>
                    <a:pt y="1668" x="79067"/>
                    <a:pt y="1897" x="78972"/>
                  </a:cubicBezTo>
                  <a:cubicBezTo>
                    <a:pt y="1676" x="78953"/>
                    <a:pt y="1503" x="78899"/>
                    <a:pt y="1378" x="78810"/>
                  </a:cubicBezTo>
                  <a:cubicBezTo>
                    <a:pt y="1254" x="78720"/>
                    <a:pt y="1192" x="78606"/>
                    <a:pt y="1192" x="78466"/>
                  </a:cubicBezTo>
                  <a:close/>
                  <a:moveTo>
                    <a:pt y="344" x="85075"/>
                  </a:moveTo>
                  <a:lnTo>
                    <a:pt y="1271" x="84969"/>
                  </a:lnTo>
                  <a:lnTo>
                    <a:pt y="1271" x="84707"/>
                  </a:lnTo>
                  <a:lnTo>
                    <a:pt y="1687" x="84657"/>
                  </a:lnTo>
                  <a:lnTo>
                    <a:pt y="1687" x="84924"/>
                  </a:lnTo>
                  <a:lnTo>
                    <a:pt y="3459" x="84720"/>
                  </a:lnTo>
                  <a:cubicBezTo>
                    <a:pt y="3523" x="84713"/>
                    <a:pt y="3582" x="84708"/>
                    <a:pt y="3635" x="84705"/>
                  </a:cubicBezTo>
                  <a:cubicBezTo>
                    <a:pt y="3688" x="84701"/>
                    <a:pt y="3737" x="84700"/>
                    <a:pt y="3782" x="84700"/>
                  </a:cubicBezTo>
                  <a:cubicBezTo>
                    <a:pt y="4035" x="84700"/>
                    <a:pt y="4223" x="84746"/>
                    <a:pt y="4347" x="84838"/>
                  </a:cubicBezTo>
                  <a:cubicBezTo>
                    <a:pt y="4472" x="84929"/>
                    <a:pt y="4534" x="85069"/>
                    <a:pt y="4534" x="85256"/>
                  </a:cubicBezTo>
                  <a:lnTo>
                    <a:pt y="4534" x="85557"/>
                  </a:lnTo>
                  <a:lnTo>
                    <a:pt y="4085" x="85611"/>
                  </a:lnTo>
                  <a:lnTo>
                    <a:pt y="4085" x="85292"/>
                  </a:lnTo>
                  <a:cubicBezTo>
                    <a:pt y="4085" x="85195"/>
                    <a:pt y="4057" x="85125"/>
                    <a:pt y="4001" x="85081"/>
                  </a:cubicBezTo>
                  <a:cubicBezTo>
                    <a:pt y="3944" x="85037"/>
                    <a:pt y="3854" x="85015"/>
                    <a:pt y="3730" x="85015"/>
                  </a:cubicBezTo>
                  <a:cubicBezTo>
                    <a:pt y="3704" x="85015"/>
                    <a:pt y="3669" x="85016"/>
                    <a:pt y="3625" x="85020"/>
                  </a:cubicBezTo>
                  <a:cubicBezTo>
                    <a:pt y="3580" x="85023"/>
                    <a:pt y="3525" x="85028"/>
                    <a:pt y="3459" x="85035"/>
                  </a:cubicBezTo>
                  <a:lnTo>
                    <a:pt y="1687" x="85239"/>
                  </a:lnTo>
                  <a:lnTo>
                    <a:pt y="1687" x="85867"/>
                  </a:lnTo>
                  <a:lnTo>
                    <a:pt y="1271" x="85915"/>
                  </a:lnTo>
                  <a:lnTo>
                    <a:pt y="1271" x="85285"/>
                  </a:lnTo>
                  <a:lnTo>
                    <a:pt y="344" x="85390"/>
                  </a:lnTo>
                  <a:close/>
                  <a:moveTo>
                    <a:pt y="1192" x="89460"/>
                  </a:moveTo>
                  <a:cubicBezTo>
                    <a:pt y="1192" x="89329"/>
                    <a:pt y="1242" x="89206"/>
                    <a:pt y="1342" x="89091"/>
                  </a:cubicBezTo>
                  <a:cubicBezTo>
                    <a:pt y="1442" x="88977"/>
                    <a:pt y="1587" x="88877"/>
                    <a:pt y="1778" x="88791"/>
                  </a:cubicBezTo>
                  <a:lnTo>
                    <a:pt y="1271" x="88851"/>
                  </a:lnTo>
                  <a:lnTo>
                    <a:pt y="1271" x="88536"/>
                  </a:lnTo>
                  <a:lnTo>
                    <a:pt y="4534" x="88161"/>
                  </a:lnTo>
                  <a:lnTo>
                    <a:pt y="4534" x="88476"/>
                  </a:lnTo>
                  <a:lnTo>
                    <a:pt y="2713" x="88687"/>
                  </a:lnTo>
                  <a:cubicBezTo>
                    <a:pt y="2400" x="88722"/>
                    <a:pt y="2146" x="88800"/>
                    <a:pt y="1951" x="88919"/>
                  </a:cubicBezTo>
                  <a:cubicBezTo>
                    <a:pt y="1756" x="89039"/>
                    <a:pt y="1658" x="89177"/>
                    <a:pt y="1658" x="89332"/>
                  </a:cubicBezTo>
                  <a:cubicBezTo>
                    <a:pt y="1658" x="89432"/>
                    <a:pt y="1707" x="89511"/>
                    <a:pt y="1805" x="89568"/>
                  </a:cubicBezTo>
                  <a:cubicBezTo>
                    <a:pt y="1903" x="89625"/>
                    <a:pt y="2041" x="89654"/>
                    <a:pt y="2218" x="89654"/>
                  </a:cubicBezTo>
                  <a:cubicBezTo>
                    <a:pt y="2266" x="89654"/>
                    <a:pt y="2321" x="89652"/>
                    <a:pt y="2382" x="89647"/>
                  </a:cubicBezTo>
                  <a:cubicBezTo>
                    <a:pt y="2443" x="89642"/>
                    <a:pt y="2510" x="89636"/>
                    <a:pt y="2582" x="89627"/>
                  </a:cubicBezTo>
                  <a:lnTo>
                    <a:pt y="4534" x="89402"/>
                  </a:lnTo>
                  <a:lnTo>
                    <a:pt y="4534" x="89717"/>
                  </a:lnTo>
                  <a:lnTo>
                    <a:pt y="2713" x="89928"/>
                  </a:lnTo>
                  <a:cubicBezTo>
                    <a:pt y="2400" x="89963"/>
                    <a:pt y="2146" x="90041"/>
                    <a:pt y="1951" x="90161"/>
                  </a:cubicBezTo>
                  <a:cubicBezTo>
                    <a:pt y="1756" x="90281"/>
                    <a:pt y="1658" x="90417"/>
                    <a:pt y="1658" x="90570"/>
                  </a:cubicBezTo>
                  <a:cubicBezTo>
                    <a:pt y="1658" x="90673"/>
                    <a:pt y="1707" x="90753"/>
                    <a:pt y="1804" x="90810"/>
                  </a:cubicBezTo>
                  <a:cubicBezTo>
                    <a:pt y="1901" x="90867"/>
                    <a:pt y="2037" x="90895"/>
                    <a:pt y="2212" x="90895"/>
                  </a:cubicBezTo>
                  <a:cubicBezTo>
                    <a:pt y="2254" x="90895"/>
                    <a:pt y="2306" x="90893"/>
                    <a:pt y="2366" x="90888"/>
                  </a:cubicBezTo>
                  <a:cubicBezTo>
                    <a:pt y="2426" x="90884"/>
                    <a:pt y="2498" x="90877"/>
                    <a:pt y="2582" x="90868"/>
                  </a:cubicBezTo>
                  <a:lnTo>
                    <a:pt y="4534" x="90647"/>
                  </a:lnTo>
                  <a:lnTo>
                    <a:pt y="4534" x="90962"/>
                  </a:lnTo>
                  <a:lnTo>
                    <a:pt y="2564" x="91186"/>
                  </a:lnTo>
                  <a:cubicBezTo>
                    <a:pt y="2485" x="91195"/>
                    <a:pt y="2406" x="91202"/>
                    <a:pt y="2330" x="91207"/>
                  </a:cubicBezTo>
                  <a:cubicBezTo>
                    <a:pt y="2253" x="91211"/>
                    <a:pt y="2183" x="91214"/>
                    <a:pt y="2118" x="91214"/>
                  </a:cubicBezTo>
                  <a:cubicBezTo>
                    <a:pt y="1823" x="91214"/>
                    <a:pt y="1595" x="91169"/>
                    <a:pt y="1434" x="91079"/>
                  </a:cubicBezTo>
                  <a:cubicBezTo>
                    <a:pt y="1273" x="90990"/>
                    <a:pt y="1192" x="90863"/>
                    <a:pt y="1192" x="90698"/>
                  </a:cubicBezTo>
                  <a:cubicBezTo>
                    <a:pt y="1192" x="90558"/>
                    <a:pt y="1252" x="90425"/>
                    <a:pt y="1373" x="90299"/>
                  </a:cubicBezTo>
                  <a:cubicBezTo>
                    <a:pt y="1493" x="90172"/>
                    <a:pt y="1668" x="90061"/>
                    <a:pt y="1897" x="89966"/>
                  </a:cubicBezTo>
                  <a:cubicBezTo>
                    <a:pt y="1676" x="89947"/>
                    <a:pt y="1503" x="89893"/>
                    <a:pt y="1378" x="89804"/>
                  </a:cubicBezTo>
                  <a:cubicBezTo>
                    <a:pt y="1254" x="89714"/>
                    <a:pt y="1192" x="89600"/>
                    <a:pt y="1192" x="89460"/>
                  </a:cubicBezTo>
                  <a:close/>
                  <a:moveTo>
                    <a:pt y="344" x="96069"/>
                  </a:moveTo>
                  <a:lnTo>
                    <a:pt y="1271" x="95963"/>
                  </a:lnTo>
                  <a:lnTo>
                    <a:pt y="1271" x="95701"/>
                  </a:lnTo>
                  <a:lnTo>
                    <a:pt y="1687" x="95651"/>
                  </a:lnTo>
                  <a:lnTo>
                    <a:pt y="1687" x="95918"/>
                  </a:lnTo>
                  <a:lnTo>
                    <a:pt y="3459" x="95714"/>
                  </a:lnTo>
                  <a:cubicBezTo>
                    <a:pt y="3523" x="95707"/>
                    <a:pt y="3582" x="95702"/>
                    <a:pt y="3635" x="95699"/>
                  </a:cubicBezTo>
                  <a:cubicBezTo>
                    <a:pt y="3688" x="95695"/>
                    <a:pt y="3737" x="95694"/>
                    <a:pt y="3782" x="95694"/>
                  </a:cubicBezTo>
                  <a:cubicBezTo>
                    <a:pt y="4035" x="95694"/>
                    <a:pt y="4223" x="95740"/>
                    <a:pt y="4347" x="95832"/>
                  </a:cubicBezTo>
                  <a:cubicBezTo>
                    <a:pt y="4472" x="95923"/>
                    <a:pt y="4534" x="96063"/>
                    <a:pt y="4534" x="96250"/>
                  </a:cubicBezTo>
                  <a:lnTo>
                    <a:pt y="4534" x="96552"/>
                  </a:lnTo>
                  <a:lnTo>
                    <a:pt y="4085" x="96605"/>
                  </a:lnTo>
                  <a:lnTo>
                    <a:pt y="4085" x="96286"/>
                  </a:lnTo>
                  <a:cubicBezTo>
                    <a:pt y="4085" x="96189"/>
                    <a:pt y="4057" x="96119"/>
                    <a:pt y="4001" x="96075"/>
                  </a:cubicBezTo>
                  <a:cubicBezTo>
                    <a:pt y="3944" x="96031"/>
                    <a:pt y="3854" x="96009"/>
                    <a:pt y="3730" x="96009"/>
                  </a:cubicBezTo>
                  <a:cubicBezTo>
                    <a:pt y="3704" x="96009"/>
                    <a:pt y="3669" x="96010"/>
                    <a:pt y="3625" x="96014"/>
                  </a:cubicBezTo>
                  <a:cubicBezTo>
                    <a:pt y="3580" x="96017"/>
                    <a:pt y="3525" x="96022"/>
                    <a:pt y="3459" x="96029"/>
                  </a:cubicBezTo>
                  <a:lnTo>
                    <a:pt y="1687" x="96233"/>
                  </a:lnTo>
                  <a:lnTo>
                    <a:pt y="1687" x="96861"/>
                  </a:lnTo>
                  <a:lnTo>
                    <a:pt y="1271" x="96909"/>
                  </a:lnTo>
                  <a:lnTo>
                    <a:pt y="1271" x="96279"/>
                  </a:lnTo>
                  <a:lnTo>
                    <a:pt y="344" x="96384"/>
                  </a:lnTo>
                  <a:close/>
                  <a:moveTo>
                    <a:pt y="0" x="97444"/>
                  </a:moveTo>
                  <a:lnTo>
                    <a:pt y="4534" x="96925"/>
                  </a:lnTo>
                  <a:lnTo>
                    <a:pt y="4534" x="97240"/>
                  </a:lnTo>
                  <a:lnTo>
                    <a:pt y="0" x="97759"/>
                  </a:lnTo>
                  <a:close/>
                  <a:moveTo>
                    <a:pt y="3794" x="101253"/>
                  </a:moveTo>
                  <a:lnTo>
                    <a:pt y="4534" x="101169"/>
                  </a:lnTo>
                  <a:lnTo>
                    <a:pt y="4534" x="101531"/>
                  </a:lnTo>
                  <a:lnTo>
                    <a:pt y="3794" x="101615"/>
                  </a:lnTo>
                  <a:close/>
                  <a:moveTo>
                    <a:pt y="3794" x="102368"/>
                  </a:moveTo>
                  <a:lnTo>
                    <a:pt y="4534" x="102284"/>
                  </a:lnTo>
                  <a:lnTo>
                    <a:pt y="4534" x="102646"/>
                  </a:lnTo>
                  <a:lnTo>
                    <a:pt y="3794" x="102730"/>
                  </a:lnTo>
                  <a:close/>
                  <a:moveTo>
                    <a:pt y="3794" x="103483"/>
                  </a:moveTo>
                  <a:lnTo>
                    <a:pt y="4534" x="103399"/>
                  </a:lnTo>
                  <a:lnTo>
                    <a:pt y="4534" x="103761"/>
                  </a:lnTo>
                  <a:lnTo>
                    <a:pt y="3794" x="103845"/>
                  </a:lnTo>
                  <a:close/>
                  <a:moveTo>
                    <a:pt y="1192" x="1119"/>
                  </a:moveTo>
                  <a:cubicBezTo>
                    <a:pt y="1192" x="855"/>
                    <a:pt y="1294" x="647"/>
                    <a:pt y="1498" x="493"/>
                  </a:cubicBezTo>
                  <a:cubicBezTo>
                    <a:pt y="1702" x="340"/>
                    <a:pt y="1978" x="263"/>
                    <a:pt y="2325" x="263"/>
                  </a:cubicBezTo>
                  <a:cubicBezTo>
                    <a:pt y="2508" x="263"/>
                    <a:pt y="2658" x="300"/>
                    <a:pt y="2775" x="374"/>
                  </a:cubicBezTo>
                  <a:cubicBezTo>
                    <a:pt y="2893" x="448"/>
                    <a:pt y="2988" x="565"/>
                    <a:pt y="3060" x="725"/>
                  </a:cubicBezTo>
                  <a:lnTo>
                    <a:pt y="3106" x="833"/>
                  </a:lnTo>
                  <a:lnTo>
                    <a:pt y="3121" x="866"/>
                  </a:lnTo>
                  <a:cubicBezTo>
                    <a:pt y="3235" x="1119"/>
                    <a:pt y="3386" x="1246"/>
                    <a:pt y="3572" x="1246"/>
                  </a:cubicBezTo>
                  <a:cubicBezTo>
                    <a:pt y="3745" x="1246"/>
                    <a:pt y="3888" x="1198"/>
                    <a:pt y="4001" x="1101"/>
                  </a:cubicBezTo>
                  <a:cubicBezTo>
                    <a:pt y="4113" x="1005"/>
                    <a:pt y="4170" x="879"/>
                    <a:pt y="4170" x="725"/>
                  </a:cubicBezTo>
                  <a:cubicBezTo>
                    <a:pt y="4170" x="622"/>
                    <a:pt y="4143" x="515"/>
                    <a:pt y="4091" x="403"/>
                  </a:cubicBezTo>
                  <a:cubicBezTo>
                    <a:pt y="4038" x="291"/>
                    <a:pt y="3962" x="178"/>
                    <a:pt y="3861" x="63"/>
                  </a:cubicBezTo>
                  <a:lnTo>
                    <a:pt y="4414" x="1"/>
                  </a:lnTo>
                  <a:cubicBezTo>
                    <a:pt y="4484" x="136"/>
                    <a:pt y="4536" x="259"/>
                    <a:pt y="4569" x="371"/>
                  </a:cubicBezTo>
                  <a:cubicBezTo>
                    <a:pt y="4602" x="483"/>
                    <a:pt y="4618" x="589"/>
                    <a:pt y="4618" x="691"/>
                  </a:cubicBezTo>
                  <a:cubicBezTo>
                    <a:pt y="4618" x="952"/>
                    <a:pt y="4510" x="1164"/>
                    <a:pt y="4292" x="1325"/>
                  </a:cubicBezTo>
                  <a:cubicBezTo>
                    <a:pt y="4074" x="1487"/>
                    <a:pt y="3793" x="1568"/>
                    <a:pt y="3447" x="1568"/>
                  </a:cubicBezTo>
                  <a:cubicBezTo>
                    <a:pt y="3259" x="1568"/>
                    <a:pt y="3110" x="1533"/>
                    <a:pt y="3001" x="1462"/>
                  </a:cubicBezTo>
                  <a:cubicBezTo>
                    <a:pt y="2892" x="1392"/>
                    <a:pt y="2789" x="1252"/>
                    <a:pt y="2690" x="1042"/>
                  </a:cubicBezTo>
                  <a:lnTo>
                    <a:pt y="2637" x="941"/>
                  </a:lnTo>
                  <a:cubicBezTo>
                    <a:pt y="2633" x="933"/>
                    <a:pt y="2627" x="920"/>
                    <a:pt y="2620" x="903"/>
                  </a:cubicBezTo>
                  <a:cubicBezTo>
                    <a:pt y="2517" x="682"/>
                    <a:pt y="2369" x="571"/>
                    <a:pt y="2177" x="571"/>
                  </a:cubicBezTo>
                  <a:cubicBezTo>
                    <a:pt y="2012" x="571"/>
                    <a:pt y="1881" x="619"/>
                    <a:pt y="1785" x="714"/>
                  </a:cubicBezTo>
                  <a:cubicBezTo>
                    <a:pt y="1689" x="809"/>
                    <a:pt y="1641" x="940"/>
                    <a:pt y="1641" x="1105"/>
                  </a:cubicBezTo>
                  <a:cubicBezTo>
                    <a:pt y="1641" x="1203"/>
                    <a:pt y="1660" x="1299"/>
                    <a:pt y="1699" x="1391"/>
                  </a:cubicBezTo>
                  <a:cubicBezTo>
                    <a:pt y="1738" x="1484"/>
                    <a:pt y="1796" x="1572"/>
                    <a:pt y="1874" x="1655"/>
                  </a:cubicBezTo>
                  <a:lnTo>
                    <a:pt y="1367" x="1715"/>
                  </a:lnTo>
                  <a:cubicBezTo>
                    <a:pt y="1308" x="1619"/>
                    <a:pt y="1265" x="1522"/>
                    <a:pt y="1236" x="1423"/>
                  </a:cubicBezTo>
                  <a:cubicBezTo>
                    <a:pt y="1207" x="1324"/>
                    <a:pt y="1192" x="1223"/>
                    <a:pt y="1192" x="1119"/>
                  </a:cubicBezTo>
                  <a:close/>
                  <a:moveTo>
                    <a:pt y="1192" x="3044"/>
                  </a:moveTo>
                  <a:cubicBezTo>
                    <a:pt y="1192" x="2868"/>
                    <a:pt y="1254" x="2710"/>
                    <a:pt y="1378" x="2571"/>
                  </a:cubicBezTo>
                  <a:cubicBezTo>
                    <a:pt y="1503" x="2432"/>
                    <a:pt y="1695" x="2306"/>
                    <a:pt y="1955" x="2193"/>
                  </a:cubicBezTo>
                  <a:cubicBezTo>
                    <a:pt y="2122" x="2121"/>
                    <a:pt y="2329" x="2062"/>
                    <a:pt y="2574" x="2017"/>
                  </a:cubicBezTo>
                  <a:cubicBezTo>
                    <a:pt y="2820" x="1972"/>
                    <a:pt y="3061" x="1950"/>
                    <a:pt y="3298" x="1950"/>
                  </a:cubicBezTo>
                  <a:cubicBezTo>
                    <a:pt y="3706" x="1950"/>
                    <a:pt y="4028" x="2015"/>
                    <a:pt y="4264" x="2146"/>
                  </a:cubicBezTo>
                  <a:cubicBezTo>
                    <a:pt y="4500" x="2276"/>
                    <a:pt y="4618" x="2454"/>
                    <a:pt y="4618" x="2679"/>
                  </a:cubicBezTo>
                  <a:cubicBezTo>
                    <a:pt y="4618" x="2857"/>
                    <a:pt y="4556" x="3016"/>
                    <a:pt y="4432" x="3155"/>
                  </a:cubicBezTo>
                  <a:cubicBezTo>
                    <a:pt y="4307" x="3294"/>
                    <a:pt y="4115" x="3420"/>
                    <a:pt y="3855" x="3532"/>
                  </a:cubicBezTo>
                  <a:cubicBezTo>
                    <a:pt y="3686" x="3604"/>
                    <a:pt y="3473" x="3662"/>
                    <a:pt y="3217" x="3706"/>
                  </a:cubicBezTo>
                  <a:cubicBezTo>
                    <a:pt y="2960" x="3751"/>
                    <a:pt y="2703" x="3773"/>
                    <a:pt y="2445" x="3773"/>
                  </a:cubicBezTo>
                  <a:cubicBezTo>
                    <a:pt y="2072" x="3773"/>
                    <a:pt y="1770" x="3706"/>
                    <a:pt y="1539" x="3572"/>
                  </a:cubicBezTo>
                  <a:cubicBezTo>
                    <a:pt y="1308" x="3438"/>
                    <a:pt y="1192" x="3262"/>
                    <a:pt y="1192" x="3044"/>
                  </a:cubicBezTo>
                  <a:close/>
                  <a:moveTo>
                    <a:pt y="1192" x="8642"/>
                  </a:moveTo>
                  <a:cubicBezTo>
                    <a:pt y="1192" x="8503"/>
                    <a:pt y="1231" x="8373"/>
                    <a:pt y="1308" x="8250"/>
                  </a:cubicBezTo>
                  <a:cubicBezTo>
                    <a:pt y="1386" x="8128"/>
                    <a:pt y="1497" x="8022"/>
                    <a:pt y="1641" x="7933"/>
                  </a:cubicBezTo>
                  <a:cubicBezTo>
                    <a:pt y="1870" x="7795"/>
                    <a:pt y="2131" x="7690"/>
                    <a:pt y="2423" x="7619"/>
                  </a:cubicBezTo>
                  <a:cubicBezTo>
                    <a:pt y="2715" x="7547"/>
                    <a:pt y="3031" x="7512"/>
                    <a:pt y="3371" x="7512"/>
                  </a:cubicBezTo>
                  <a:cubicBezTo>
                    <a:pt y="3769" x="7512"/>
                    <a:pt y="4077" x="7583"/>
                    <a:pt y="4293" x="7726"/>
                  </a:cubicBezTo>
                  <a:cubicBezTo>
                    <a:pt y="4510" x="7870"/>
                    <a:pt y="4618" x="8074"/>
                    <a:pt y="4618" x="8340"/>
                  </a:cubicBezTo>
                  <a:cubicBezTo>
                    <a:pt y="4618" x="8465"/>
                    <a:pt y="4599" x="8587"/>
                    <a:pt y="4560" x="8707"/>
                  </a:cubicBezTo>
                  <a:cubicBezTo>
                    <a:pt y="4521" x="8828"/>
                    <a:pt y="4463" x="8945"/>
                    <a:pt y="4385" x="9058"/>
                  </a:cubicBezTo>
                  <a:lnTo>
                    <a:pt y="3855" x="9118"/>
                  </a:lnTo>
                  <a:lnTo>
                    <a:pt y="3855" x="9118"/>
                  </a:lnTo>
                  <a:cubicBezTo>
                    <a:pt y="3956" x="9013"/>
                    <a:pt y="4033" x="8899"/>
                    <a:pt y="4085" x="8777"/>
                  </a:cubicBezTo>
                  <a:cubicBezTo>
                    <a:pt y="4138" x="8655"/>
                    <a:pt y="4164" x="8525"/>
                    <a:pt y="4164" x="8388"/>
                  </a:cubicBezTo>
                  <a:cubicBezTo>
                    <a:pt y="4164" x="8210"/>
                    <a:pt y="4090" x="8072"/>
                    <a:pt y="3942" x="7975"/>
                  </a:cubicBezTo>
                  <a:cubicBezTo>
                    <a:pt y="3795" x="7877"/>
                    <a:pt y="3586" x="7828"/>
                    <a:pt y="3316" x="7828"/>
                  </a:cubicBezTo>
                  <a:cubicBezTo>
                    <a:pt y="3285" x="7828"/>
                    <a:pt y="3248" x="7829"/>
                    <a:pt y="3205" x="7832"/>
                  </a:cubicBezTo>
                  <a:cubicBezTo>
                    <a:pt y="3162" x="7834"/>
                    <a:pt y="3104" x="7839"/>
                    <a:pt y="3030" x="7845"/>
                  </a:cubicBezTo>
                  <a:lnTo>
                    <a:pt y="3030" x="9311"/>
                  </a:lnTo>
                  <a:cubicBezTo>
                    <a:pt y="2914" x="9325"/>
                    <a:pt y="2805" x="9335"/>
                    <a:pt y="2703" x="9342"/>
                  </a:cubicBezTo>
                  <a:cubicBezTo>
                    <a:pt y="2601" x="9349"/>
                    <a:pt y="2505" x="9352"/>
                    <a:pt y="2416" x="9352"/>
                  </a:cubicBezTo>
                  <a:cubicBezTo>
                    <a:pt y="2043" x="9352"/>
                    <a:pt y="1746" x="9288"/>
                    <a:pt y="1524" x="9160"/>
                  </a:cubicBezTo>
                  <a:cubicBezTo>
                    <a:pt y="1303" x="9031"/>
                    <a:pt y="1192" x="8858"/>
                    <a:pt y="1192" x="8642"/>
                  </a:cubicBezTo>
                  <a:close/>
                  <a:moveTo>
                    <a:pt y="1192" x="12895"/>
                  </a:moveTo>
                  <a:cubicBezTo>
                    <a:pt y="1192" x="12631"/>
                    <a:pt y="1294" x="12423"/>
                    <a:pt y="1498" x="12269"/>
                  </a:cubicBezTo>
                  <a:cubicBezTo>
                    <a:pt y="1702" x="12116"/>
                    <a:pt y="1978" x="12039"/>
                    <a:pt y="2325" x="12039"/>
                  </a:cubicBezTo>
                  <a:cubicBezTo>
                    <a:pt y="2508" x="12039"/>
                    <a:pt y="2658" x="12076"/>
                    <a:pt y="2775" x="12150"/>
                  </a:cubicBezTo>
                  <a:cubicBezTo>
                    <a:pt y="2893" x="12224"/>
                    <a:pt y="2988" x="12341"/>
                    <a:pt y="3060" x="12501"/>
                  </a:cubicBezTo>
                  <a:lnTo>
                    <a:pt y="3106" x="12609"/>
                  </a:lnTo>
                  <a:lnTo>
                    <a:pt y="3121" x="12642"/>
                  </a:lnTo>
                  <a:cubicBezTo>
                    <a:pt y="3235" x="12895"/>
                    <a:pt y="3386" x="13022"/>
                    <a:pt y="3572" x="13022"/>
                  </a:cubicBezTo>
                  <a:cubicBezTo>
                    <a:pt y="3745" x="13022"/>
                    <a:pt y="3888" x="12974"/>
                    <a:pt y="4001" x="12877"/>
                  </a:cubicBezTo>
                  <a:cubicBezTo>
                    <a:pt y="4113" x="12781"/>
                    <a:pt y="4170" x="12655"/>
                    <a:pt y="4170" x="12501"/>
                  </a:cubicBezTo>
                  <a:cubicBezTo>
                    <a:pt y="4170" x="12398"/>
                    <a:pt y="4143" x="12291"/>
                    <a:pt y="4091" x="12179"/>
                  </a:cubicBezTo>
                  <a:cubicBezTo>
                    <a:pt y="4038" x="12067"/>
                    <a:pt y="3962" x="11954"/>
                    <a:pt y="3861" x="11839"/>
                  </a:cubicBezTo>
                  <a:lnTo>
                    <a:pt y="4414" x="11777"/>
                  </a:lnTo>
                  <a:cubicBezTo>
                    <a:pt y="4484" x="11912"/>
                    <a:pt y="4536" x="12035"/>
                    <a:pt y="4569" x="12147"/>
                  </a:cubicBezTo>
                  <a:cubicBezTo>
                    <a:pt y="4602" x="12259"/>
                    <a:pt y="4618" x="12365"/>
                    <a:pt y="4618" x="12467"/>
                  </a:cubicBezTo>
                  <a:cubicBezTo>
                    <a:pt y="4618" x="12728"/>
                    <a:pt y="4510" x="12940"/>
                    <a:pt y="4292" x="13101"/>
                  </a:cubicBezTo>
                  <a:cubicBezTo>
                    <a:pt y="4074" x="13263"/>
                    <a:pt y="3793" x="13344"/>
                    <a:pt y="3447" x="13344"/>
                  </a:cubicBezTo>
                  <a:cubicBezTo>
                    <a:pt y="3259" x="13344"/>
                    <a:pt y="3110" x="13309"/>
                    <a:pt y="3001" x="13238"/>
                  </a:cubicBezTo>
                  <a:cubicBezTo>
                    <a:pt y="2892" x="13168"/>
                    <a:pt y="2789" x="13028"/>
                    <a:pt y="2690" x="12818"/>
                  </a:cubicBezTo>
                  <a:lnTo>
                    <a:pt y="2637" x="12717"/>
                  </a:lnTo>
                  <a:cubicBezTo>
                    <a:pt y="2633" x="12709"/>
                    <a:pt y="2627" x="12696"/>
                    <a:pt y="2620" x="12679"/>
                  </a:cubicBezTo>
                  <a:cubicBezTo>
                    <a:pt y="2517" x="12458"/>
                    <a:pt y="2369" x="12347"/>
                    <a:pt y="2177" x="12347"/>
                  </a:cubicBezTo>
                  <a:cubicBezTo>
                    <a:pt y="2012" x="12347"/>
                    <a:pt y="1881" x="12395"/>
                    <a:pt y="1785" x="12490"/>
                  </a:cubicBezTo>
                  <a:cubicBezTo>
                    <a:pt y="1689" x="12585"/>
                    <a:pt y="1641" x="12716"/>
                    <a:pt y="1641" x="12881"/>
                  </a:cubicBezTo>
                  <a:cubicBezTo>
                    <a:pt y="1641" x="12979"/>
                    <a:pt y="1660" x="13075"/>
                    <a:pt y="1699" x="13167"/>
                  </a:cubicBezTo>
                  <a:cubicBezTo>
                    <a:pt y="1738" x="13260"/>
                    <a:pt y="1796" x="13348"/>
                    <a:pt y="1874" x="13431"/>
                  </a:cubicBezTo>
                  <a:lnTo>
                    <a:pt y="1367" x="13491"/>
                  </a:lnTo>
                  <a:cubicBezTo>
                    <a:pt y="1308" x="13395"/>
                    <a:pt y="1265" x="13298"/>
                    <a:pt y="1236" x="13199"/>
                  </a:cubicBezTo>
                  <a:cubicBezTo>
                    <a:pt y="1207" x="13100"/>
                    <a:pt y="1192" x="12999"/>
                    <a:pt y="1192" x="12895"/>
                  </a:cubicBezTo>
                  <a:close/>
                  <a:moveTo>
                    <a:pt y="1192" x="14820"/>
                  </a:moveTo>
                  <a:cubicBezTo>
                    <a:pt y="1192" x="14644"/>
                    <a:pt y="1254" x="14486"/>
                    <a:pt y="1378" x="14347"/>
                  </a:cubicBezTo>
                  <a:cubicBezTo>
                    <a:pt y="1503" x="14208"/>
                    <a:pt y="1695" x="14082"/>
                    <a:pt y="1955" x="13969"/>
                  </a:cubicBezTo>
                  <a:cubicBezTo>
                    <a:pt y="2122" x="13897"/>
                    <a:pt y="2329" x="13838"/>
                    <a:pt y="2574" x="13793"/>
                  </a:cubicBezTo>
                  <a:cubicBezTo>
                    <a:pt y="2820" x="13748"/>
                    <a:pt y="3061" x="13726"/>
                    <a:pt y="3298" x="13726"/>
                  </a:cubicBezTo>
                  <a:cubicBezTo>
                    <a:pt y="3706" x="13726"/>
                    <a:pt y="4028" x="13791"/>
                    <a:pt y="4264" x="13922"/>
                  </a:cubicBezTo>
                  <a:cubicBezTo>
                    <a:pt y="4500" x="14052"/>
                    <a:pt y="4618" x="14230"/>
                    <a:pt y="4618" x="14455"/>
                  </a:cubicBezTo>
                  <a:cubicBezTo>
                    <a:pt y="4618" x="14633"/>
                    <a:pt y="4556" x="14792"/>
                    <a:pt y="4432" x="14931"/>
                  </a:cubicBezTo>
                  <a:cubicBezTo>
                    <a:pt y="4307" x="15070"/>
                    <a:pt y="4115" x="15196"/>
                    <a:pt y="3855" x="15308"/>
                  </a:cubicBezTo>
                  <a:cubicBezTo>
                    <a:pt y="3686" x="15380"/>
                    <a:pt y="3473" x="15438"/>
                    <a:pt y="3217" x="15482"/>
                  </a:cubicBezTo>
                  <a:cubicBezTo>
                    <a:pt y="2960" x="15527"/>
                    <a:pt y="2703" x="15549"/>
                    <a:pt y="2445" x="15549"/>
                  </a:cubicBezTo>
                  <a:cubicBezTo>
                    <a:pt y="2072" x="15549"/>
                    <a:pt y="1770" x="15482"/>
                    <a:pt y="1539" x="15348"/>
                  </a:cubicBezTo>
                  <a:cubicBezTo>
                    <a:pt y="1308" x="15214"/>
                    <a:pt y="1192" x="15038"/>
                    <a:pt y="1192" x="14820"/>
                  </a:cubicBezTo>
                  <a:close/>
                  <a:moveTo>
                    <a:pt y="1192" x="20418"/>
                  </a:moveTo>
                  <a:cubicBezTo>
                    <a:pt y="1192" x="20279"/>
                    <a:pt y="1231" x="20149"/>
                    <a:pt y="1308" x="20026"/>
                  </a:cubicBezTo>
                  <a:cubicBezTo>
                    <a:pt y="1386" x="19904"/>
                    <a:pt y="1497" x="19798"/>
                    <a:pt y="1641" x="19709"/>
                  </a:cubicBezTo>
                  <a:cubicBezTo>
                    <a:pt y="1870" x="19571"/>
                    <a:pt y="2131" x="19466"/>
                    <a:pt y="2423" x="19395"/>
                  </a:cubicBezTo>
                  <a:cubicBezTo>
                    <a:pt y="2715" x="19323"/>
                    <a:pt y="3031" x="19288"/>
                    <a:pt y="3371" x="19288"/>
                  </a:cubicBezTo>
                  <a:cubicBezTo>
                    <a:pt y="3769" x="19288"/>
                    <a:pt y="4077" x="19359"/>
                    <a:pt y="4293" x="19502"/>
                  </a:cubicBezTo>
                  <a:cubicBezTo>
                    <a:pt y="4510" x="19646"/>
                    <a:pt y="4618" x="19850"/>
                    <a:pt y="4618" x="20116"/>
                  </a:cubicBezTo>
                  <a:cubicBezTo>
                    <a:pt y="4618" x="20241"/>
                    <a:pt y="4599" x="20363"/>
                    <a:pt y="4560" x="20483"/>
                  </a:cubicBezTo>
                  <a:cubicBezTo>
                    <a:pt y="4521" x="20604"/>
                    <a:pt y="4463" x="20721"/>
                    <a:pt y="4385" x="20834"/>
                  </a:cubicBezTo>
                  <a:lnTo>
                    <a:pt y="3855" x="20894"/>
                  </a:lnTo>
                  <a:lnTo>
                    <a:pt y="3855" x="20894"/>
                  </a:lnTo>
                  <a:cubicBezTo>
                    <a:pt y="3956" x="20789"/>
                    <a:pt y="4033" x="20675"/>
                    <a:pt y="4085" x="20553"/>
                  </a:cubicBezTo>
                  <a:cubicBezTo>
                    <a:pt y="4138" x="20431"/>
                    <a:pt y="4164" x="20301"/>
                    <a:pt y="4164" x="20164"/>
                  </a:cubicBezTo>
                  <a:cubicBezTo>
                    <a:pt y="4164" x="19986"/>
                    <a:pt y="4090" x="19848"/>
                    <a:pt y="3942" x="19751"/>
                  </a:cubicBezTo>
                  <a:cubicBezTo>
                    <a:pt y="3795" x="19653"/>
                    <a:pt y="3586" x="19604"/>
                    <a:pt y="3316" x="19604"/>
                  </a:cubicBezTo>
                  <a:cubicBezTo>
                    <a:pt y="3285" x="19604"/>
                    <a:pt y="3248" x="19605"/>
                    <a:pt y="3205" x="19608"/>
                  </a:cubicBezTo>
                  <a:cubicBezTo>
                    <a:pt y="3162" x="19610"/>
                    <a:pt y="3104" x="19615"/>
                    <a:pt y="3030" x="19621"/>
                  </a:cubicBezTo>
                  <a:lnTo>
                    <a:pt y="3030" x="21087"/>
                  </a:lnTo>
                  <a:cubicBezTo>
                    <a:pt y="2914" x="21101"/>
                    <a:pt y="2805" x="21111"/>
                    <a:pt y="2703" x="21118"/>
                  </a:cubicBezTo>
                  <a:cubicBezTo>
                    <a:pt y="2601" x="21125"/>
                    <a:pt y="2505" x="21128"/>
                    <a:pt y="2416" x="21128"/>
                  </a:cubicBezTo>
                  <a:cubicBezTo>
                    <a:pt y="2043" x="21128"/>
                    <a:pt y="1746" x="21064"/>
                    <a:pt y="1524" x="20936"/>
                  </a:cubicBezTo>
                  <a:cubicBezTo>
                    <a:pt y="1303" x="20807"/>
                    <a:pt y="1192" x="20634"/>
                    <a:pt y="1192" x="20418"/>
                  </a:cubicBezTo>
                  <a:close/>
                  <a:moveTo>
                    <a:pt y="1192" x="28340"/>
                  </a:moveTo>
                  <a:cubicBezTo>
                    <a:pt y="1192" x="28201"/>
                    <a:pt y="1231" x="28071"/>
                    <a:pt y="1308" x="27948"/>
                  </a:cubicBezTo>
                  <a:cubicBezTo>
                    <a:pt y="1386" x="27826"/>
                    <a:pt y="1497" x="27720"/>
                    <a:pt y="1641" x="27631"/>
                  </a:cubicBezTo>
                  <a:cubicBezTo>
                    <a:pt y="1870" x="27493"/>
                    <a:pt y="2131" x="27388"/>
                    <a:pt y="2423" x="27317"/>
                  </a:cubicBezTo>
                  <a:cubicBezTo>
                    <a:pt y="2715" x="27245"/>
                    <a:pt y="3031" x="27210"/>
                    <a:pt y="3371" x="27210"/>
                  </a:cubicBezTo>
                  <a:cubicBezTo>
                    <a:pt y="3769" x="27210"/>
                    <a:pt y="4077" x="27281"/>
                    <a:pt y="4293" x="27424"/>
                  </a:cubicBezTo>
                  <a:cubicBezTo>
                    <a:pt y="4510" x="27568"/>
                    <a:pt y="4618" x="27772"/>
                    <a:pt y="4618" x="28038"/>
                  </a:cubicBezTo>
                  <a:cubicBezTo>
                    <a:pt y="4618" x="28163"/>
                    <a:pt y="4599" x="28285"/>
                    <a:pt y="4560" x="28405"/>
                  </a:cubicBezTo>
                  <a:cubicBezTo>
                    <a:pt y="4521" x="28526"/>
                    <a:pt y="4463" x="28643"/>
                    <a:pt y="4385" x="28756"/>
                  </a:cubicBezTo>
                  <a:lnTo>
                    <a:pt y="3855" x="28816"/>
                  </a:lnTo>
                  <a:lnTo>
                    <a:pt y="3855" x="28816"/>
                  </a:lnTo>
                  <a:cubicBezTo>
                    <a:pt y="3956" x="28711"/>
                    <a:pt y="4033" x="28597"/>
                    <a:pt y="4085" x="28475"/>
                  </a:cubicBezTo>
                  <a:cubicBezTo>
                    <a:pt y="4138" x="28353"/>
                    <a:pt y="4164" x="28223"/>
                    <a:pt y="4164" x="28086"/>
                  </a:cubicBezTo>
                  <a:cubicBezTo>
                    <a:pt y="4164" x="27908"/>
                    <a:pt y="4090" x="27770"/>
                    <a:pt y="3942" x="27673"/>
                  </a:cubicBezTo>
                  <a:cubicBezTo>
                    <a:pt y="3795" x="27575"/>
                    <a:pt y="3586" x="27526"/>
                    <a:pt y="3316" x="27526"/>
                  </a:cubicBezTo>
                  <a:cubicBezTo>
                    <a:pt y="3285" x="27526"/>
                    <a:pt y="3248" x="27527"/>
                    <a:pt y="3205" x="27530"/>
                  </a:cubicBezTo>
                  <a:cubicBezTo>
                    <a:pt y="3162" x="27532"/>
                    <a:pt y="3104" x="27537"/>
                    <a:pt y="3030" x="27543"/>
                  </a:cubicBezTo>
                  <a:lnTo>
                    <a:pt y="3030" x="29009"/>
                  </a:lnTo>
                  <a:cubicBezTo>
                    <a:pt y="2914" x="29023"/>
                    <a:pt y="2805" x="29033"/>
                    <a:pt y="2703" x="29040"/>
                  </a:cubicBezTo>
                  <a:cubicBezTo>
                    <a:pt y="2601" x="29047"/>
                    <a:pt y="2505" x="29050"/>
                    <a:pt y="2416" x="29050"/>
                  </a:cubicBezTo>
                  <a:cubicBezTo>
                    <a:pt y="2043" x="29050"/>
                    <a:pt y="1746" x="28986"/>
                    <a:pt y="1524" x="28858"/>
                  </a:cubicBezTo>
                  <a:cubicBezTo>
                    <a:pt y="1303" x="28729"/>
                    <a:pt y="1192" x="28556"/>
                    <a:pt y="1192" x="28340"/>
                  </a:cubicBezTo>
                  <a:close/>
                  <a:moveTo>
                    <a:pt y="1192" x="30363"/>
                  </a:moveTo>
                  <a:cubicBezTo>
                    <a:pt y="1192" x="30099"/>
                    <a:pt y="1294" x="29891"/>
                    <a:pt y="1498" x="29737"/>
                  </a:cubicBezTo>
                  <a:cubicBezTo>
                    <a:pt y="1702" x="29584"/>
                    <a:pt y="1978" x="29507"/>
                    <a:pt y="2325" x="29507"/>
                  </a:cubicBezTo>
                  <a:cubicBezTo>
                    <a:pt y="2508" x="29507"/>
                    <a:pt y="2658" x="29544"/>
                    <a:pt y="2775" x="29618"/>
                  </a:cubicBezTo>
                  <a:cubicBezTo>
                    <a:pt y="2893" x="29692"/>
                    <a:pt y="2988" x="29809"/>
                    <a:pt y="3060" x="29969"/>
                  </a:cubicBezTo>
                  <a:lnTo>
                    <a:pt y="3106" x="30077"/>
                  </a:lnTo>
                  <a:lnTo>
                    <a:pt y="3121" x="30110"/>
                  </a:lnTo>
                  <a:cubicBezTo>
                    <a:pt y="3235" x="30363"/>
                    <a:pt y="3386" x="30490"/>
                    <a:pt y="3572" x="30490"/>
                  </a:cubicBezTo>
                  <a:cubicBezTo>
                    <a:pt y="3745" x="30490"/>
                    <a:pt y="3888" x="30442"/>
                    <a:pt y="4001" x="30345"/>
                  </a:cubicBezTo>
                  <a:cubicBezTo>
                    <a:pt y="4113" x="30249"/>
                    <a:pt y="4170" x="30123"/>
                    <a:pt y="4170" x="29969"/>
                  </a:cubicBezTo>
                  <a:cubicBezTo>
                    <a:pt y="4170" x="29866"/>
                    <a:pt y="4143" x="29759"/>
                    <a:pt y="4091" x="29647"/>
                  </a:cubicBezTo>
                  <a:cubicBezTo>
                    <a:pt y="4038" x="29535"/>
                    <a:pt y="3962" x="29422"/>
                    <a:pt y="3861" x="29307"/>
                  </a:cubicBezTo>
                  <a:lnTo>
                    <a:pt y="4414" x="29245"/>
                  </a:lnTo>
                  <a:cubicBezTo>
                    <a:pt y="4484" x="29380"/>
                    <a:pt y="4536" x="29503"/>
                    <a:pt y="4569" x="29615"/>
                  </a:cubicBezTo>
                  <a:cubicBezTo>
                    <a:pt y="4602" x="29727"/>
                    <a:pt y="4618" x="29833"/>
                    <a:pt y="4618" x="29935"/>
                  </a:cubicBezTo>
                  <a:cubicBezTo>
                    <a:pt y="4618" x="30196"/>
                    <a:pt y="4510" x="30408"/>
                    <a:pt y="4292" x="30569"/>
                  </a:cubicBezTo>
                  <a:cubicBezTo>
                    <a:pt y="4074" x="30731"/>
                    <a:pt y="3793" x="30812"/>
                    <a:pt y="3447" x="30812"/>
                  </a:cubicBezTo>
                  <a:cubicBezTo>
                    <a:pt y="3259" x="30812"/>
                    <a:pt y="3110" x="30777"/>
                    <a:pt y="3001" x="30706"/>
                  </a:cubicBezTo>
                  <a:cubicBezTo>
                    <a:pt y="2892" x="30636"/>
                    <a:pt y="2789" x="30496"/>
                    <a:pt y="2690" x="30286"/>
                  </a:cubicBezTo>
                  <a:lnTo>
                    <a:pt y="2637" x="30185"/>
                  </a:lnTo>
                  <a:cubicBezTo>
                    <a:pt y="2633" x="30177"/>
                    <a:pt y="2627" x="30164"/>
                    <a:pt y="2620" x="30147"/>
                  </a:cubicBezTo>
                  <a:cubicBezTo>
                    <a:pt y="2517" x="29926"/>
                    <a:pt y="2369" x="29815"/>
                    <a:pt y="2177" x="29815"/>
                  </a:cubicBezTo>
                  <a:cubicBezTo>
                    <a:pt y="2012" x="29815"/>
                    <a:pt y="1881" x="29863"/>
                    <a:pt y="1785" x="29958"/>
                  </a:cubicBezTo>
                  <a:cubicBezTo>
                    <a:pt y="1689" x="30053"/>
                    <a:pt y="1641" x="30184"/>
                    <a:pt y="1641" x="30349"/>
                  </a:cubicBezTo>
                  <a:cubicBezTo>
                    <a:pt y="1641" x="30447"/>
                    <a:pt y="1660" x="30543"/>
                    <a:pt y="1699" x="30635"/>
                  </a:cubicBezTo>
                  <a:cubicBezTo>
                    <a:pt y="1738" x="30728"/>
                    <a:pt y="1796" x="30816"/>
                    <a:pt y="1874" x="30899"/>
                  </a:cubicBezTo>
                  <a:lnTo>
                    <a:pt y="1367" x="30959"/>
                  </a:lnTo>
                  <a:cubicBezTo>
                    <a:pt y="1308" x="30863"/>
                    <a:pt y="1265" x="30766"/>
                    <a:pt y="1236" x="30667"/>
                  </a:cubicBezTo>
                  <a:cubicBezTo>
                    <a:pt y="1207" x="30568"/>
                    <a:pt y="1192" x="30467"/>
                    <a:pt y="1192" x="30363"/>
                  </a:cubicBezTo>
                  <a:close/>
                  <a:moveTo>
                    <a:pt y="1192" x="34518"/>
                  </a:moveTo>
                  <a:cubicBezTo>
                    <a:pt y="1192" x="34342"/>
                    <a:pt y="1254" x="34184"/>
                    <a:pt y="1378" x="34045"/>
                  </a:cubicBezTo>
                  <a:cubicBezTo>
                    <a:pt y="1503" x="33906"/>
                    <a:pt y="1695" x="33780"/>
                    <a:pt y="1955" x="33667"/>
                  </a:cubicBezTo>
                  <a:cubicBezTo>
                    <a:pt y="2122" x="33595"/>
                    <a:pt y="2329" x="33536"/>
                    <a:pt y="2574" x="33491"/>
                  </a:cubicBezTo>
                  <a:cubicBezTo>
                    <a:pt y="2820" x="33446"/>
                    <a:pt y="3061" x="33424"/>
                    <a:pt y="3298" x="33424"/>
                  </a:cubicBezTo>
                  <a:cubicBezTo>
                    <a:pt y="3706" x="33424"/>
                    <a:pt y="4028" x="33489"/>
                    <a:pt y="4264" x="33620"/>
                  </a:cubicBezTo>
                  <a:cubicBezTo>
                    <a:pt y="4500" x="33750"/>
                    <a:pt y="4618" x="33928"/>
                    <a:pt y="4618" x="34153"/>
                  </a:cubicBezTo>
                  <a:cubicBezTo>
                    <a:pt y="4618" x="34331"/>
                    <a:pt y="4556" x="34490"/>
                    <a:pt y="4432" x="34629"/>
                  </a:cubicBezTo>
                  <a:cubicBezTo>
                    <a:pt y="4307" x="34768"/>
                    <a:pt y="4115" x="34894"/>
                    <a:pt y="3855" x="35006"/>
                  </a:cubicBezTo>
                  <a:cubicBezTo>
                    <a:pt y="3686" x="35078"/>
                    <a:pt y="3473" x="35136"/>
                    <a:pt y="3217" x="35180"/>
                  </a:cubicBezTo>
                  <a:cubicBezTo>
                    <a:pt y="2960" x="35225"/>
                    <a:pt y="2703" x="35247"/>
                    <a:pt y="2445" x="35247"/>
                  </a:cubicBezTo>
                  <a:cubicBezTo>
                    <a:pt y="2072" x="35247"/>
                    <a:pt y="1770" x="35180"/>
                    <a:pt y="1539" x="35046"/>
                  </a:cubicBezTo>
                  <a:cubicBezTo>
                    <a:pt y="1308" x="34912"/>
                    <a:pt y="1192" x="34736"/>
                    <a:pt y="1192" x="34518"/>
                  </a:cubicBezTo>
                  <a:close/>
                  <a:moveTo>
                    <a:pt y="1192" x="39310"/>
                  </a:moveTo>
                  <a:cubicBezTo>
                    <a:pt y="1192" x="39171"/>
                    <a:pt y="1231" x="39041"/>
                    <a:pt y="1308" x="38918"/>
                  </a:cubicBezTo>
                  <a:cubicBezTo>
                    <a:pt y="1386" x="38796"/>
                    <a:pt y="1497" x="38690"/>
                    <a:pt y="1641" x="38601"/>
                  </a:cubicBezTo>
                  <a:cubicBezTo>
                    <a:pt y="1870" x="38463"/>
                    <a:pt y="2131" x="38358"/>
                    <a:pt y="2423" x="38287"/>
                  </a:cubicBezTo>
                  <a:cubicBezTo>
                    <a:pt y="2715" x="38215"/>
                    <a:pt y="3031" x="38180"/>
                    <a:pt y="3371" x="38180"/>
                  </a:cubicBezTo>
                  <a:cubicBezTo>
                    <a:pt y="3769" x="38180"/>
                    <a:pt y="4077" x="38251"/>
                    <a:pt y="4293" x="38394"/>
                  </a:cubicBezTo>
                  <a:cubicBezTo>
                    <a:pt y="4510" x="38538"/>
                    <a:pt y="4618" x="38742"/>
                    <a:pt y="4618" x="39008"/>
                  </a:cubicBezTo>
                  <a:cubicBezTo>
                    <a:pt y="4618" x="39133"/>
                    <a:pt y="4599" x="39255"/>
                    <a:pt y="4560" x="39375"/>
                  </a:cubicBezTo>
                  <a:cubicBezTo>
                    <a:pt y="4521" x="39496"/>
                    <a:pt y="4463" x="39613"/>
                    <a:pt y="4385" x="39726"/>
                  </a:cubicBezTo>
                  <a:lnTo>
                    <a:pt y="3855" x="39786"/>
                  </a:lnTo>
                  <a:lnTo>
                    <a:pt y="3855" x="39786"/>
                  </a:lnTo>
                  <a:cubicBezTo>
                    <a:pt y="3956" x="39681"/>
                    <a:pt y="4033" x="39567"/>
                    <a:pt y="4085" x="39445"/>
                  </a:cubicBezTo>
                  <a:cubicBezTo>
                    <a:pt y="4138" x="39323"/>
                    <a:pt y="4164" x="39193"/>
                    <a:pt y="4164" x="39056"/>
                  </a:cubicBezTo>
                  <a:cubicBezTo>
                    <a:pt y="4164" x="38878"/>
                    <a:pt y="4090" x="38740"/>
                    <a:pt y="3942" x="38643"/>
                  </a:cubicBezTo>
                  <a:cubicBezTo>
                    <a:pt y="3795" x="38545"/>
                    <a:pt y="3586" x="38496"/>
                    <a:pt y="3316" x="38496"/>
                  </a:cubicBezTo>
                  <a:cubicBezTo>
                    <a:pt y="3285" x="38496"/>
                    <a:pt y="3248" x="38497"/>
                    <a:pt y="3205" x="38500"/>
                  </a:cubicBezTo>
                  <a:cubicBezTo>
                    <a:pt y="3162" x="38502"/>
                    <a:pt y="3104" x="38507"/>
                    <a:pt y="3030" x="38513"/>
                  </a:cubicBezTo>
                  <a:lnTo>
                    <a:pt y="3030" x="39979"/>
                  </a:lnTo>
                  <a:cubicBezTo>
                    <a:pt y="2914" x="39993"/>
                    <a:pt y="2805" x="40003"/>
                    <a:pt y="2703" x="40010"/>
                  </a:cubicBezTo>
                  <a:cubicBezTo>
                    <a:pt y="2601" x="40017"/>
                    <a:pt y="2505" x="40020"/>
                    <a:pt y="2416" x="40020"/>
                  </a:cubicBezTo>
                  <a:cubicBezTo>
                    <a:pt y="2043" x="40020"/>
                    <a:pt y="1746" x="39956"/>
                    <a:pt y="1524" x="39828"/>
                  </a:cubicBezTo>
                  <a:cubicBezTo>
                    <a:pt y="1303" x="39699"/>
                    <a:pt y="1192" x="39526"/>
                    <a:pt y="1192" x="39310"/>
                  </a:cubicBezTo>
                  <a:close/>
                  <a:moveTo>
                    <a:pt y="1271" x="45087"/>
                  </a:moveTo>
                  <a:lnTo>
                    <a:pt y="3240" x="44863"/>
                  </a:lnTo>
                  <a:cubicBezTo>
                    <a:pt y="3333" x="44852"/>
                    <a:pt y="3424" x="44843"/>
                    <a:pt y="3511" x="44837"/>
                  </a:cubicBezTo>
                  <a:cubicBezTo>
                    <a:pt y="3599" x="44832"/>
                    <a:pt y="3671" x="44829"/>
                    <a:pt y="3730" x="44829"/>
                  </a:cubicBezTo>
                  <a:cubicBezTo>
                    <a:pt y="4009" x="44829"/>
                    <a:pt y="4227" x="44876"/>
                    <a:pt y="4384" x="44969"/>
                  </a:cubicBezTo>
                  <a:cubicBezTo>
                    <a:pt y="4540" x="45063"/>
                    <a:pt y="4618" x="45194"/>
                    <a:pt y="4618" x="45361"/>
                  </a:cubicBezTo>
                  <a:cubicBezTo>
                    <a:pt y="4618" x="45500"/>
                    <a:pt y="4566" x="45630"/>
                    <a:pt y="4462" x="45753"/>
                  </a:cubicBezTo>
                  <a:cubicBezTo>
                    <a:pt y="4358" x="45875"/>
                    <a:pt y="4211" x="45981"/>
                    <a:pt y="4021" x="46070"/>
                  </a:cubicBezTo>
                  <a:lnTo>
                    <a:pt y="4021" x="46070"/>
                  </a:lnTo>
                  <a:lnTo>
                    <a:pt y="4534" x="46007"/>
                  </a:lnTo>
                  <a:lnTo>
                    <a:pt y="4534" x="46322"/>
                  </a:lnTo>
                  <a:lnTo>
                    <a:pt y="1271" x="46693"/>
                  </a:lnTo>
                  <a:lnTo>
                    <a:pt y="1271" x="46378"/>
                  </a:lnTo>
                  <a:lnTo>
                    <a:pt y="3077" x="46168"/>
                  </a:lnTo>
                  <a:cubicBezTo>
                    <a:pt y="3405" x="46130"/>
                    <a:pt y="3667" x="46050"/>
                    <a:pt y="3861" x="45926"/>
                  </a:cubicBezTo>
                  <a:cubicBezTo>
                    <a:pt y="4055" x="45803"/>
                    <a:pt y="4152" x="45657"/>
                    <a:pt y="4152" x="45488"/>
                  </a:cubicBezTo>
                  <a:cubicBezTo>
                    <a:pt y="4152" x="45380"/>
                    <a:pt y="4107" x="45296"/>
                    <a:pt y="4017" x="45236"/>
                  </a:cubicBezTo>
                  <a:cubicBezTo>
                    <a:pt y="3926" x="45177"/>
                    <a:pt y="3799" x="45147"/>
                    <a:pt y="3633" x="45147"/>
                  </a:cubicBezTo>
                  <a:cubicBezTo>
                    <a:pt y="3589" x="45147"/>
                    <a:pt y="3532" x="45150"/>
                    <a:pt y="3465" x="45155"/>
                  </a:cubicBezTo>
                  <a:cubicBezTo>
                    <a:pt y="3397" x="45160"/>
                    <a:pt y="3315" x="45168"/>
                    <a:pt y="3220" x="45180"/>
                  </a:cubicBezTo>
                  <a:lnTo>
                    <a:pt y="1271" x="45404"/>
                  </a:lnTo>
                  <a:close/>
                  <a:moveTo>
                    <a:pt y="1192" x="48009"/>
                  </a:moveTo>
                  <a:cubicBezTo>
                    <a:pt y="1192" x="47745"/>
                    <a:pt y="1294" x="47537"/>
                    <a:pt y="1498" x="47383"/>
                  </a:cubicBezTo>
                  <a:cubicBezTo>
                    <a:pt y="1702" x="47230"/>
                    <a:pt y="1978" x="47153"/>
                    <a:pt y="2325" x="47153"/>
                  </a:cubicBezTo>
                  <a:cubicBezTo>
                    <a:pt y="2508" x="47153"/>
                    <a:pt y="2658" x="47190"/>
                    <a:pt y="2775" x="47264"/>
                  </a:cubicBezTo>
                  <a:cubicBezTo>
                    <a:pt y="2893" x="47338"/>
                    <a:pt y="2988" x="47455"/>
                    <a:pt y="3060" x="47615"/>
                  </a:cubicBezTo>
                  <a:lnTo>
                    <a:pt y="3106" x="47723"/>
                  </a:lnTo>
                  <a:lnTo>
                    <a:pt y="3121" x="47756"/>
                  </a:lnTo>
                  <a:cubicBezTo>
                    <a:pt y="3235" x="48009"/>
                    <a:pt y="3386" x="48136"/>
                    <a:pt y="3572" x="48136"/>
                  </a:cubicBezTo>
                  <a:cubicBezTo>
                    <a:pt y="3745" x="48136"/>
                    <a:pt y="3888" x="48088"/>
                    <a:pt y="4001" x="47991"/>
                  </a:cubicBezTo>
                  <a:cubicBezTo>
                    <a:pt y="4113" x="47895"/>
                    <a:pt y="4170" x="47769"/>
                    <a:pt y="4170" x="47615"/>
                  </a:cubicBezTo>
                  <a:cubicBezTo>
                    <a:pt y="4170" x="47512"/>
                    <a:pt y="4143" x="47405"/>
                    <a:pt y="4091" x="47293"/>
                  </a:cubicBezTo>
                  <a:cubicBezTo>
                    <a:pt y="4038" x="47181"/>
                    <a:pt y="3962" x="47068"/>
                    <a:pt y="3861" x="46953"/>
                  </a:cubicBezTo>
                  <a:lnTo>
                    <a:pt y="4414" x="46891"/>
                  </a:lnTo>
                  <a:cubicBezTo>
                    <a:pt y="4484" x="47026"/>
                    <a:pt y="4536" x="47149"/>
                    <a:pt y="4569" x="47261"/>
                  </a:cubicBezTo>
                  <a:cubicBezTo>
                    <a:pt y="4602" x="47373"/>
                    <a:pt y="4618" x="47479"/>
                    <a:pt y="4618" x="47581"/>
                  </a:cubicBezTo>
                  <a:cubicBezTo>
                    <a:pt y="4618" x="47842"/>
                    <a:pt y="4510" x="48054"/>
                    <a:pt y="4292" x="48215"/>
                  </a:cubicBezTo>
                  <a:cubicBezTo>
                    <a:pt y="4074" x="48377"/>
                    <a:pt y="3793" x="48458"/>
                    <a:pt y="3447" x="48458"/>
                  </a:cubicBezTo>
                  <a:cubicBezTo>
                    <a:pt y="3259" x="48458"/>
                    <a:pt y="3110" x="48423"/>
                    <a:pt y="3001" x="48352"/>
                  </a:cubicBezTo>
                  <a:cubicBezTo>
                    <a:pt y="2892" x="48282"/>
                    <a:pt y="2789" x="48142"/>
                    <a:pt y="2690" x="47932"/>
                  </a:cubicBezTo>
                  <a:lnTo>
                    <a:pt y="2637" x="47831"/>
                  </a:lnTo>
                  <a:cubicBezTo>
                    <a:pt y="2633" x="47823"/>
                    <a:pt y="2627" x="47810"/>
                    <a:pt y="2620" x="47793"/>
                  </a:cubicBezTo>
                  <a:cubicBezTo>
                    <a:pt y="2517" x="47572"/>
                    <a:pt y="2369" x="47461"/>
                    <a:pt y="2177" x="47461"/>
                  </a:cubicBezTo>
                  <a:cubicBezTo>
                    <a:pt y="2012" x="47461"/>
                    <a:pt y="1881" x="47509"/>
                    <a:pt y="1785" x="47604"/>
                  </a:cubicBezTo>
                  <a:cubicBezTo>
                    <a:pt y="1689" x="47699"/>
                    <a:pt y="1641" x="47830"/>
                    <a:pt y="1641" x="47995"/>
                  </a:cubicBezTo>
                  <a:cubicBezTo>
                    <a:pt y="1641" x="48093"/>
                    <a:pt y="1660" x="48189"/>
                    <a:pt y="1699" x="48281"/>
                  </a:cubicBezTo>
                  <a:cubicBezTo>
                    <a:pt y="1738" x="48374"/>
                    <a:pt y="1796" x="48462"/>
                    <a:pt y="1874" x="48545"/>
                  </a:cubicBezTo>
                  <a:lnTo>
                    <a:pt y="1367" x="48605"/>
                  </a:lnTo>
                  <a:cubicBezTo>
                    <a:pt y="1308" x="48509"/>
                    <a:pt y="1265" x="48412"/>
                    <a:pt y="1236" x="48313"/>
                  </a:cubicBezTo>
                  <a:cubicBezTo>
                    <a:pt y="1207" x="48214"/>
                    <a:pt y="1192" x="48113"/>
                    <a:pt y="1192" x="48009"/>
                  </a:cubicBezTo>
                  <a:close/>
                  <a:moveTo>
                    <a:pt y="1271" x="49137"/>
                  </a:moveTo>
                  <a:lnTo>
                    <a:pt y="3240" x="48913"/>
                  </a:lnTo>
                  <a:cubicBezTo>
                    <a:pt y="3333" x="48902"/>
                    <a:pt y="3424" x="48893"/>
                    <a:pt y="3511" x="48887"/>
                  </a:cubicBezTo>
                  <a:cubicBezTo>
                    <a:pt y="3599" x="48882"/>
                    <a:pt y="3671" x="48879"/>
                    <a:pt y="3730" x="48879"/>
                  </a:cubicBezTo>
                  <a:cubicBezTo>
                    <a:pt y="4009" x="48879"/>
                    <a:pt y="4227" x="48926"/>
                    <a:pt y="4384" x="49019"/>
                  </a:cubicBezTo>
                  <a:cubicBezTo>
                    <a:pt y="4540" x="49113"/>
                    <a:pt y="4618" x="49244"/>
                    <a:pt y="4618" x="49411"/>
                  </a:cubicBezTo>
                  <a:cubicBezTo>
                    <a:pt y="4618" x="49550"/>
                    <a:pt y="4566" x="49680"/>
                    <a:pt y="4462" x="49803"/>
                  </a:cubicBezTo>
                  <a:cubicBezTo>
                    <a:pt y="4358" x="49925"/>
                    <a:pt y="4211" x="50031"/>
                    <a:pt y="4021" x="50120"/>
                  </a:cubicBezTo>
                  <a:lnTo>
                    <a:pt y="4021" x="50120"/>
                  </a:lnTo>
                  <a:lnTo>
                    <a:pt y="4534" x="50057"/>
                  </a:lnTo>
                  <a:lnTo>
                    <a:pt y="4534" x="50372"/>
                  </a:lnTo>
                  <a:lnTo>
                    <a:pt y="1271" x="50743"/>
                  </a:lnTo>
                  <a:lnTo>
                    <a:pt y="1271" x="50428"/>
                  </a:lnTo>
                  <a:lnTo>
                    <a:pt y="3077" x="50218"/>
                  </a:lnTo>
                  <a:cubicBezTo>
                    <a:pt y="3405" x="50180"/>
                    <a:pt y="3667" x="50100"/>
                    <a:pt y="3861" x="49976"/>
                  </a:cubicBezTo>
                  <a:cubicBezTo>
                    <a:pt y="4055" x="49853"/>
                    <a:pt y="4152" x="49707"/>
                    <a:pt y="4152" x="49538"/>
                  </a:cubicBezTo>
                  <a:cubicBezTo>
                    <a:pt y="4152" x="49430"/>
                    <a:pt y="4107" x="49346"/>
                    <a:pt y="4017" x="49286"/>
                  </a:cubicBezTo>
                  <a:cubicBezTo>
                    <a:pt y="3926" x="49227"/>
                    <a:pt y="3799" x="49197"/>
                    <a:pt y="3633" x="49197"/>
                  </a:cubicBezTo>
                  <a:cubicBezTo>
                    <a:pt y="3589" x="49197"/>
                    <a:pt y="3532" x="49200"/>
                    <a:pt y="3465" x="49205"/>
                  </a:cubicBezTo>
                  <a:cubicBezTo>
                    <a:pt y="3397" x="49210"/>
                    <a:pt y="3315" x="49218"/>
                    <a:pt y="3220" x="49230"/>
                  </a:cubicBezTo>
                  <a:lnTo>
                    <a:pt y="1271" x="49454"/>
                  </a:lnTo>
                  <a:close/>
                  <a:moveTo>
                    <a:pt y="1192" x="52126"/>
                  </a:moveTo>
                  <a:cubicBezTo>
                    <a:pt y="1192" x="52020"/>
                    <a:pt y="1211" x="51910"/>
                    <a:pt y="1249" x="51796"/>
                  </a:cubicBezTo>
                  <a:cubicBezTo>
                    <a:pt y="1287" x="51683"/>
                    <a:pt y="1343" x="51566"/>
                    <a:pt y="1419" x="51448"/>
                  </a:cubicBezTo>
                  <a:lnTo>
                    <a:pt y="1915" x="51393"/>
                  </a:lnTo>
                  <a:cubicBezTo>
                    <a:pt y="1825" x="51507"/>
                    <a:pt y="1758" x="51618"/>
                    <a:pt y="1713" x="51726"/>
                  </a:cubicBezTo>
                  <a:cubicBezTo>
                    <a:pt y="1669" x="51834"/>
                    <a:pt y="1646" x="51939"/>
                    <a:pt y="1646" x="52042"/>
                  </a:cubicBezTo>
                  <a:cubicBezTo>
                    <a:pt y="1646" x="52191"/>
                    <a:pt y="1695" x="52308"/>
                    <a:pt y="1791" x="52390"/>
                  </a:cubicBezTo>
                  <a:cubicBezTo>
                    <a:pt y="1887" x="52473"/>
                    <a:pt y="2021" x="52514"/>
                    <a:pt y="2194" x="52514"/>
                  </a:cubicBezTo>
                  <a:cubicBezTo>
                    <a:pt y="2233" x="52514"/>
                    <a:pt y="2262" x="52514"/>
                    <a:pt y="2280" x="52513"/>
                  </a:cubicBezTo>
                  <a:cubicBezTo>
                    <a:pt y="2299" x="52512"/>
                    <a:pt y="2316" x="52510"/>
                    <a:pt y="2331" x="52508"/>
                  </a:cubicBezTo>
                  <a:lnTo>
                    <a:pt y="2474" x="52491"/>
                  </a:lnTo>
                  <a:lnTo>
                    <a:pt y="2474" x="52052"/>
                  </a:lnTo>
                  <a:cubicBezTo>
                    <a:pt y="2474" x="51738"/>
                    <a:pt y="2585" x="51492"/>
                    <a:pt y="2806" x="51313"/>
                  </a:cubicBezTo>
                  <a:cubicBezTo>
                    <a:pt y="3027" x="51135"/>
                    <a:pt y="3329" x="51045"/>
                    <a:pt y="3709" x="51045"/>
                  </a:cubicBezTo>
                  <a:cubicBezTo>
                    <a:pt y="3975" x="51045"/>
                    <a:pt y="4193" x="51098"/>
                    <a:pt y="4363" x="51202"/>
                  </a:cubicBezTo>
                  <a:cubicBezTo>
                    <a:pt y="4533" x="51307"/>
                    <a:pt y="4618" x="51440"/>
                    <a:pt y="4618" x="51604"/>
                  </a:cubicBezTo>
                  <a:cubicBezTo>
                    <a:pt y="4618" x="51749"/>
                    <a:pt y="4570" x="51880"/>
                    <a:pt y="4474" x="51998"/>
                  </a:cubicBezTo>
                  <a:cubicBezTo>
                    <a:pt y="4378" x="52116"/>
                    <a:pt y="4233" x="52222"/>
                    <a:pt y="4038" x="52314"/>
                  </a:cubicBezTo>
                  <a:lnTo>
                    <a:pt y="4038" x="52314"/>
                  </a:lnTo>
                  <a:lnTo>
                    <a:pt y="4534" x="52256"/>
                  </a:lnTo>
                  <a:lnTo>
                    <a:pt y="4534" x="52571"/>
                  </a:lnTo>
                  <a:lnTo>
                    <a:pt y="2672" x="52785"/>
                  </a:lnTo>
                  <a:cubicBezTo>
                    <a:pt y="2575" x="52796"/>
                    <a:pt y="2483" x="52805"/>
                    <a:pt y="2397" x="52811"/>
                  </a:cubicBezTo>
                  <a:cubicBezTo>
                    <a:pt y="2310" x="52816"/>
                    <a:pt y="2235" x="52819"/>
                    <a:pt y="2171" x="52819"/>
                  </a:cubicBezTo>
                  <a:cubicBezTo>
                    <a:pt y="1852" x="52819"/>
                    <a:pt y="1610" x="52760"/>
                    <a:pt y="1443" x="52642"/>
                  </a:cubicBezTo>
                  <a:cubicBezTo>
                    <a:pt y="1275" x="52524"/>
                    <a:pt y="1192" x="52352"/>
                    <a:pt y="1192" x="52126"/>
                  </a:cubicBezTo>
                  <a:close/>
                  <a:moveTo>
                    <a:pt y="1192" x="59444"/>
                  </a:moveTo>
                  <a:cubicBezTo>
                    <a:pt y="1192" x="59268"/>
                    <a:pt y="1254" x="59110"/>
                    <a:pt y="1378" x="58971"/>
                  </a:cubicBezTo>
                  <a:cubicBezTo>
                    <a:pt y="1503" x="58832"/>
                    <a:pt y="1695" x="58706"/>
                    <a:pt y="1955" x="58593"/>
                  </a:cubicBezTo>
                  <a:cubicBezTo>
                    <a:pt y="2122" x="58521"/>
                    <a:pt y="2329" x="58462"/>
                    <a:pt y="2574" x="58417"/>
                  </a:cubicBezTo>
                  <a:cubicBezTo>
                    <a:pt y="2820" x="58372"/>
                    <a:pt y="3061" x="58350"/>
                    <a:pt y="3298" x="58350"/>
                  </a:cubicBezTo>
                  <a:cubicBezTo>
                    <a:pt y="3706" x="58350"/>
                    <a:pt y="4028" x="58415"/>
                    <a:pt y="4264" x="58546"/>
                  </a:cubicBezTo>
                  <a:cubicBezTo>
                    <a:pt y="4500" x="58676"/>
                    <a:pt y="4618" x="58854"/>
                    <a:pt y="4618" x="59079"/>
                  </a:cubicBezTo>
                  <a:cubicBezTo>
                    <a:pt y="4618" x="59257"/>
                    <a:pt y="4556" x="59416"/>
                    <a:pt y="4432" x="59555"/>
                  </a:cubicBezTo>
                  <a:cubicBezTo>
                    <a:pt y="4307" x="59694"/>
                    <a:pt y="4115" x="59820"/>
                    <a:pt y="3855" x="59932"/>
                  </a:cubicBezTo>
                  <a:cubicBezTo>
                    <a:pt y="3686" x="60004"/>
                    <a:pt y="3473" x="60062"/>
                    <a:pt y="3217" x="60106"/>
                  </a:cubicBezTo>
                  <a:cubicBezTo>
                    <a:pt y="2960" x="60151"/>
                    <a:pt y="2703" x="60173"/>
                    <a:pt y="2445" x="60173"/>
                  </a:cubicBezTo>
                  <a:cubicBezTo>
                    <a:pt y="2072" x="60173"/>
                    <a:pt y="1770" x="60106"/>
                    <a:pt y="1539" x="59972"/>
                  </a:cubicBezTo>
                  <a:cubicBezTo>
                    <a:pt y="1308" x="59838"/>
                    <a:pt y="1192" x="59662"/>
                    <a:pt y="1192" x="59444"/>
                  </a:cubicBezTo>
                  <a:close/>
                  <a:moveTo>
                    <a:pt y="0" x="63701"/>
                  </a:moveTo>
                  <a:lnTo>
                    <a:pt y="1778" x="63496"/>
                  </a:lnTo>
                  <a:cubicBezTo>
                    <a:pt y="1589" x="63444"/>
                    <a:pt y="1444" x="63372"/>
                    <a:pt y="1343" x="63277"/>
                  </a:cubicBezTo>
                  <a:cubicBezTo>
                    <a:pt y="1242" x="63183"/>
                    <a:pt y="1192" x="63074"/>
                    <a:pt y="1192" x="62951"/>
                  </a:cubicBezTo>
                  <a:cubicBezTo>
                    <a:pt y="1192" x="62835"/>
                    <a:pt y="1232" x="62723"/>
                    <a:pt y="1313" x="62617"/>
                  </a:cubicBezTo>
                  <a:cubicBezTo>
                    <a:pt y="1393" x="62511"/>
                    <a:pt y="1511" x="62416"/>
                    <a:pt y="1664" x="62331"/>
                  </a:cubicBezTo>
                  <a:cubicBezTo>
                    <a:pt y="1895" x="62203"/>
                    <a:pt y="2157" x="62106"/>
                    <a:pt y="2449" x="62039"/>
                  </a:cubicBezTo>
                  <a:cubicBezTo>
                    <a:pt y="2741" x="61971"/>
                    <a:pt y="3049" x="61938"/>
                    <a:pt y="3371" x="61938"/>
                  </a:cubicBezTo>
                  <a:cubicBezTo>
                    <a:pt y="3758" x="61938"/>
                    <a:pt y="4062" x="61993"/>
                    <a:pt y="4285" x="62104"/>
                  </a:cubicBezTo>
                  <a:cubicBezTo>
                    <a:pt y="4507" x="62216"/>
                    <a:pt y="4618" x="62367"/>
                    <a:pt y="4618" x="62559"/>
                  </a:cubicBezTo>
                  <a:cubicBezTo>
                    <a:pt y="4618" x="62699"/>
                    <a:pt y="4570" x="62827"/>
                    <a:pt y="4473" x="62943"/>
                  </a:cubicBezTo>
                  <a:cubicBezTo>
                    <a:pt y="4375" x="63058"/>
                    <a:pt y="4233" x="63158"/>
                    <a:pt y="4044" x="63242"/>
                  </a:cubicBezTo>
                  <a:lnTo>
                    <a:pt y="4044" x="63242"/>
                  </a:lnTo>
                  <a:lnTo>
                    <a:pt y="4534" x="63182"/>
                  </a:lnTo>
                  <a:lnTo>
                    <a:pt y="4534" x="63499"/>
                  </a:lnTo>
                  <a:lnTo>
                    <a:pt y="0" x="64018"/>
                  </a:lnTo>
                  <a:close/>
                  <a:moveTo>
                    <a:pt y="1192" x="68424"/>
                  </a:moveTo>
                  <a:cubicBezTo>
                    <a:pt y="1192" x="68318"/>
                    <a:pt y="1211" x="68208"/>
                    <a:pt y="1249" x="68094"/>
                  </a:cubicBezTo>
                  <a:cubicBezTo>
                    <a:pt y="1287" x="67981"/>
                    <a:pt y="1343" x="67864"/>
                    <a:pt y="1419" x="67746"/>
                  </a:cubicBezTo>
                  <a:lnTo>
                    <a:pt y="1915" x="67691"/>
                  </a:lnTo>
                  <a:cubicBezTo>
                    <a:pt y="1825" x="67805"/>
                    <a:pt y="1758" x="67916"/>
                    <a:pt y="1713" x="68024"/>
                  </a:cubicBezTo>
                  <a:cubicBezTo>
                    <a:pt y="1669" x="68132"/>
                    <a:pt y="1646" x="68237"/>
                    <a:pt y="1646" x="68340"/>
                  </a:cubicBezTo>
                  <a:cubicBezTo>
                    <a:pt y="1646" x="68489"/>
                    <a:pt y="1695" x="68606"/>
                    <a:pt y="1791" x="68688"/>
                  </a:cubicBezTo>
                  <a:cubicBezTo>
                    <a:pt y="1887" x="68771"/>
                    <a:pt y="2021" x="68812"/>
                    <a:pt y="2194" x="68812"/>
                  </a:cubicBezTo>
                  <a:cubicBezTo>
                    <a:pt y="2233" x="68812"/>
                    <a:pt y="2262" x="68812"/>
                    <a:pt y="2280" x="68811"/>
                  </a:cubicBezTo>
                  <a:cubicBezTo>
                    <a:pt y="2299" x="68810"/>
                    <a:pt y="2316" x="68808"/>
                    <a:pt y="2331" x="68806"/>
                  </a:cubicBezTo>
                  <a:lnTo>
                    <a:pt y="2474" x="68789"/>
                  </a:lnTo>
                  <a:lnTo>
                    <a:pt y="2474" x="68350"/>
                  </a:lnTo>
                  <a:cubicBezTo>
                    <a:pt y="2474" x="68036"/>
                    <a:pt y="2585" x="67790"/>
                    <a:pt y="2806" x="67611"/>
                  </a:cubicBezTo>
                  <a:cubicBezTo>
                    <a:pt y="3027" x="67433"/>
                    <a:pt y="3329" x="67343"/>
                    <a:pt y="3709" x="67343"/>
                  </a:cubicBezTo>
                  <a:cubicBezTo>
                    <a:pt y="3975" x="67343"/>
                    <a:pt y="4193" x="67396"/>
                    <a:pt y="4363" x="67500"/>
                  </a:cubicBezTo>
                  <a:cubicBezTo>
                    <a:pt y="4533" x="67605"/>
                    <a:pt y="4618" x="67738"/>
                    <a:pt y="4618" x="67902"/>
                  </a:cubicBezTo>
                  <a:cubicBezTo>
                    <a:pt y="4618" x="68047"/>
                    <a:pt y="4570" x="68178"/>
                    <a:pt y="4474" x="68296"/>
                  </a:cubicBezTo>
                  <a:cubicBezTo>
                    <a:pt y="4378" x="68414"/>
                    <a:pt y="4233" x="68520"/>
                    <a:pt y="4038" x="68612"/>
                  </a:cubicBezTo>
                  <a:lnTo>
                    <a:pt y="4038" x="68612"/>
                  </a:lnTo>
                  <a:lnTo>
                    <a:pt y="4534" x="68554"/>
                  </a:lnTo>
                  <a:lnTo>
                    <a:pt y="4534" x="68869"/>
                  </a:lnTo>
                  <a:lnTo>
                    <a:pt y="2672" x="69083"/>
                  </a:lnTo>
                  <a:cubicBezTo>
                    <a:pt y="2575" x="69094"/>
                    <a:pt y="2483" x="69103"/>
                    <a:pt y="2397" x="69109"/>
                  </a:cubicBezTo>
                  <a:cubicBezTo>
                    <a:pt y="2310" x="69114"/>
                    <a:pt y="2235" x="69117"/>
                    <a:pt y="2171" x="69117"/>
                  </a:cubicBezTo>
                  <a:cubicBezTo>
                    <a:pt y="1852" x="69117"/>
                    <a:pt y="1610" x="69058"/>
                    <a:pt y="1443" x="68940"/>
                  </a:cubicBezTo>
                  <a:cubicBezTo>
                    <a:pt y="1275" x="68822"/>
                    <a:pt y="1192" x="68650"/>
                    <a:pt y="1192" x="68424"/>
                  </a:cubicBezTo>
                  <a:close/>
                  <a:moveTo>
                    <a:pt y="1192" x="81715"/>
                  </a:moveTo>
                  <a:cubicBezTo>
                    <a:pt y="1192" x="81539"/>
                    <a:pt y="1254" x="81381"/>
                    <a:pt y="1378" x="81242"/>
                  </a:cubicBezTo>
                  <a:cubicBezTo>
                    <a:pt y="1503" x="81103"/>
                    <a:pt y="1695" x="80977"/>
                    <a:pt y="1955" x="80864"/>
                  </a:cubicBezTo>
                  <a:cubicBezTo>
                    <a:pt y="2122" x="80792"/>
                    <a:pt y="2329" x="80733"/>
                    <a:pt y="2574" x="80688"/>
                  </a:cubicBezTo>
                  <a:cubicBezTo>
                    <a:pt y="2820" x="80643"/>
                    <a:pt y="3061" x="80621"/>
                    <a:pt y="3298" x="80621"/>
                  </a:cubicBezTo>
                  <a:cubicBezTo>
                    <a:pt y="3706" x="80621"/>
                    <a:pt y="4028" x="80686"/>
                    <a:pt y="4264" x="80817"/>
                  </a:cubicBezTo>
                  <a:cubicBezTo>
                    <a:pt y="4500" x="80947"/>
                    <a:pt y="4618" x="81125"/>
                    <a:pt y="4618" x="81350"/>
                  </a:cubicBezTo>
                  <a:cubicBezTo>
                    <a:pt y="4618" x="81528"/>
                    <a:pt y="4556" x="81687"/>
                    <a:pt y="4432" x="81826"/>
                  </a:cubicBezTo>
                  <a:cubicBezTo>
                    <a:pt y="4307" x="81965"/>
                    <a:pt y="4115" x="82091"/>
                    <a:pt y="3855" x="82203"/>
                  </a:cubicBezTo>
                  <a:cubicBezTo>
                    <a:pt y="3686" x="82275"/>
                    <a:pt y="3473" x="82333"/>
                    <a:pt y="3217" x="82377"/>
                  </a:cubicBezTo>
                  <a:cubicBezTo>
                    <a:pt y="2960" x="82422"/>
                    <a:pt y="2703" x="82444"/>
                    <a:pt y="2445" x="82444"/>
                  </a:cubicBezTo>
                  <a:cubicBezTo>
                    <a:pt y="2072" x="82444"/>
                    <a:pt y="1770" x="82377"/>
                    <a:pt y="1539" x="82243"/>
                  </a:cubicBezTo>
                  <a:cubicBezTo>
                    <a:pt y="1308" x="82109"/>
                    <a:pt y="1192" x="81933"/>
                    <a:pt y="1192" x="81715"/>
                  </a:cubicBezTo>
                  <a:close/>
                  <a:moveTo>
                    <a:pt y="1192" x="83763"/>
                  </a:moveTo>
                  <a:cubicBezTo>
                    <a:pt y="1192" x="83499"/>
                    <a:pt y="1294" x="83291"/>
                    <a:pt y="1498" x="83137"/>
                  </a:cubicBezTo>
                  <a:cubicBezTo>
                    <a:pt y="1702" x="82984"/>
                    <a:pt y="1978" x="82907"/>
                    <a:pt y="2325" x="82907"/>
                  </a:cubicBezTo>
                  <a:cubicBezTo>
                    <a:pt y="2508" x="82907"/>
                    <a:pt y="2658" x="82944"/>
                    <a:pt y="2775" x="83018"/>
                  </a:cubicBezTo>
                  <a:cubicBezTo>
                    <a:pt y="2893" x="83092"/>
                    <a:pt y="2988" x="83209"/>
                    <a:pt y="3060" x="83369"/>
                  </a:cubicBezTo>
                  <a:lnTo>
                    <a:pt y="3106" x="83477"/>
                  </a:lnTo>
                  <a:lnTo>
                    <a:pt y="3121" x="83510"/>
                  </a:lnTo>
                  <a:cubicBezTo>
                    <a:pt y="3235" x="83763"/>
                    <a:pt y="3386" x="83890"/>
                    <a:pt y="3572" x="83890"/>
                  </a:cubicBezTo>
                  <a:cubicBezTo>
                    <a:pt y="3745" x="83890"/>
                    <a:pt y="3888" x="83842"/>
                    <a:pt y="4001" x="83745"/>
                  </a:cubicBezTo>
                  <a:cubicBezTo>
                    <a:pt y="4113" x="83649"/>
                    <a:pt y="4170" x="83523"/>
                    <a:pt y="4170" x="83369"/>
                  </a:cubicBezTo>
                  <a:cubicBezTo>
                    <a:pt y="4170" x="83267"/>
                    <a:pt y="4143" x="83159"/>
                    <a:pt y="4091" x="83047"/>
                  </a:cubicBezTo>
                  <a:cubicBezTo>
                    <a:pt y="4038" x="82935"/>
                    <a:pt y="3962" x="82822"/>
                    <a:pt y="3861" x="82707"/>
                  </a:cubicBezTo>
                  <a:lnTo>
                    <a:pt y="4414" x="82645"/>
                  </a:lnTo>
                  <a:cubicBezTo>
                    <a:pt y="4484" x="82780"/>
                    <a:pt y="4536" x="82903"/>
                    <a:pt y="4569" x="83015"/>
                  </a:cubicBezTo>
                  <a:cubicBezTo>
                    <a:pt y="4602" x="83127"/>
                    <a:pt y="4618" x="83233"/>
                    <a:pt y="4618" x="83335"/>
                  </a:cubicBezTo>
                  <a:cubicBezTo>
                    <a:pt y="4618" x="83596"/>
                    <a:pt y="4510" x="83808"/>
                    <a:pt y="4292" x="83969"/>
                  </a:cubicBezTo>
                  <a:cubicBezTo>
                    <a:pt y="4074" x="84131"/>
                    <a:pt y="3793" x="84212"/>
                    <a:pt y="3447" x="84212"/>
                  </a:cubicBezTo>
                  <a:cubicBezTo>
                    <a:pt y="3259" x="84212"/>
                    <a:pt y="3110" x="84177"/>
                    <a:pt y="3001" x="84106"/>
                  </a:cubicBezTo>
                  <a:cubicBezTo>
                    <a:pt y="2892" x="84036"/>
                    <a:pt y="2789" x="83896"/>
                    <a:pt y="2690" x="83686"/>
                  </a:cubicBezTo>
                  <a:lnTo>
                    <a:pt y="2637" x="83585"/>
                  </a:lnTo>
                  <a:cubicBezTo>
                    <a:pt y="2633" x="83577"/>
                    <a:pt y="2627" x="83564"/>
                    <a:pt y="2620" x="83547"/>
                  </a:cubicBezTo>
                  <a:cubicBezTo>
                    <a:pt y="2517" x="83326"/>
                    <a:pt y="2369" x="83215"/>
                    <a:pt y="2177" x="83215"/>
                  </a:cubicBezTo>
                  <a:cubicBezTo>
                    <a:pt y="2012" x="83215"/>
                    <a:pt y="1881" x="83263"/>
                    <a:pt y="1785" x="83358"/>
                  </a:cubicBezTo>
                  <a:cubicBezTo>
                    <a:pt y="1689" x="83453"/>
                    <a:pt y="1641" x="83584"/>
                    <a:pt y="1641" x="83749"/>
                  </a:cubicBezTo>
                  <a:cubicBezTo>
                    <a:pt y="1641" x="83847"/>
                    <a:pt y="1660" x="83943"/>
                    <a:pt y="1699" x="84035"/>
                  </a:cubicBezTo>
                  <a:cubicBezTo>
                    <a:pt y="1738" x="84128"/>
                    <a:pt y="1796" x="84216"/>
                    <a:pt y="1874" x="84299"/>
                  </a:cubicBezTo>
                  <a:lnTo>
                    <a:pt y="1367" x="84359"/>
                  </a:lnTo>
                  <a:cubicBezTo>
                    <a:pt y="1308" x="84263"/>
                    <a:pt y="1265" x="84166"/>
                    <a:pt y="1236" x="84067"/>
                  </a:cubicBezTo>
                  <a:cubicBezTo>
                    <a:pt y="1207" x="83968"/>
                    <a:pt y="1192" x="83867"/>
                    <a:pt y="1192" x="83763"/>
                  </a:cubicBezTo>
                  <a:close/>
                  <a:moveTo>
                    <a:pt y="1192" x="92709"/>
                  </a:moveTo>
                  <a:cubicBezTo>
                    <a:pt y="1192" x="92533"/>
                    <a:pt y="1254" x="92375"/>
                    <a:pt y="1378" x="92236"/>
                  </a:cubicBezTo>
                  <a:cubicBezTo>
                    <a:pt y="1503" x="92097"/>
                    <a:pt y="1695" x="91971"/>
                    <a:pt y="1955" x="91858"/>
                  </a:cubicBezTo>
                  <a:cubicBezTo>
                    <a:pt y="2122" x="91786"/>
                    <a:pt y="2329" x="91727"/>
                    <a:pt y="2574" x="91682"/>
                  </a:cubicBezTo>
                  <a:cubicBezTo>
                    <a:pt y="2820" x="91637"/>
                    <a:pt y="3061" x="91615"/>
                    <a:pt y="3298" x="91615"/>
                  </a:cubicBezTo>
                  <a:cubicBezTo>
                    <a:pt y="3706" x="91615"/>
                    <a:pt y="4028" x="91680"/>
                    <a:pt y="4264" x="91811"/>
                  </a:cubicBezTo>
                  <a:cubicBezTo>
                    <a:pt y="4500" x="91941"/>
                    <a:pt y="4618" x="92119"/>
                    <a:pt y="4618" x="92344"/>
                  </a:cubicBezTo>
                  <a:cubicBezTo>
                    <a:pt y="4618" x="92522"/>
                    <a:pt y="4556" x="92681"/>
                    <a:pt y="4432" x="92820"/>
                  </a:cubicBezTo>
                  <a:cubicBezTo>
                    <a:pt y="4307" x="92959"/>
                    <a:pt y="4115" x="93085"/>
                    <a:pt y="3855" x="93197"/>
                  </a:cubicBezTo>
                  <a:cubicBezTo>
                    <a:pt y="3686" x="93269"/>
                    <a:pt y="3473" x="93327"/>
                    <a:pt y="3217" x="93371"/>
                  </a:cubicBezTo>
                  <a:cubicBezTo>
                    <a:pt y="2960" x="93416"/>
                    <a:pt y="2703" x="93438"/>
                    <a:pt y="2445" x="93438"/>
                  </a:cubicBezTo>
                  <a:cubicBezTo>
                    <a:pt y="2072" x="93438"/>
                    <a:pt y="1770" x="93371"/>
                    <a:pt y="1539" x="93237"/>
                  </a:cubicBezTo>
                  <a:cubicBezTo>
                    <a:pt y="1308" x="93103"/>
                    <a:pt y="1192" x="92927"/>
                    <a:pt y="1192" x="92709"/>
                  </a:cubicBezTo>
                  <a:close/>
                  <a:moveTo>
                    <a:pt y="1192" x="94757"/>
                  </a:moveTo>
                  <a:cubicBezTo>
                    <a:pt y="1192" x="94493"/>
                    <a:pt y="1294" x="94285"/>
                    <a:pt y="1498" x="94131"/>
                  </a:cubicBezTo>
                  <a:cubicBezTo>
                    <a:pt y="1702" x="93978"/>
                    <a:pt y="1978" x="93901"/>
                    <a:pt y="2325" x="93901"/>
                  </a:cubicBezTo>
                  <a:cubicBezTo>
                    <a:pt y="2508" x="93901"/>
                    <a:pt y="2658" x="93938"/>
                    <a:pt y="2775" x="94012"/>
                  </a:cubicBezTo>
                  <a:cubicBezTo>
                    <a:pt y="2893" x="94086"/>
                    <a:pt y="2988" x="94203"/>
                    <a:pt y="3060" x="94363"/>
                  </a:cubicBezTo>
                  <a:lnTo>
                    <a:pt y="3106" x="94471"/>
                  </a:lnTo>
                  <a:lnTo>
                    <a:pt y="3121" x="94504"/>
                  </a:lnTo>
                  <a:cubicBezTo>
                    <a:pt y="3235" x="94757"/>
                    <a:pt y="3386" x="94884"/>
                    <a:pt y="3572" x="94884"/>
                  </a:cubicBezTo>
                  <a:cubicBezTo>
                    <a:pt y="3745" x="94884"/>
                    <a:pt y="3888" x="94836"/>
                    <a:pt y="4001" x="94739"/>
                  </a:cubicBezTo>
                  <a:cubicBezTo>
                    <a:pt y="4113" x="94643"/>
                    <a:pt y="4170" x="94517"/>
                    <a:pt y="4170" x="94363"/>
                  </a:cubicBezTo>
                  <a:cubicBezTo>
                    <a:pt y="4170" x="94261"/>
                    <a:pt y="4143" x="94153"/>
                    <a:pt y="4091" x="94041"/>
                  </a:cubicBezTo>
                  <a:cubicBezTo>
                    <a:pt y="4038" x="93929"/>
                    <a:pt y="3962" x="93816"/>
                    <a:pt y="3861" x="93701"/>
                  </a:cubicBezTo>
                  <a:lnTo>
                    <a:pt y="4414" x="93639"/>
                  </a:lnTo>
                  <a:cubicBezTo>
                    <a:pt y="4484" x="93774"/>
                    <a:pt y="4536" x="93897"/>
                    <a:pt y="4569" x="94009"/>
                  </a:cubicBezTo>
                  <a:cubicBezTo>
                    <a:pt y="4602" x="94121"/>
                    <a:pt y="4618" x="94227"/>
                    <a:pt y="4618" x="94329"/>
                  </a:cubicBezTo>
                  <a:cubicBezTo>
                    <a:pt y="4618" x="94590"/>
                    <a:pt y="4510" x="94802"/>
                    <a:pt y="4292" x="94963"/>
                  </a:cubicBezTo>
                  <a:cubicBezTo>
                    <a:pt y="4074" x="95125"/>
                    <a:pt y="3793" x="95206"/>
                    <a:pt y="3447" x="95206"/>
                  </a:cubicBezTo>
                  <a:cubicBezTo>
                    <a:pt y="3259" x="95206"/>
                    <a:pt y="3110" x="95171"/>
                    <a:pt y="3001" x="95100"/>
                  </a:cubicBezTo>
                  <a:cubicBezTo>
                    <a:pt y="2892" x="95030"/>
                    <a:pt y="2789" x="94890"/>
                    <a:pt y="2690" x="94680"/>
                  </a:cubicBezTo>
                  <a:lnTo>
                    <a:pt y="2637" x="94579"/>
                  </a:lnTo>
                  <a:cubicBezTo>
                    <a:pt y="2633" x="94571"/>
                    <a:pt y="2627" x="94558"/>
                    <a:pt y="2620" x="94541"/>
                  </a:cubicBezTo>
                  <a:cubicBezTo>
                    <a:pt y="2517" x="94320"/>
                    <a:pt y="2369" x="94209"/>
                    <a:pt y="2177" x="94209"/>
                  </a:cubicBezTo>
                  <a:cubicBezTo>
                    <a:pt y="2012" x="94209"/>
                    <a:pt y="1881" x="94257"/>
                    <a:pt y="1785" x="94352"/>
                  </a:cubicBezTo>
                  <a:cubicBezTo>
                    <a:pt y="1689" x="94447"/>
                    <a:pt y="1641" x="94578"/>
                    <a:pt y="1641" x="94743"/>
                  </a:cubicBezTo>
                  <a:cubicBezTo>
                    <a:pt y="1641" x="94841"/>
                    <a:pt y="1660" x="94937"/>
                    <a:pt y="1699" x="95029"/>
                  </a:cubicBezTo>
                  <a:cubicBezTo>
                    <a:pt y="1738" x="95122"/>
                    <a:pt y="1796" x="95210"/>
                    <a:pt y="1874" x="95293"/>
                  </a:cubicBezTo>
                  <a:lnTo>
                    <a:pt y="1367" x="95353"/>
                  </a:lnTo>
                  <a:cubicBezTo>
                    <a:pt y="1308" x="95257"/>
                    <a:pt y="1265" x="95160"/>
                    <a:pt y="1236" x="95061"/>
                  </a:cubicBezTo>
                  <a:cubicBezTo>
                    <a:pt y="1207" x="94962"/>
                    <a:pt y="1192" x="94861"/>
                    <a:pt y="1192" x="94757"/>
                  </a:cubicBezTo>
                  <a:close/>
                  <a:moveTo>
                    <a:pt y="3794" x="9823"/>
                  </a:moveTo>
                  <a:lnTo>
                    <a:pt y="4295" x="9764"/>
                  </a:lnTo>
                  <a:lnTo>
                    <a:pt y="5227" x="9518"/>
                  </a:lnTo>
                  <a:lnTo>
                    <a:pt y="5227" x="9739"/>
                  </a:lnTo>
                  <a:lnTo>
                    <a:pt y="4295" x="10127"/>
                  </a:lnTo>
                  <a:lnTo>
                    <a:pt y="3794" x="10184"/>
                  </a:lnTo>
                  <a:close/>
                  <a:moveTo>
                    <a:pt y="3794" x="31348"/>
                  </a:moveTo>
                  <a:lnTo>
                    <a:pt y="4295" x="31289"/>
                  </a:lnTo>
                  <a:lnTo>
                    <a:pt y="5227" x="31043"/>
                  </a:lnTo>
                  <a:lnTo>
                    <a:pt y="5227" x="31264"/>
                  </a:lnTo>
                  <a:lnTo>
                    <a:pt y="4295" x="31652"/>
                  </a:lnTo>
                  <a:lnTo>
                    <a:pt y="3794" x="31709"/>
                  </a:lnTo>
                  <a:close/>
                  <a:moveTo>
                    <a:pt y="3794" x="42714"/>
                  </a:moveTo>
                  <a:lnTo>
                    <a:pt y="4295" x="42655"/>
                  </a:lnTo>
                  <a:lnTo>
                    <a:pt y="5227" x="42409"/>
                  </a:lnTo>
                  <a:lnTo>
                    <a:pt y="5227" x="42630"/>
                  </a:lnTo>
                  <a:lnTo>
                    <a:pt y="4295" x="43018"/>
                  </a:lnTo>
                  <a:lnTo>
                    <a:pt y="3794" x="43075"/>
                  </a:lnTo>
                  <a:close/>
                  <a:moveTo>
                    <a:pt y="3794" x="57389"/>
                  </a:moveTo>
                  <a:lnTo>
                    <a:pt y="4295" x="57330"/>
                  </a:lnTo>
                  <a:lnTo>
                    <a:pt y="5227" x="57084"/>
                  </a:lnTo>
                  <a:lnTo>
                    <a:pt y="5227" x="57305"/>
                  </a:lnTo>
                  <a:lnTo>
                    <a:pt y="4295" x="57693"/>
                  </a:lnTo>
                  <a:lnTo>
                    <a:pt y="3794" x="57750"/>
                  </a:lnTo>
                  <a:close/>
                  <a:moveTo>
                    <a:pt y="3794" x="75129"/>
                  </a:moveTo>
                  <a:lnTo>
                    <a:pt y="4295" x="75070"/>
                  </a:lnTo>
                  <a:lnTo>
                    <a:pt y="5227" x="74824"/>
                  </a:lnTo>
                  <a:lnTo>
                    <a:pt y="5227" x="75045"/>
                  </a:lnTo>
                  <a:lnTo>
                    <a:pt y="4295" x="75433"/>
                  </a:lnTo>
                  <a:lnTo>
                    <a:pt y="3794" x="75490"/>
                  </a:lnTo>
                  <a:close/>
                  <a:moveTo>
                    <a:pt y="3794" x="86123"/>
                  </a:moveTo>
                  <a:lnTo>
                    <a:pt y="4295" x="86064"/>
                  </a:lnTo>
                  <a:lnTo>
                    <a:pt y="5227" x="85818"/>
                  </a:lnTo>
                  <a:lnTo>
                    <a:pt y="5227" x="86039"/>
                  </a:lnTo>
                  <a:lnTo>
                    <a:pt y="4295" x="86427"/>
                  </a:lnTo>
                  <a:lnTo>
                    <a:pt y="3794" x="86484"/>
                  </a:lnTo>
                  <a:close/>
                  <a:moveTo>
                    <a:pt y="1271" x="55250"/>
                  </a:moveTo>
                  <a:lnTo>
                    <a:pt y="4414" x="55675"/>
                  </a:lnTo>
                  <a:lnTo>
                    <a:pt y="4726" x="55577"/>
                  </a:lnTo>
                  <a:cubicBezTo>
                    <a:pt y="4963" x="55501"/>
                    <a:pt y="5122" x="55432"/>
                    <a:pt y="5204" x="55370"/>
                  </a:cubicBezTo>
                  <a:cubicBezTo>
                    <a:pt y="5285" x="55308"/>
                    <a:pt y="5326" x="55234"/>
                    <a:pt y="5326" x="55146"/>
                  </a:cubicBezTo>
                  <a:lnTo>
                    <a:pt y="5326" x="54964"/>
                  </a:lnTo>
                  <a:lnTo>
                    <a:pt y="5775" x="54911"/>
                  </a:lnTo>
                  <a:lnTo>
                    <a:pt y="5775" x="55160"/>
                  </a:lnTo>
                  <a:cubicBezTo>
                    <a:pt y="5775" x="55302"/>
                    <a:pt y="5723" x="55419"/>
                    <a:pt y="5619" x="55511"/>
                  </a:cubicBezTo>
                  <a:cubicBezTo>
                    <a:pt y="5515" x="55603"/>
                    <a:pt y="5254" x="55722"/>
                    <a:pt y="4837" x="55868"/>
                  </a:cubicBezTo>
                  <a:lnTo>
                    <a:pt y="1271" x="57113"/>
                  </a:lnTo>
                  <a:lnTo>
                    <a:pt y="1271" x="56783"/>
                  </a:lnTo>
                  <a:lnTo>
                    <a:pt y="3770" x="55903"/>
                  </a:lnTo>
                  <a:lnTo>
                    <a:pt y="1271" x="55584"/>
                  </a:lnTo>
                  <a:close/>
                  <a:moveTo>
                    <a:pt y="1271" x="72990"/>
                  </a:moveTo>
                  <a:lnTo>
                    <a:pt y="4414" x="73415"/>
                  </a:lnTo>
                  <a:lnTo>
                    <a:pt y="4726" x="73317"/>
                  </a:lnTo>
                  <a:cubicBezTo>
                    <a:pt y="4963" x="73241"/>
                    <a:pt y="5122" x="73172"/>
                    <a:pt y="5204" x="73110"/>
                  </a:cubicBezTo>
                  <a:cubicBezTo>
                    <a:pt y="5285" x="73048"/>
                    <a:pt y="5326" x="72974"/>
                    <a:pt y="5326" x="72886"/>
                  </a:cubicBezTo>
                  <a:lnTo>
                    <a:pt y="5326" x="72704"/>
                  </a:lnTo>
                  <a:lnTo>
                    <a:pt y="5775" x="72651"/>
                  </a:lnTo>
                  <a:lnTo>
                    <a:pt y="5775" x="72900"/>
                  </a:lnTo>
                  <a:cubicBezTo>
                    <a:pt y="5775" x="73042"/>
                    <a:pt y="5723" x="73160"/>
                    <a:pt y="5619" x="73251"/>
                  </a:cubicBezTo>
                  <a:cubicBezTo>
                    <a:pt y="5515" x="73343"/>
                    <a:pt y="5254" x="73462"/>
                    <a:pt y="4837" x="73608"/>
                  </a:cubicBezTo>
                  <a:lnTo>
                    <a:pt y="1271" x="74853"/>
                  </a:lnTo>
                  <a:lnTo>
                    <a:pt y="1271" x="74523"/>
                  </a:lnTo>
                  <a:lnTo>
                    <a:pt y="3770" x="73643"/>
                  </a:lnTo>
                  <a:lnTo>
                    <a:pt y="1271" x="73324"/>
                  </a:lnTo>
                  <a:close/>
                  <a:moveTo>
                    <a:pt y="1271" x="98027"/>
                  </a:moveTo>
                  <a:lnTo>
                    <a:pt y="4414" x="98452"/>
                  </a:lnTo>
                  <a:lnTo>
                    <a:pt y="4726" x="98354"/>
                  </a:lnTo>
                  <a:cubicBezTo>
                    <a:pt y="4963" x="98278"/>
                    <a:pt y="5122" x="98209"/>
                    <a:pt y="5204" x="98147"/>
                  </a:cubicBezTo>
                  <a:cubicBezTo>
                    <a:pt y="5285" x="98085"/>
                    <a:pt y="5326" x="98011"/>
                    <a:pt y="5326" x="97923"/>
                  </a:cubicBezTo>
                  <a:lnTo>
                    <a:pt y="5326" x="97741"/>
                  </a:lnTo>
                  <a:lnTo>
                    <a:pt y="5775" x="97688"/>
                  </a:lnTo>
                  <a:lnTo>
                    <a:pt y="5775" x="97937"/>
                  </a:lnTo>
                  <a:cubicBezTo>
                    <a:pt y="5775" x="98079"/>
                    <a:pt y="5723" x="98197"/>
                    <a:pt y="5619" x="98288"/>
                  </a:cubicBezTo>
                  <a:cubicBezTo>
                    <a:pt y="5515" x="98380"/>
                    <a:pt y="5254" x="98499"/>
                    <a:pt y="4837" x="98645"/>
                  </a:cubicBezTo>
                  <a:lnTo>
                    <a:pt y="1271" x="99890"/>
                  </a:lnTo>
                  <a:lnTo>
                    <a:pt y="1271" x="99560"/>
                  </a:lnTo>
                  <a:lnTo>
                    <a:pt y="3770" x="98680"/>
                  </a:lnTo>
                  <a:lnTo>
                    <a:pt y="1271" x="98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y="906000" x="12650"/>
              <a:ext cy="144375" cx="3235375"/>
            </a:xfrm>
            <a:custGeom>
              <a:pathLst>
                <a:path w="129415" extrusionOk="0" h="5775">
                  <a:moveTo>
                    <a:pt y="0" x="12373"/>
                  </a:moveTo>
                  <a:lnTo>
                    <a:pt y="679" x="12373"/>
                  </a:lnTo>
                  <a:lnTo>
                    <a:pt y="679" x="12688"/>
                  </a:lnTo>
                  <a:lnTo>
                    <a:pt y="0" x="12688"/>
                  </a:lnTo>
                  <a:close/>
                  <a:moveTo>
                    <a:pt y="0" x="28580"/>
                  </a:moveTo>
                  <a:lnTo>
                    <a:pt y="679" x="28580"/>
                  </a:lnTo>
                  <a:lnTo>
                    <a:pt y="679" x="28895"/>
                  </a:lnTo>
                  <a:lnTo>
                    <a:pt y="0" x="28895"/>
                  </a:lnTo>
                  <a:close/>
                  <a:moveTo>
                    <a:pt y="0" x="92346"/>
                  </a:moveTo>
                  <a:lnTo>
                    <a:pt y="679" x="92346"/>
                  </a:lnTo>
                  <a:lnTo>
                    <a:pt y="679" x="92661"/>
                  </a:lnTo>
                  <a:lnTo>
                    <a:pt y="0" x="92661"/>
                  </a:lnTo>
                  <a:close/>
                  <a:moveTo>
                    <a:pt y="1646" x="6711"/>
                  </a:moveTo>
                  <a:cubicBezTo>
                    <a:pt y="1646" x="6866"/>
                    <a:pt y="1734" x="6990"/>
                    <a:pt y="1908" x="7085"/>
                  </a:cubicBezTo>
                  <a:cubicBezTo>
                    <a:pt y="2083" x="7179"/>
                    <a:pt y="2317" x="7227"/>
                    <a:pt y="2611" x="7229"/>
                  </a:cubicBezTo>
                  <a:lnTo>
                    <a:pt y="2613" x="6106"/>
                  </a:lnTo>
                  <a:cubicBezTo>
                    <a:pt y="2307" x="6122"/>
                    <a:pt y="2069" x="6183"/>
                    <a:pt y="1900" x="6288"/>
                  </a:cubicBezTo>
                  <a:cubicBezTo>
                    <a:pt y="1731" x="6394"/>
                    <a:pt y="1646" x="6535"/>
                    <a:pt y="1646" x="6711"/>
                  </a:cubicBezTo>
                  <a:close/>
                  <a:moveTo>
                    <a:pt y="1646" x="23889"/>
                  </a:moveTo>
                  <a:cubicBezTo>
                    <a:pt y="1646" x="24044"/>
                    <a:pt y="1734" x="24168"/>
                    <a:pt y="1908" x="24263"/>
                  </a:cubicBezTo>
                  <a:cubicBezTo>
                    <a:pt y="2083" x="24357"/>
                    <a:pt y="2317" x="24405"/>
                    <a:pt y="2611" x="24407"/>
                  </a:cubicBezTo>
                  <a:lnTo>
                    <a:pt y="2613" x="23284"/>
                  </a:lnTo>
                  <a:cubicBezTo>
                    <a:pt y="2307" x="23300"/>
                    <a:pt y="2069" x="23361"/>
                    <a:pt y="1900" x="23466"/>
                  </a:cubicBezTo>
                  <a:cubicBezTo>
                    <a:pt y="1731" x="23572"/>
                    <a:pt y="1646" x="23713"/>
                    <a:pt y="1646" x="23889"/>
                  </a:cubicBezTo>
                  <a:close/>
                  <a:moveTo>
                    <a:pt y="1646" x="32436"/>
                  </a:moveTo>
                  <a:cubicBezTo>
                    <a:pt y="1646" x="32591"/>
                    <a:pt y="1734" x="32715"/>
                    <a:pt y="1908" x="32810"/>
                  </a:cubicBezTo>
                  <a:cubicBezTo>
                    <a:pt y="2083" x="32904"/>
                    <a:pt y="2317" x="32952"/>
                    <a:pt y="2611" x="32954"/>
                  </a:cubicBezTo>
                  <a:lnTo>
                    <a:pt y="2613" x="31831"/>
                  </a:lnTo>
                  <a:cubicBezTo>
                    <a:pt y="2307" x="31847"/>
                    <a:pt y="2069" x="31908"/>
                    <a:pt y="1900" x="32013"/>
                  </a:cubicBezTo>
                  <a:cubicBezTo>
                    <a:pt y="1731" x="32119"/>
                    <a:pt y="1646" x="32260"/>
                    <a:pt y="1646" x="32436"/>
                  </a:cubicBezTo>
                  <a:close/>
                  <a:moveTo>
                    <a:pt y="1646" x="63533"/>
                  </a:moveTo>
                  <a:cubicBezTo>
                    <a:pt y="1646" x="63689"/>
                    <a:pt y="1734" x="63813"/>
                    <a:pt y="1908" x="63908"/>
                  </a:cubicBezTo>
                  <a:cubicBezTo>
                    <a:pt y="2083" x="64002"/>
                    <a:pt y="2317" x="64050"/>
                    <a:pt y="2611" x="64052"/>
                  </a:cubicBezTo>
                  <a:lnTo>
                    <a:pt y="2613" x="62929"/>
                  </a:lnTo>
                  <a:cubicBezTo>
                    <a:pt y="2307" x="62945"/>
                    <a:pt y="2069" x="63006"/>
                    <a:pt y="1900" x="63111"/>
                  </a:cubicBezTo>
                  <a:cubicBezTo>
                    <a:pt y="1731" x="63217"/>
                    <a:pt y="1646" x="63358"/>
                    <a:pt y="1646" x="63533"/>
                  </a:cubicBezTo>
                  <a:close/>
                  <a:moveTo>
                    <a:pt y="1646" x="67065"/>
                  </a:moveTo>
                  <a:cubicBezTo>
                    <a:pt y="1646" x="67221"/>
                    <a:pt y="1734" x="67345"/>
                    <a:pt y="1908" x="67440"/>
                  </a:cubicBezTo>
                  <a:cubicBezTo>
                    <a:pt y="2083" x="67534"/>
                    <a:pt y="2317" x="67582"/>
                    <a:pt y="2611" x="67584"/>
                  </a:cubicBezTo>
                  <a:lnTo>
                    <a:pt y="2613" x="66461"/>
                  </a:lnTo>
                  <a:cubicBezTo>
                    <a:pt y="2307" x="66477"/>
                    <a:pt y="2069" x="66538"/>
                    <a:pt y="1900" x="66643"/>
                  </a:cubicBezTo>
                  <a:cubicBezTo>
                    <a:pt y="1731" x="66749"/>
                    <a:pt y="1646" x="66890"/>
                    <a:pt y="1646" x="67065"/>
                  </a:cubicBezTo>
                  <a:close/>
                  <a:moveTo>
                    <a:pt y="1646" x="75904"/>
                  </a:moveTo>
                  <a:cubicBezTo>
                    <a:pt y="1646" x="76060"/>
                    <a:pt y="1734" x="76184"/>
                    <a:pt y="1908" x="76279"/>
                  </a:cubicBezTo>
                  <a:cubicBezTo>
                    <a:pt y="2083" x="76373"/>
                    <a:pt y="2317" x="76421"/>
                    <a:pt y="2611" x="76423"/>
                  </a:cubicBezTo>
                  <a:lnTo>
                    <a:pt y="2613" x="75300"/>
                  </a:lnTo>
                  <a:cubicBezTo>
                    <a:pt y="2307" x="75316"/>
                    <a:pt y="2069" x="75377"/>
                    <a:pt y="1900" x="75482"/>
                  </a:cubicBezTo>
                  <a:cubicBezTo>
                    <a:pt y="1731" x="75588"/>
                    <a:pt y="1646" x="75729"/>
                    <a:pt y="1646" x="75904"/>
                  </a:cubicBezTo>
                  <a:close/>
                  <a:moveTo>
                    <a:pt y="1646" x="84668"/>
                  </a:moveTo>
                  <a:cubicBezTo>
                    <a:pt y="1646" x="84824"/>
                    <a:pt y="1734" x="84948"/>
                    <a:pt y="1908" x="85043"/>
                  </a:cubicBezTo>
                  <a:cubicBezTo>
                    <a:pt y="2083" x="85137"/>
                    <a:pt y="2317" x="85185"/>
                    <a:pt y="2611" x="85187"/>
                  </a:cubicBezTo>
                  <a:lnTo>
                    <a:pt y="2613" x="84064"/>
                  </a:lnTo>
                  <a:cubicBezTo>
                    <a:pt y="2307" x="84080"/>
                    <a:pt y="2069" x="84141"/>
                    <a:pt y="1900" x="84246"/>
                  </a:cubicBezTo>
                  <a:cubicBezTo>
                    <a:pt y="1731" x="84352"/>
                    <a:pt y="1646" x="84493"/>
                    <a:pt y="1646" x="84668"/>
                  </a:cubicBezTo>
                  <a:close/>
                  <a:moveTo>
                    <a:pt y="1646" x="95501"/>
                  </a:moveTo>
                  <a:cubicBezTo>
                    <a:pt y="1646" x="95657"/>
                    <a:pt y="1734" x="95781"/>
                    <a:pt y="1908" x="95876"/>
                  </a:cubicBezTo>
                  <a:cubicBezTo>
                    <a:pt y="2083" x="95970"/>
                    <a:pt y="2317" x="96018"/>
                    <a:pt y="2611" x="96020"/>
                  </a:cubicBezTo>
                  <a:lnTo>
                    <a:pt y="2613" x="94897"/>
                  </a:lnTo>
                  <a:cubicBezTo>
                    <a:pt y="2307" x="94913"/>
                    <a:pt y="2069" x="94974"/>
                    <a:pt y="1900" x="95079"/>
                  </a:cubicBezTo>
                  <a:cubicBezTo>
                    <a:pt y="1731" x="95185"/>
                    <a:pt y="1646" x="95326"/>
                    <a:pt y="1646" x="95501"/>
                  </a:cubicBezTo>
                  <a:close/>
                  <a:moveTo>
                    <a:pt y="1646" x="107608"/>
                  </a:moveTo>
                  <a:cubicBezTo>
                    <a:pt y="1646" x="107763"/>
                    <a:pt y="1734" x="107887"/>
                    <a:pt y="1908" x="107982"/>
                  </a:cubicBezTo>
                  <a:cubicBezTo>
                    <a:pt y="2083" x="108076"/>
                    <a:pt y="2317" x="108124"/>
                    <a:pt y="2611" x="108126"/>
                  </a:cubicBezTo>
                  <a:lnTo>
                    <a:pt y="2613" x="107003"/>
                  </a:lnTo>
                  <a:cubicBezTo>
                    <a:pt y="2307" x="107019"/>
                    <a:pt y="2069" x="107080"/>
                    <a:pt y="1900" x="107185"/>
                  </a:cubicBezTo>
                  <a:cubicBezTo>
                    <a:pt y="1731" x="107291"/>
                    <a:pt y="1646" x="107432"/>
                    <a:pt y="1646" x="107608"/>
                  </a:cubicBezTo>
                  <a:close/>
                  <a:moveTo>
                    <a:pt y="1646" x="117552"/>
                  </a:moveTo>
                  <a:cubicBezTo>
                    <a:pt y="1646" x="117707"/>
                    <a:pt y="1734" x="117831"/>
                    <a:pt y="1908" x="117926"/>
                  </a:cubicBezTo>
                  <a:cubicBezTo>
                    <a:pt y="2083" x="118020"/>
                    <a:pt y="2317" x="118068"/>
                    <a:pt y="2611" x="118070"/>
                  </a:cubicBezTo>
                  <a:lnTo>
                    <a:pt y="2613" x="116947"/>
                  </a:lnTo>
                  <a:cubicBezTo>
                    <a:pt y="2307" x="116963"/>
                    <a:pt y="2069" x="117024"/>
                    <a:pt y="1900" x="117129"/>
                  </a:cubicBezTo>
                  <a:cubicBezTo>
                    <a:pt y="1731" x="117235"/>
                    <a:pt y="1646" x="117376"/>
                    <a:pt y="1646" x="117552"/>
                  </a:cubicBezTo>
                  <a:close/>
                  <a:moveTo>
                    <a:pt y="1640" x="27078"/>
                  </a:moveTo>
                  <a:cubicBezTo>
                    <a:pt y="1640" x="27248"/>
                    <a:pt y="1747" x="27381"/>
                    <a:pt y="1961" x="27475"/>
                  </a:cubicBezTo>
                  <a:cubicBezTo>
                    <a:pt y="2174" x="27569"/>
                    <a:pt y="2476" x="27616"/>
                    <a:pt y="2864" x="27616"/>
                  </a:cubicBezTo>
                  <a:cubicBezTo>
                    <a:pt y="3251" x="27616"/>
                    <a:pt y="3551" x="27569"/>
                    <a:pt y="3764" x="27475"/>
                  </a:cubicBezTo>
                  <a:cubicBezTo>
                    <a:pt y="3978" x="27381"/>
                    <a:pt y="4085" x="27248"/>
                    <a:pt y="4085" x="27078"/>
                  </a:cubicBezTo>
                  <a:cubicBezTo>
                    <a:pt y="4085" x="26909"/>
                    <a:pt y="3978" x="26778"/>
                    <a:pt y="3764" x="26684"/>
                  </a:cubicBezTo>
                  <a:cubicBezTo>
                    <a:pt y="3551" x="26589"/>
                    <a:pt y="3251" x="26542"/>
                    <a:pt y="2864" x="26542"/>
                  </a:cubicBezTo>
                  <a:cubicBezTo>
                    <a:pt y="2476" x="26542"/>
                    <a:pt y="2174" x="26589"/>
                    <a:pt y="1961" x="26684"/>
                  </a:cubicBezTo>
                  <a:cubicBezTo>
                    <a:pt y="1747" x="26778"/>
                    <a:pt y="1640" x="26909"/>
                    <a:pt y="1640" x="27078"/>
                  </a:cubicBezTo>
                  <a:close/>
                  <a:moveTo>
                    <a:pt y="1646" x="48144"/>
                  </a:moveTo>
                  <a:cubicBezTo>
                    <a:pt y="1646" x="48312"/>
                    <a:pt y="1759" x="48445"/>
                    <a:pt y="1986" x="48543"/>
                  </a:cubicBezTo>
                  <a:cubicBezTo>
                    <a:pt y="2212" x="48641"/>
                    <a:pt y="2518" x="48690"/>
                    <a:pt y="2905" x="48690"/>
                  </a:cubicBezTo>
                  <a:cubicBezTo>
                    <a:pt y="3293" x="48690"/>
                    <a:pt y="3600" x="48641"/>
                    <a:pt y="3825" x="48543"/>
                  </a:cubicBezTo>
                  <a:cubicBezTo>
                    <a:pt y="4051" x="48445"/>
                    <a:pt y="4163" x="48312"/>
                    <a:pt y="4163" x="48144"/>
                  </a:cubicBezTo>
                  <a:cubicBezTo>
                    <a:pt y="4163" x="47974"/>
                    <a:pt y="4051" x="47840"/>
                    <a:pt y="3827" x="47743"/>
                  </a:cubicBezTo>
                  <a:cubicBezTo>
                    <a:pt y="3603" x="47645"/>
                    <a:pt y="3295" x="47596"/>
                    <a:pt y="2905" x="47596"/>
                  </a:cubicBezTo>
                  <a:cubicBezTo>
                    <a:pt y="2514" x="47596"/>
                    <a:pt y="2207" x="47645"/>
                    <a:pt y="1983" x="47743"/>
                  </a:cubicBezTo>
                  <a:cubicBezTo>
                    <a:pt y="1758" x="47842"/>
                    <a:pt y="1646" x="47975"/>
                    <a:pt y="1646" x="48144"/>
                  </a:cubicBezTo>
                  <a:close/>
                  <a:moveTo>
                    <a:pt y="1646" x="54708"/>
                  </a:moveTo>
                  <a:cubicBezTo>
                    <a:pt y="1646" x="54876"/>
                    <a:pt y="1759" x="55009"/>
                    <a:pt y="1986" x="55107"/>
                  </a:cubicBezTo>
                  <a:cubicBezTo>
                    <a:pt y="2212" x="55205"/>
                    <a:pt y="2518" x="55254"/>
                    <a:pt y="2905" x="55254"/>
                  </a:cubicBezTo>
                  <a:cubicBezTo>
                    <a:pt y="3293" x="55254"/>
                    <a:pt y="3600" x="55205"/>
                    <a:pt y="3825" x="55107"/>
                  </a:cubicBezTo>
                  <a:cubicBezTo>
                    <a:pt y="4051" x="55009"/>
                    <a:pt y="4163" x="54876"/>
                    <a:pt y="4163" x="54708"/>
                  </a:cubicBezTo>
                  <a:cubicBezTo>
                    <a:pt y="4163" x="54538"/>
                    <a:pt y="4051" x="54404"/>
                    <a:pt y="3827" x="54307"/>
                  </a:cubicBezTo>
                  <a:cubicBezTo>
                    <a:pt y="3603" x="54209"/>
                    <a:pt y="3295" x="54160"/>
                    <a:pt y="2905" x="54160"/>
                  </a:cubicBezTo>
                  <a:cubicBezTo>
                    <a:pt y="2514" x="54160"/>
                    <a:pt y="2207" x="54209"/>
                    <a:pt y="1983" x="54307"/>
                  </a:cubicBezTo>
                  <a:cubicBezTo>
                    <a:pt y="1758" x="54406"/>
                    <a:pt y="1646" x="54539"/>
                    <a:pt y="1646" x="54708"/>
                  </a:cubicBezTo>
                  <a:close/>
                  <a:moveTo>
                    <a:pt y="1646" x="124289"/>
                  </a:moveTo>
                  <a:cubicBezTo>
                    <a:pt y="1646" x="124457"/>
                    <a:pt y="1759" x="124590"/>
                    <a:pt y="1986" x="124688"/>
                  </a:cubicBezTo>
                  <a:cubicBezTo>
                    <a:pt y="2212" x="124786"/>
                    <a:pt y="2518" x="124835"/>
                    <a:pt y="2905" x="124835"/>
                  </a:cubicBezTo>
                  <a:cubicBezTo>
                    <a:pt y="3293" x="124835"/>
                    <a:pt y="3600" x="124786"/>
                    <a:pt y="3825" x="124688"/>
                  </a:cubicBezTo>
                  <a:cubicBezTo>
                    <a:pt y="4051" x="124590"/>
                    <a:pt y="4163" x="124457"/>
                    <a:pt y="4163" x="124289"/>
                  </a:cubicBezTo>
                  <a:cubicBezTo>
                    <a:pt y="4163" x="124119"/>
                    <a:pt y="4051" x="123985"/>
                    <a:pt y="3827" x="123888"/>
                  </a:cubicBezTo>
                  <a:cubicBezTo>
                    <a:pt y="3603" x="123790"/>
                    <a:pt y="3295" x="123741"/>
                    <a:pt y="2905" x="123741"/>
                  </a:cubicBezTo>
                  <a:cubicBezTo>
                    <a:pt y="2514" x="123741"/>
                    <a:pt y="2207" x="123790"/>
                    <a:pt y="1983" x="123888"/>
                  </a:cubicBezTo>
                  <a:cubicBezTo>
                    <a:pt y="1758" x="123987"/>
                    <a:pt y="1646" x="124120"/>
                    <a:pt y="1646" x="124289"/>
                  </a:cubicBezTo>
                  <a:close/>
                  <a:moveTo>
                    <a:pt y="1646" x="126435"/>
                  </a:moveTo>
                  <a:cubicBezTo>
                    <a:pt y="1646" x="126603"/>
                    <a:pt y="1759" x="126736"/>
                    <a:pt y="1986" x="126834"/>
                  </a:cubicBezTo>
                  <a:cubicBezTo>
                    <a:pt y="2212" x="126932"/>
                    <a:pt y="2518" x="126981"/>
                    <a:pt y="2905" x="126981"/>
                  </a:cubicBezTo>
                  <a:cubicBezTo>
                    <a:pt y="3293" x="126981"/>
                    <a:pt y="3600" x="126932"/>
                    <a:pt y="3825" x="126834"/>
                  </a:cubicBezTo>
                  <a:cubicBezTo>
                    <a:pt y="4051" x="126736"/>
                    <a:pt y="4163" x="126603"/>
                    <a:pt y="4163" x="126435"/>
                  </a:cubicBezTo>
                  <a:cubicBezTo>
                    <a:pt y="4163" x="126265"/>
                    <a:pt y="4051" x="126131"/>
                    <a:pt y="3827" x="126034"/>
                  </a:cubicBezTo>
                  <a:cubicBezTo>
                    <a:pt y="3603" x="125936"/>
                    <a:pt y="3295" x="125887"/>
                    <a:pt y="2905" x="125887"/>
                  </a:cubicBezTo>
                  <a:cubicBezTo>
                    <a:pt y="2514" x="125887"/>
                    <a:pt y="2207" x="125936"/>
                    <a:pt y="1983" x="126034"/>
                  </a:cubicBezTo>
                  <a:cubicBezTo>
                    <a:pt y="1758" x="126133"/>
                    <a:pt y="1646" x="126266"/>
                    <a:pt y="1646" x="126435"/>
                  </a:cubicBezTo>
                  <a:close/>
                  <a:moveTo>
                    <a:pt y="2893" x="20676"/>
                  </a:moveTo>
                  <a:lnTo>
                    <a:pt y="3013" x="20676"/>
                  </a:lnTo>
                  <a:cubicBezTo>
                    <a:pt y="3362" x="20676"/>
                    <a:pt y="3642" x="20623"/>
                    <a:pt y="3853" x="20518"/>
                  </a:cubicBezTo>
                  <a:cubicBezTo>
                    <a:pt y="4064" x="20412"/>
                    <a:pt y="4169" x="20272"/>
                    <a:pt y="4169" x="20097"/>
                  </a:cubicBezTo>
                  <a:cubicBezTo>
                    <a:pt y="4169" x="19970"/>
                    <a:pt y="4113" x="19870"/>
                    <a:pt y="4002" x="19797"/>
                  </a:cubicBezTo>
                  <a:cubicBezTo>
                    <a:pt y="3890" x="19723"/>
                    <a:pt y="3739" x="19686"/>
                    <a:pt y="3549" x="19686"/>
                  </a:cubicBezTo>
                  <a:cubicBezTo>
                    <a:pt y="3310" x="19686"/>
                    <a:pt y="3141" x="19735"/>
                    <a:pt y="3042" x="19834"/>
                  </a:cubicBezTo>
                  <a:cubicBezTo>
                    <a:pt y="2943" x="19932"/>
                    <a:pt y="2893" x="20108"/>
                    <a:pt y="2893" x="20363"/>
                  </a:cubicBezTo>
                  <a:close/>
                  <a:moveTo>
                    <a:pt y="1640" x="39080"/>
                  </a:moveTo>
                  <a:cubicBezTo>
                    <a:pt y="1640" x="39246"/>
                    <a:pt y="1753" x="39377"/>
                    <a:pt y="1977" x="39473"/>
                  </a:cubicBezTo>
                  <a:cubicBezTo>
                    <a:pt y="2201" x="39568"/>
                    <a:pt y="2511" x="39616"/>
                    <a:pt y="2905" x="39616"/>
                  </a:cubicBezTo>
                  <a:cubicBezTo>
                    <a:pt y="3299" x="39616"/>
                    <a:pt y="3608" x="39568"/>
                    <a:pt y="3833" x="39473"/>
                  </a:cubicBezTo>
                  <a:cubicBezTo>
                    <a:pt y="4057" x="39377"/>
                    <a:pt y="4169" x="39246"/>
                    <a:pt y="4169" x="39080"/>
                  </a:cubicBezTo>
                  <a:cubicBezTo>
                    <a:pt y="4169" x="38913"/>
                    <a:pt y="4057" x="38782"/>
                    <a:pt y="3833" x="38687"/>
                  </a:cubicBezTo>
                  <a:cubicBezTo>
                    <a:pt y="3608" x="38591"/>
                    <a:pt y="3299" x="38544"/>
                    <a:pt y="2905" x="38544"/>
                  </a:cubicBezTo>
                  <a:cubicBezTo>
                    <a:pt y="2511" x="38544"/>
                    <a:pt y="2201" x="38591"/>
                    <a:pt y="1977" x="38687"/>
                  </a:cubicBezTo>
                  <a:cubicBezTo>
                    <a:pt y="1753" x="38782"/>
                    <a:pt y="1640" x="38913"/>
                    <a:pt y="1640" x="39080"/>
                  </a:cubicBezTo>
                  <a:close/>
                  <a:moveTo>
                    <a:pt y="1640" x="60368"/>
                  </a:moveTo>
                  <a:cubicBezTo>
                    <a:pt y="1640" x="60534"/>
                    <a:pt y="1753" x="60665"/>
                    <a:pt y="1977" x="60761"/>
                  </a:cubicBezTo>
                  <a:cubicBezTo>
                    <a:pt y="2201" x="60856"/>
                    <a:pt y="2511" x="60904"/>
                    <a:pt y="2905" x="60904"/>
                  </a:cubicBezTo>
                  <a:cubicBezTo>
                    <a:pt y="3299" x="60904"/>
                    <a:pt y="3608" x="60856"/>
                    <a:pt y="3833" x="60761"/>
                  </a:cubicBezTo>
                  <a:cubicBezTo>
                    <a:pt y="4057" x="60665"/>
                    <a:pt y="4169" x="60534"/>
                    <a:pt y="4169" x="60368"/>
                  </a:cubicBezTo>
                  <a:cubicBezTo>
                    <a:pt y="4169" x="60201"/>
                    <a:pt y="4057" x="60070"/>
                    <a:pt y="3833" x="59975"/>
                  </a:cubicBezTo>
                  <a:cubicBezTo>
                    <a:pt y="3608" x="59879"/>
                    <a:pt y="3299" x="59832"/>
                    <a:pt y="2905" x="59832"/>
                  </a:cubicBezTo>
                  <a:cubicBezTo>
                    <a:pt y="2511" x="59832"/>
                    <a:pt y="2201" x="59879"/>
                    <a:pt y="1977" x="59975"/>
                  </a:cubicBezTo>
                  <a:cubicBezTo>
                    <a:pt y="1753" x="60070"/>
                    <a:pt y="1640" x="60201"/>
                    <a:pt y="1640" x="60368"/>
                  </a:cubicBezTo>
                  <a:close/>
                  <a:moveTo>
                    <a:pt y="1640" x="69140"/>
                  </a:moveTo>
                  <a:cubicBezTo>
                    <a:pt y="1640" x="69307"/>
                    <a:pt y="1753" x="69438"/>
                    <a:pt y="1977" x="69534"/>
                  </a:cubicBezTo>
                  <a:cubicBezTo>
                    <a:pt y="2201" x="69630"/>
                    <a:pt y="2511" x="69678"/>
                    <a:pt y="2905" x="69678"/>
                  </a:cubicBezTo>
                  <a:cubicBezTo>
                    <a:pt y="3299" x="69678"/>
                    <a:pt y="3608" x="69630"/>
                    <a:pt y="3833" x="69534"/>
                  </a:cubicBezTo>
                  <a:cubicBezTo>
                    <a:pt y="4057" x="69438"/>
                    <a:pt y="4169" x="69307"/>
                    <a:pt y="4169" x="69140"/>
                  </a:cubicBezTo>
                  <a:cubicBezTo>
                    <a:pt y="4169" x="68974"/>
                    <a:pt y="4057" x="68843"/>
                    <a:pt y="3833" x="68747"/>
                  </a:cubicBezTo>
                  <a:cubicBezTo>
                    <a:pt y="3608" x="68652"/>
                    <a:pt y="3299" x="68604"/>
                    <a:pt y="2905" x="68604"/>
                  </a:cubicBezTo>
                  <a:cubicBezTo>
                    <a:pt y="2511" x="68604"/>
                    <a:pt y="2201" x="68652"/>
                    <a:pt y="1977" x="68747"/>
                  </a:cubicBezTo>
                  <a:cubicBezTo>
                    <a:pt y="1753" x="68843"/>
                    <a:pt y="1640" x="68974"/>
                    <a:pt y="1640" x="69140"/>
                  </a:cubicBezTo>
                  <a:close/>
                  <a:moveTo>
                    <a:pt y="1640" x="73713"/>
                  </a:moveTo>
                  <a:cubicBezTo>
                    <a:pt y="1640" x="73879"/>
                    <a:pt y="1753" x="74010"/>
                    <a:pt y="1977" x="74106"/>
                  </a:cubicBezTo>
                  <a:cubicBezTo>
                    <a:pt y="2201" x="74201"/>
                    <a:pt y="2511" x="74249"/>
                    <a:pt y="2905" x="74249"/>
                  </a:cubicBezTo>
                  <a:cubicBezTo>
                    <a:pt y="3299" x="74249"/>
                    <a:pt y="3608" x="74201"/>
                    <a:pt y="3833" x="74106"/>
                  </a:cubicBezTo>
                  <a:cubicBezTo>
                    <a:pt y="4057" x="74010"/>
                    <a:pt y="4169" x="73879"/>
                    <a:pt y="4169" x="73713"/>
                  </a:cubicBezTo>
                  <a:cubicBezTo>
                    <a:pt y="4169" x="73546"/>
                    <a:pt y="4057" x="73415"/>
                    <a:pt y="3833" x="73320"/>
                  </a:cubicBezTo>
                  <a:cubicBezTo>
                    <a:pt y="3608" x="73224"/>
                    <a:pt y="3299" x="73177"/>
                    <a:pt y="2905" x="73177"/>
                  </a:cubicBezTo>
                  <a:cubicBezTo>
                    <a:pt y="2511" x="73177"/>
                    <a:pt y="2201" x="73224"/>
                    <a:pt y="1977" x="73320"/>
                  </a:cubicBezTo>
                  <a:cubicBezTo>
                    <a:pt y="1753" x="73415"/>
                    <a:pt y="1640" x="73546"/>
                    <a:pt y="1640" x="73713"/>
                  </a:cubicBezTo>
                  <a:close/>
                  <a:moveTo>
                    <a:pt y="2893" x="88319"/>
                  </a:moveTo>
                  <a:lnTo>
                    <a:pt y="3013" x="88319"/>
                  </a:lnTo>
                  <a:cubicBezTo>
                    <a:pt y="3362" x="88319"/>
                    <a:pt y="3642" x="88266"/>
                    <a:pt y="3853" x="88161"/>
                  </a:cubicBezTo>
                  <a:cubicBezTo>
                    <a:pt y="4064" x="88055"/>
                    <a:pt y="4169" x="87915"/>
                    <a:pt y="4169" x="87740"/>
                  </a:cubicBezTo>
                  <a:cubicBezTo>
                    <a:pt y="4169" x="87613"/>
                    <a:pt y="4113" x="87513"/>
                    <a:pt y="4002" x="87440"/>
                  </a:cubicBezTo>
                  <a:cubicBezTo>
                    <a:pt y="3890" x="87366"/>
                    <a:pt y="3739" x="87329"/>
                    <a:pt y="3549" x="87329"/>
                  </a:cubicBezTo>
                  <a:cubicBezTo>
                    <a:pt y="3310" x="87329"/>
                    <a:pt y="3141" x="87378"/>
                    <a:pt y="3042" x="87476"/>
                  </a:cubicBezTo>
                  <a:cubicBezTo>
                    <a:pt y="2943" x="87575"/>
                    <a:pt y="2893" x="87751"/>
                    <a:pt y="2893" x="88006"/>
                  </a:cubicBezTo>
                  <a:close/>
                  <a:moveTo>
                    <a:pt y="2893" x="104395"/>
                  </a:moveTo>
                  <a:lnTo>
                    <a:pt y="3013" x="104395"/>
                  </a:lnTo>
                  <a:cubicBezTo>
                    <a:pt y="3362" x="104395"/>
                    <a:pt y="3642" x="104342"/>
                    <a:pt y="3853" x="104237"/>
                  </a:cubicBezTo>
                  <a:cubicBezTo>
                    <a:pt y="4064" x="104131"/>
                    <a:pt y="4169" x="103991"/>
                    <a:pt y="4169" x="103816"/>
                  </a:cubicBezTo>
                  <a:cubicBezTo>
                    <a:pt y="4169" x="103689"/>
                    <a:pt y="4113" x="103589"/>
                    <a:pt y="4002" x="103516"/>
                  </a:cubicBezTo>
                  <a:cubicBezTo>
                    <a:pt y="3890" x="103442"/>
                    <a:pt y="3739" x="103405"/>
                    <a:pt y="3549" x="103405"/>
                  </a:cubicBezTo>
                  <a:cubicBezTo>
                    <a:pt y="3310" x="103405"/>
                    <a:pt y="3141" x="103454"/>
                    <a:pt y="3042" x="103552"/>
                  </a:cubicBezTo>
                  <a:cubicBezTo>
                    <a:pt y="2943" x="103651"/>
                    <a:pt y="2893" x="103827"/>
                    <a:pt y="2893" x="104082"/>
                  </a:cubicBezTo>
                  <a:close/>
                  <a:moveTo>
                    <a:pt y="1640" x="115243"/>
                  </a:moveTo>
                  <a:cubicBezTo>
                    <a:pt y="1640" x="115410"/>
                    <a:pt y="1753" x="115541"/>
                    <a:pt y="1977" x="115637"/>
                  </a:cubicBezTo>
                  <a:cubicBezTo>
                    <a:pt y="2201" x="115733"/>
                    <a:pt y="2511" x="115781"/>
                    <a:pt y="2905" x="115781"/>
                  </a:cubicBezTo>
                  <a:cubicBezTo>
                    <a:pt y="3299" x="115781"/>
                    <a:pt y="3608" x="115733"/>
                    <a:pt y="3833" x="115637"/>
                  </a:cubicBezTo>
                  <a:cubicBezTo>
                    <a:pt y="4057" x="115541"/>
                    <a:pt y="4169" x="115410"/>
                    <a:pt y="4169" x="115243"/>
                  </a:cubicBezTo>
                  <a:cubicBezTo>
                    <a:pt y="4169" x="115077"/>
                    <a:pt y="4057" x="114946"/>
                    <a:pt y="3833" x="114850"/>
                  </a:cubicBezTo>
                  <a:cubicBezTo>
                    <a:pt y="3608" x="114755"/>
                    <a:pt y="3299" x="114707"/>
                    <a:pt y="2905" x="114707"/>
                  </a:cubicBezTo>
                  <a:cubicBezTo>
                    <a:pt y="2511" x="114707"/>
                    <a:pt y="2201" x="114755"/>
                    <a:pt y="1977" x="114850"/>
                  </a:cubicBezTo>
                  <a:cubicBezTo>
                    <a:pt y="1753" x="114946"/>
                    <a:pt y="1640" x="115077"/>
                    <a:pt y="1640" x="115243"/>
                  </a:cubicBezTo>
                  <a:close/>
                  <a:moveTo>
                    <a:pt y="1640" x="128562"/>
                  </a:moveTo>
                  <a:cubicBezTo>
                    <a:pt y="1640" x="128729"/>
                    <a:pt y="1753" x="128860"/>
                    <a:pt y="1977" x="128956"/>
                  </a:cubicBezTo>
                  <a:cubicBezTo>
                    <a:pt y="2201" x="129052"/>
                    <a:pt y="2511" x="129100"/>
                    <a:pt y="2905" x="129100"/>
                  </a:cubicBezTo>
                  <a:cubicBezTo>
                    <a:pt y="3299" x="129100"/>
                    <a:pt y="3608" x="129052"/>
                    <a:pt y="3833" x="128956"/>
                  </a:cubicBezTo>
                  <a:cubicBezTo>
                    <a:pt y="4057" x="128860"/>
                    <a:pt y="4169" x="128729"/>
                    <a:pt y="4169" x="128562"/>
                  </a:cubicBezTo>
                  <a:cubicBezTo>
                    <a:pt y="4169" x="128396"/>
                    <a:pt y="4057" x="128265"/>
                    <a:pt y="3833" x="128169"/>
                  </a:cubicBezTo>
                  <a:cubicBezTo>
                    <a:pt y="3608" x="128074"/>
                    <a:pt y="3299" x="128026"/>
                    <a:pt y="2905" x="128026"/>
                  </a:cubicBezTo>
                  <a:cubicBezTo>
                    <a:pt y="2511" x="128026"/>
                    <a:pt y="2201" x="128074"/>
                    <a:pt y="1977" x="128169"/>
                  </a:cubicBezTo>
                  <a:cubicBezTo>
                    <a:pt y="1753" x="128265"/>
                    <a:pt y="1640" x="128396"/>
                    <a:pt y="1640" x="128562"/>
                  </a:cubicBezTo>
                  <a:close/>
                  <a:moveTo>
                    <a:pt y="184" x="0"/>
                  </a:moveTo>
                  <a:lnTo>
                    <a:pt y="4533" x="640"/>
                  </a:lnTo>
                  <a:lnTo>
                    <a:pt y="4533" x="1075"/>
                  </a:lnTo>
                  <a:lnTo>
                    <a:pt y="758" x="1620"/>
                  </a:lnTo>
                  <a:lnTo>
                    <a:pt y="4533" x="2159"/>
                  </a:lnTo>
                  <a:lnTo>
                    <a:pt y="4533" x="2594"/>
                  </a:lnTo>
                  <a:lnTo>
                    <a:pt y="184" x="3236"/>
                  </a:lnTo>
                  <a:lnTo>
                    <a:pt y="184" x="2885"/>
                  </a:lnTo>
                  <a:lnTo>
                    <a:pt y="3860" x="2349"/>
                  </a:lnTo>
                  <a:lnTo>
                    <a:pt y="184" x="1812"/>
                  </a:lnTo>
                  <a:lnTo>
                    <a:pt y="184" x="1423"/>
                  </a:lnTo>
                  <a:lnTo>
                    <a:pt y="3860" x="887"/>
                  </a:lnTo>
                  <a:lnTo>
                    <a:pt y="184" x="349"/>
                  </a:lnTo>
                  <a:close/>
                  <a:moveTo>
                    <a:pt y="0" x="3669"/>
                  </a:moveTo>
                  <a:lnTo>
                    <a:pt y="4533" x="3669"/>
                  </a:lnTo>
                  <a:lnTo>
                    <a:pt y="4533" x="3986"/>
                  </a:lnTo>
                  <a:lnTo>
                    <a:pt y="2689" x="3986"/>
                  </a:lnTo>
                  <a:cubicBezTo>
                    <a:pt y="2371" x="3986"/>
                    <a:pt y="2119" x="4035"/>
                    <a:pt y="1935" x="4133"/>
                  </a:cubicBezTo>
                  <a:cubicBezTo>
                    <a:pt y="1750" x="4231"/>
                    <a:pt y="1658" x="4365"/>
                    <a:pt y="1658" x="4535"/>
                  </a:cubicBezTo>
                  <a:cubicBezTo>
                    <a:pt y="1658" x="4677"/>
                    <a:pt y="1735" x="4783"/>
                    <a:pt y="1888" x="4854"/>
                  </a:cubicBezTo>
                  <a:cubicBezTo>
                    <a:pt y="2041" x="4925"/>
                    <a:pt y="2273" x="4960"/>
                    <a:pt y="2581" x="4960"/>
                  </a:cubicBezTo>
                  <a:lnTo>
                    <a:pt y="4533" x="4960"/>
                  </a:lnTo>
                  <a:lnTo>
                    <a:pt y="4533" x="5275"/>
                  </a:lnTo>
                  <a:lnTo>
                    <a:pt y="2564" x="5275"/>
                  </a:lnTo>
                  <a:cubicBezTo>
                    <a:pt y="2113" x="5275"/>
                    <a:pt y="1772" x="5219"/>
                    <a:pt y="1540" x="5106"/>
                  </a:cubicBezTo>
                  <a:cubicBezTo>
                    <a:pt y="1308" x="4993"/>
                    <a:pt y="1192" x="4826"/>
                    <a:pt y="1192" x="4606"/>
                  </a:cubicBezTo>
                  <a:cubicBezTo>
                    <a:pt y="1192" x="4472"/>
                    <a:pt y="1240" x="4354"/>
                    <a:pt y="1337" x="4252"/>
                  </a:cubicBezTo>
                  <a:cubicBezTo>
                    <a:pt y="1434" x="4150"/>
                    <a:pt y="1581" x="4061"/>
                    <a:pt y="1777" x="3986"/>
                  </a:cubicBezTo>
                  <a:lnTo>
                    <a:pt y="0" x="3986"/>
                  </a:lnTo>
                  <a:close/>
                  <a:moveTo>
                    <a:pt y="1192" x="8986"/>
                  </a:moveTo>
                  <a:cubicBezTo>
                    <a:pt y="1192" x="8852"/>
                    <a:pt y="1240" x="8734"/>
                    <a:pt y="1337" x="8632"/>
                  </a:cubicBezTo>
                  <a:cubicBezTo>
                    <a:pt y="1434" x="8530"/>
                    <a:pt y="1581" x="8441"/>
                    <a:pt y="1777" x="8366"/>
                  </a:cubicBezTo>
                  <a:lnTo>
                    <a:pt y="1270" x="8366"/>
                  </a:lnTo>
                  <a:lnTo>
                    <a:pt y="1270" x="8049"/>
                  </a:lnTo>
                  <a:lnTo>
                    <a:pt y="4533" x="8049"/>
                  </a:lnTo>
                  <a:lnTo>
                    <a:pt y="4533" x="8366"/>
                  </a:lnTo>
                  <a:lnTo>
                    <a:pt y="2689" x="8366"/>
                  </a:lnTo>
                  <a:cubicBezTo>
                    <a:pt y="2371" x="8366"/>
                    <a:pt y="2119" x="8415"/>
                    <a:pt y="1935" x="8513"/>
                  </a:cubicBezTo>
                  <a:cubicBezTo>
                    <a:pt y="1750" x="8611"/>
                    <a:pt y="1658" x="8745"/>
                    <a:pt y="1658" x="8915"/>
                  </a:cubicBezTo>
                  <a:cubicBezTo>
                    <a:pt y="1658" x="9057"/>
                    <a:pt y="1735" x="9163"/>
                    <a:pt y="1888" x="9234"/>
                  </a:cubicBezTo>
                  <a:cubicBezTo>
                    <a:pt y="2041" x="9305"/>
                    <a:pt y="2273" x="9340"/>
                    <a:pt y="2581" x="9340"/>
                  </a:cubicBezTo>
                  <a:lnTo>
                    <a:pt y="4533" x="9340"/>
                  </a:lnTo>
                  <a:lnTo>
                    <a:pt y="4533" x="9655"/>
                  </a:lnTo>
                  <a:lnTo>
                    <a:pt y="2564" x="9655"/>
                  </a:lnTo>
                  <a:cubicBezTo>
                    <a:pt y="2113" x="9655"/>
                    <a:pt y="1772" x="9599"/>
                    <a:pt y="1540" x="9486"/>
                  </a:cubicBezTo>
                  <a:cubicBezTo>
                    <a:pt y="1308" x="9373"/>
                    <a:pt y="1192" x="9206"/>
                    <a:pt y="1192" x="8986"/>
                  </a:cubicBezTo>
                  <a:close/>
                  <a:moveTo>
                    <a:pt y="0" x="11399"/>
                  </a:moveTo>
                  <a:lnTo>
                    <a:pt y="4533" x="11399"/>
                  </a:lnTo>
                  <a:lnTo>
                    <a:pt y="4533" x="11714"/>
                  </a:lnTo>
                  <a:lnTo>
                    <a:pt y="0" x="11714"/>
                  </a:lnTo>
                  <a:close/>
                  <a:moveTo>
                    <a:pt y="1270" x="12373"/>
                  </a:moveTo>
                  <a:lnTo>
                    <a:pt y="4533" x="12373"/>
                  </a:lnTo>
                  <a:lnTo>
                    <a:pt y="4533" x="12688"/>
                  </a:lnTo>
                  <a:lnTo>
                    <a:pt y="1270" x="12688"/>
                  </a:lnTo>
                  <a:close/>
                  <a:moveTo>
                    <a:pt y="344" x="15169"/>
                  </a:moveTo>
                  <a:lnTo>
                    <a:pt y="1270" x="15169"/>
                  </a:lnTo>
                  <a:lnTo>
                    <a:pt y="1270" x="14938"/>
                  </a:lnTo>
                  <a:lnTo>
                    <a:pt y="1687" x="14938"/>
                  </a:lnTo>
                  <a:lnTo>
                    <a:pt y="1687" x="15169"/>
                  </a:lnTo>
                  <a:lnTo>
                    <a:pt y="3458" x="15169"/>
                  </a:lnTo>
                  <a:cubicBezTo>
                    <a:pt y="3866" x="15169"/>
                    <a:pt y="4147" x="15215"/>
                    <a:pt y="4302" x="15308"/>
                  </a:cubicBezTo>
                  <a:cubicBezTo>
                    <a:pt y="4456" x="15400"/>
                    <a:pt y="4533" x="15568"/>
                    <a:pt y="4533" x="15811"/>
                  </a:cubicBezTo>
                  <a:lnTo>
                    <a:pt y="4533" x="16135"/>
                  </a:lnTo>
                  <a:lnTo>
                    <a:pt y="4085" x="16135"/>
                  </a:lnTo>
                  <a:lnTo>
                    <a:pt y="4085" x="15811"/>
                  </a:lnTo>
                  <a:cubicBezTo>
                    <a:pt y="4085" x="15680"/>
                    <a:pt y="4047" x="15593"/>
                    <a:pt y="3971" x="15550"/>
                  </a:cubicBezTo>
                  <a:cubicBezTo>
                    <a:pt y="3895" x="15507"/>
                    <a:pt y="3724" x="15486"/>
                    <a:pt y="3458" x="15486"/>
                  </a:cubicBezTo>
                  <a:lnTo>
                    <a:pt y="1687" x="15486"/>
                  </a:lnTo>
                  <a:lnTo>
                    <a:pt y="1687" x="16135"/>
                  </a:lnTo>
                  <a:lnTo>
                    <a:pt y="1270" x="16135"/>
                  </a:lnTo>
                  <a:lnTo>
                    <a:pt y="1270" x="15486"/>
                  </a:lnTo>
                  <a:lnTo>
                    <a:pt y="344" x="15486"/>
                  </a:lnTo>
                  <a:close/>
                  <a:moveTo>
                    <a:pt y="1192" x="22590"/>
                  </a:moveTo>
                  <a:cubicBezTo>
                    <a:pt y="1192" x="22439"/>
                    <a:pt y="1240" x="22310"/>
                    <a:pt y="1336" x="22203"/>
                  </a:cubicBezTo>
                  <a:cubicBezTo>
                    <a:pt y="1432" x="22097"/>
                    <a:pt y="1579" x="22011"/>
                    <a:pt y="1777" x="21945"/>
                  </a:cubicBezTo>
                  <a:lnTo>
                    <a:pt y="1270" x="21945"/>
                  </a:lnTo>
                  <a:lnTo>
                    <a:pt y="1270" x="21628"/>
                  </a:lnTo>
                  <a:lnTo>
                    <a:pt y="4533" x="21628"/>
                  </a:lnTo>
                  <a:lnTo>
                    <a:pt y="4533" x="21945"/>
                  </a:lnTo>
                  <a:lnTo>
                    <a:pt y="2814" x="21945"/>
                  </a:lnTo>
                  <a:cubicBezTo>
                    <a:pt y="2445" x="21945"/>
                    <a:pt y="2162" x="21992"/>
                    <a:pt y="1965" x="22088"/>
                  </a:cubicBezTo>
                  <a:cubicBezTo>
                    <a:pt y="1768" x="22183"/>
                    <a:pt y="1669" x="22320"/>
                    <a:pt y="1669" x="22498"/>
                  </a:cubicBezTo>
                  <a:cubicBezTo>
                    <a:pt y="1669" x="22548"/>
                    <a:pt y="1678" x="22594"/>
                    <a:pt y="1694" x="22636"/>
                  </a:cubicBezTo>
                  <a:cubicBezTo>
                    <a:pt y="1711" x="22677"/>
                    <a:pt y="1736" x="22716"/>
                    <a:pt y="1771" x="22751"/>
                  </a:cubicBezTo>
                  <a:lnTo>
                    <a:pt y="1221" x="22750"/>
                  </a:lnTo>
                  <a:cubicBezTo>
                    <a:pt y="1211" x="22718"/>
                    <a:pt y="1204" x="22689"/>
                    <a:pt y="1199" x="22662"/>
                  </a:cubicBezTo>
                  <a:cubicBezTo>
                    <a:pt y="1194" x="22636"/>
                    <a:pt y="1192" x="22612"/>
                    <a:pt y="1192" x="22590"/>
                  </a:cubicBezTo>
                  <a:close/>
                  <a:moveTo>
                    <a:pt y="1270" x="28580"/>
                  </a:moveTo>
                  <a:lnTo>
                    <a:pt y="4533" x="28580"/>
                  </a:lnTo>
                  <a:lnTo>
                    <a:pt y="4533" x="28895"/>
                  </a:lnTo>
                  <a:lnTo>
                    <a:pt y="1270" x="28895"/>
                  </a:lnTo>
                  <a:close/>
                  <a:moveTo>
                    <a:pt y="1270" x="29328"/>
                  </a:moveTo>
                  <a:lnTo>
                    <a:pt y="4533" x="30047"/>
                  </a:lnTo>
                  <a:lnTo>
                    <a:pt y="4533" x="30475"/>
                  </a:lnTo>
                  <a:lnTo>
                    <a:pt y="1270" x="31194"/>
                  </a:lnTo>
                  <a:lnTo>
                    <a:pt y="1270" x="30860"/>
                  </a:lnTo>
                  <a:lnTo>
                    <a:pt y="4009" x="30261"/>
                  </a:lnTo>
                  <a:lnTo>
                    <a:pt y="1270" x="29662"/>
                  </a:lnTo>
                  <a:close/>
                  <a:moveTo>
                    <a:pt y="1192" x="34711"/>
                  </a:moveTo>
                  <a:cubicBezTo>
                    <a:pt y="1192" x="34577"/>
                    <a:pt y="1240" x="34459"/>
                    <a:pt y="1337" x="34357"/>
                  </a:cubicBezTo>
                  <a:cubicBezTo>
                    <a:pt y="1434" x="34255"/>
                    <a:pt y="1581" x="34166"/>
                    <a:pt y="1777" x="34091"/>
                  </a:cubicBezTo>
                  <a:lnTo>
                    <a:pt y="1270" x="34091"/>
                  </a:lnTo>
                  <a:lnTo>
                    <a:pt y="1270" x="33774"/>
                  </a:lnTo>
                  <a:lnTo>
                    <a:pt y="4533" x="33774"/>
                  </a:lnTo>
                  <a:lnTo>
                    <a:pt y="4533" x="34091"/>
                  </a:lnTo>
                  <a:lnTo>
                    <a:pt y="2689" x="34091"/>
                  </a:lnTo>
                  <a:cubicBezTo>
                    <a:pt y="2371" x="34091"/>
                    <a:pt y="2119" x="34140"/>
                    <a:pt y="1935" x="34238"/>
                  </a:cubicBezTo>
                  <a:cubicBezTo>
                    <a:pt y="1750" x="34336"/>
                    <a:pt y="1658" x="34470"/>
                    <a:pt y="1658" x="34640"/>
                  </a:cubicBezTo>
                  <a:cubicBezTo>
                    <a:pt y="1658" x="34782"/>
                    <a:pt y="1735" x="34888"/>
                    <a:pt y="1888" x="34959"/>
                  </a:cubicBezTo>
                  <a:cubicBezTo>
                    <a:pt y="2041" x="35030"/>
                    <a:pt y="2273" x="35065"/>
                    <a:pt y="2581" x="35065"/>
                  </a:cubicBezTo>
                  <a:lnTo>
                    <a:pt y="4533" x="35065"/>
                  </a:lnTo>
                  <a:lnTo>
                    <a:pt y="4533" x="35380"/>
                  </a:lnTo>
                  <a:lnTo>
                    <a:pt y="2564" x="35380"/>
                  </a:lnTo>
                  <a:cubicBezTo>
                    <a:pt y="2113" x="35380"/>
                    <a:pt y="1772" x="35324"/>
                    <a:pt y="1540" x="35211"/>
                  </a:cubicBezTo>
                  <a:cubicBezTo>
                    <a:pt y="1308" x="35098"/>
                    <a:pt y="1192" x="34931"/>
                    <a:pt y="1192" x="34711"/>
                  </a:cubicBezTo>
                  <a:close/>
                  <a:moveTo>
                    <a:pt y="344" x="42683"/>
                  </a:moveTo>
                  <a:lnTo>
                    <a:pt y="1270" x="42683"/>
                  </a:lnTo>
                  <a:lnTo>
                    <a:pt y="1270" x="42452"/>
                  </a:lnTo>
                  <a:lnTo>
                    <a:pt y="1687" x="42452"/>
                  </a:lnTo>
                  <a:lnTo>
                    <a:pt y="1687" x="42683"/>
                  </a:lnTo>
                  <a:lnTo>
                    <a:pt y="3458" x="42683"/>
                  </a:lnTo>
                  <a:cubicBezTo>
                    <a:pt y="3866" x="42683"/>
                    <a:pt y="4147" x="42729"/>
                    <a:pt y="4302" x="42822"/>
                  </a:cubicBezTo>
                  <a:cubicBezTo>
                    <a:pt y="4456" x="42914"/>
                    <a:pt y="4533" x="43082"/>
                    <a:pt y="4533" x="43325"/>
                  </a:cubicBezTo>
                  <a:lnTo>
                    <a:pt y="4533" x="43649"/>
                  </a:lnTo>
                  <a:lnTo>
                    <a:pt y="4085" x="43649"/>
                  </a:lnTo>
                  <a:lnTo>
                    <a:pt y="4085" x="43325"/>
                  </a:lnTo>
                  <a:cubicBezTo>
                    <a:pt y="4085" x="43194"/>
                    <a:pt y="4047" x="43107"/>
                    <a:pt y="3971" x="43064"/>
                  </a:cubicBezTo>
                  <a:cubicBezTo>
                    <a:pt y="3895" x="43021"/>
                    <a:pt y="3724" x="43000"/>
                    <a:pt y="3458" x="43000"/>
                  </a:cubicBezTo>
                  <a:lnTo>
                    <a:pt y="1687" x="43000"/>
                  </a:lnTo>
                  <a:lnTo>
                    <a:pt y="1687" x="43649"/>
                  </a:lnTo>
                  <a:lnTo>
                    <a:pt y="1270" x="43649"/>
                  </a:lnTo>
                  <a:lnTo>
                    <a:pt y="1270" x="43000"/>
                  </a:lnTo>
                  <a:lnTo>
                    <a:pt y="344" x="43000"/>
                  </a:lnTo>
                  <a:close/>
                  <a:moveTo>
                    <a:pt y="1192" x="46103"/>
                  </a:moveTo>
                  <a:cubicBezTo>
                    <a:pt y="1192" x="45969"/>
                    <a:pt y="1240" x="45851"/>
                    <a:pt y="1337" x="45749"/>
                  </a:cubicBezTo>
                  <a:cubicBezTo>
                    <a:pt y="1434" x="45647"/>
                    <a:pt y="1581" x="45558"/>
                    <a:pt y="1777" x="45483"/>
                  </a:cubicBezTo>
                  <a:lnTo>
                    <a:pt y="1270" x="45483"/>
                  </a:lnTo>
                  <a:lnTo>
                    <a:pt y="1270" x="45166"/>
                  </a:lnTo>
                  <a:lnTo>
                    <a:pt y="4533" x="45166"/>
                  </a:lnTo>
                  <a:lnTo>
                    <a:pt y="4533" x="45483"/>
                  </a:lnTo>
                  <a:lnTo>
                    <a:pt y="2689" x="45483"/>
                  </a:lnTo>
                  <a:cubicBezTo>
                    <a:pt y="2371" x="45483"/>
                    <a:pt y="2119" x="45532"/>
                    <a:pt y="1935" x="45630"/>
                  </a:cubicBezTo>
                  <a:cubicBezTo>
                    <a:pt y="1750" x="45728"/>
                    <a:pt y="1658" x="45862"/>
                    <a:pt y="1658" x="46032"/>
                  </a:cubicBezTo>
                  <a:cubicBezTo>
                    <a:pt y="1658" x="46174"/>
                    <a:pt y="1735" x="46280"/>
                    <a:pt y="1888" x="46351"/>
                  </a:cubicBezTo>
                  <a:cubicBezTo>
                    <a:pt y="2041" x="46422"/>
                    <a:pt y="2273" x="46457"/>
                    <a:pt y="2581" x="46457"/>
                  </a:cubicBezTo>
                  <a:lnTo>
                    <a:pt y="4533" x="46457"/>
                  </a:lnTo>
                  <a:lnTo>
                    <a:pt y="4533" x="46772"/>
                  </a:lnTo>
                  <a:lnTo>
                    <a:pt y="2564" x="46772"/>
                  </a:lnTo>
                  <a:cubicBezTo>
                    <a:pt y="2113" x="46772"/>
                    <a:pt y="1772" x="46716"/>
                    <a:pt y="1540" x="46603"/>
                  </a:cubicBezTo>
                  <a:cubicBezTo>
                    <a:pt y="1308" x="46490"/>
                    <a:pt y="1192" x="46323"/>
                    <a:pt y="1192" x="46103"/>
                  </a:cubicBezTo>
                  <a:close/>
                  <a:moveTo>
                    <a:pt y="344" x="49542"/>
                  </a:moveTo>
                  <a:lnTo>
                    <a:pt y="1270" x="49542"/>
                  </a:lnTo>
                  <a:lnTo>
                    <a:pt y="1270" x="49311"/>
                  </a:lnTo>
                  <a:lnTo>
                    <a:pt y="1687" x="49311"/>
                  </a:lnTo>
                  <a:lnTo>
                    <a:pt y="1687" x="49542"/>
                  </a:lnTo>
                  <a:lnTo>
                    <a:pt y="3458" x="49542"/>
                  </a:lnTo>
                  <a:cubicBezTo>
                    <a:pt y="3866" x="49542"/>
                    <a:pt y="4147" x="49588"/>
                    <a:pt y="4302" x="49681"/>
                  </a:cubicBezTo>
                  <a:cubicBezTo>
                    <a:pt y="4456" x="49773"/>
                    <a:pt y="4533" x="49941"/>
                    <a:pt y="4533" x="50184"/>
                  </a:cubicBezTo>
                  <a:lnTo>
                    <a:pt y="4533" x="50508"/>
                  </a:lnTo>
                  <a:lnTo>
                    <a:pt y="4085" x="50508"/>
                  </a:lnTo>
                  <a:lnTo>
                    <a:pt y="4085" x="50184"/>
                  </a:lnTo>
                  <a:cubicBezTo>
                    <a:pt y="4085" x="50053"/>
                    <a:pt y="4047" x="49966"/>
                    <a:pt y="3971" x="49923"/>
                  </a:cubicBezTo>
                  <a:cubicBezTo>
                    <a:pt y="3895" x="49880"/>
                    <a:pt y="3724" x="49859"/>
                    <a:pt y="3458" x="49859"/>
                  </a:cubicBezTo>
                  <a:lnTo>
                    <a:pt y="1687" x="49859"/>
                  </a:lnTo>
                  <a:lnTo>
                    <a:pt y="1687" x="50508"/>
                  </a:lnTo>
                  <a:lnTo>
                    <a:pt y="1270" x="50508"/>
                  </a:lnTo>
                  <a:lnTo>
                    <a:pt y="1270" x="49859"/>
                  </a:lnTo>
                  <a:lnTo>
                    <a:pt y="344" x="49859"/>
                  </a:lnTo>
                  <a:close/>
                  <a:moveTo>
                    <a:pt y="1192" x="57032"/>
                  </a:moveTo>
                  <a:cubicBezTo>
                    <a:pt y="1192" x="56894"/>
                    <a:pt y="1239" x="56775"/>
                    <a:pt y="1334" x="56674"/>
                  </a:cubicBezTo>
                  <a:cubicBezTo>
                    <a:pt y="1430" x="56574"/>
                    <a:pt y="1577" x="56488"/>
                    <a:pt y="1777" x="56416"/>
                  </a:cubicBezTo>
                  <a:lnTo>
                    <a:pt y="1270" x="56416"/>
                  </a:lnTo>
                  <a:lnTo>
                    <a:pt y="1270" x="56099"/>
                  </a:lnTo>
                  <a:lnTo>
                    <a:pt y="4533" x="56099"/>
                  </a:lnTo>
                  <a:lnTo>
                    <a:pt y="4533" x="56416"/>
                  </a:lnTo>
                  <a:lnTo>
                    <a:pt y="2689" x="56416"/>
                  </a:lnTo>
                  <a:cubicBezTo>
                    <a:pt y="2373" x="56416"/>
                    <a:pt y="2122" x="56463"/>
                    <a:pt y="1936" x="56558"/>
                  </a:cubicBezTo>
                  <a:cubicBezTo>
                    <a:pt y="1751" x="56653"/>
                    <a:pt y="1658" x="56781"/>
                    <a:pt y="1658" x="56941"/>
                  </a:cubicBezTo>
                  <a:cubicBezTo>
                    <a:pt y="1658" x="57077"/>
                    <a:pt y="1733" x="57178"/>
                    <a:pt y="1884" x="57243"/>
                  </a:cubicBezTo>
                  <a:cubicBezTo>
                    <a:pt y="2034" x="57308"/>
                    <a:pt y="2267" x="57340"/>
                    <a:pt y="2581" x="57340"/>
                  </a:cubicBezTo>
                  <a:lnTo>
                    <a:pt y="4533" x="57340"/>
                  </a:lnTo>
                  <a:lnTo>
                    <a:pt y="4533" x="57657"/>
                  </a:lnTo>
                  <a:lnTo>
                    <a:pt y="2689" x="57657"/>
                  </a:lnTo>
                  <a:cubicBezTo>
                    <a:pt y="2371" x="57657"/>
                    <a:pt y="2119" x="57705"/>
                    <a:pt y="1935" x="57799"/>
                  </a:cubicBezTo>
                  <a:cubicBezTo>
                    <a:pt y="1750" x="57894"/>
                    <a:pt y="1658" x="58023"/>
                    <a:pt y="1658" x="58186"/>
                  </a:cubicBezTo>
                  <a:cubicBezTo>
                    <a:pt y="1658" x="58320"/>
                    <a:pt y="1734" x="58419"/>
                    <a:pt y="1885" x="58484"/>
                  </a:cubicBezTo>
                  <a:cubicBezTo>
                    <a:pt y="2037" x="58549"/>
                    <a:pt y="2269" x="58582"/>
                    <a:pt y="2581" x="58582"/>
                  </a:cubicBezTo>
                  <a:lnTo>
                    <a:pt y="4533" x="58582"/>
                  </a:lnTo>
                  <a:lnTo>
                    <a:pt y="4533" x="58899"/>
                  </a:lnTo>
                  <a:lnTo>
                    <a:pt y="2564" x="58899"/>
                  </a:lnTo>
                  <a:cubicBezTo>
                    <a:pt y="2125" x="58899"/>
                    <a:pt y="1787" x="58844"/>
                    <a:pt y="1549" x="58736"/>
                  </a:cubicBezTo>
                  <a:cubicBezTo>
                    <a:pt y="1311" x="58627"/>
                    <a:pt y="1192" x="58473"/>
                    <a:pt y="1192" x="58274"/>
                  </a:cubicBezTo>
                  <a:cubicBezTo>
                    <a:pt y="1192" x="58125"/>
                    <a:pt y="1249" x="57996"/>
                    <a:pt y="1364" x="57887"/>
                  </a:cubicBezTo>
                  <a:cubicBezTo>
                    <a:pt y="1478" x="57777"/>
                    <a:pt y="1656" x="57683"/>
                    <a:pt y="1897" x="57604"/>
                  </a:cubicBezTo>
                  <a:cubicBezTo>
                    <a:pt y="1668" x="57557"/>
                    <a:pt y="1493" x="57485"/>
                    <a:pt y="1372" x="57387"/>
                  </a:cubicBezTo>
                  <a:cubicBezTo>
                    <a:pt y="1252" x="57290"/>
                    <a:pt y="1192" x="57171"/>
                    <a:pt y="1192" x="57032"/>
                  </a:cubicBezTo>
                  <a:close/>
                  <a:moveTo>
                    <a:pt y="0" x="61753"/>
                  </a:moveTo>
                  <a:lnTo>
                    <a:pt y="4533" x="61753"/>
                  </a:lnTo>
                  <a:lnTo>
                    <a:pt y="4533" x="62068"/>
                  </a:lnTo>
                  <a:lnTo>
                    <a:pt y="0" x="62068"/>
                  </a:lnTo>
                  <a:close/>
                  <a:moveTo>
                    <a:pt y="344" x="64879"/>
                  </a:moveTo>
                  <a:lnTo>
                    <a:pt y="1270" x="64879"/>
                  </a:lnTo>
                  <a:lnTo>
                    <a:pt y="1270" x="64648"/>
                  </a:lnTo>
                  <a:lnTo>
                    <a:pt y="1687" x="64648"/>
                  </a:lnTo>
                  <a:lnTo>
                    <a:pt y="1687" x="64879"/>
                  </a:lnTo>
                  <a:lnTo>
                    <a:pt y="3458" x="64879"/>
                  </a:lnTo>
                  <a:cubicBezTo>
                    <a:pt y="3866" x="64879"/>
                    <a:pt y="4147" x="64925"/>
                    <a:pt y="4302" x="65018"/>
                  </a:cubicBezTo>
                  <a:cubicBezTo>
                    <a:pt y="4456" x="65110"/>
                    <a:pt y="4533" x="65278"/>
                    <a:pt y="4533" x="65521"/>
                  </a:cubicBezTo>
                  <a:lnTo>
                    <a:pt y="4533" x="65845"/>
                  </a:lnTo>
                  <a:lnTo>
                    <a:pt y="4085" x="65845"/>
                  </a:lnTo>
                  <a:lnTo>
                    <a:pt y="4085" x="65521"/>
                  </a:lnTo>
                  <a:cubicBezTo>
                    <a:pt y="4085" x="65390"/>
                    <a:pt y="4047" x="65303"/>
                    <a:pt y="3971" x="65260"/>
                  </a:cubicBezTo>
                  <a:cubicBezTo>
                    <a:pt y="3895" x="65217"/>
                    <a:pt y="3724" x="65196"/>
                    <a:pt y="3458" x="65196"/>
                  </a:cubicBezTo>
                  <a:lnTo>
                    <a:pt y="1687" x="65196"/>
                  </a:lnTo>
                  <a:lnTo>
                    <a:pt y="1687" x="65845"/>
                  </a:lnTo>
                  <a:lnTo>
                    <a:pt y="1270" x="65845"/>
                  </a:lnTo>
                  <a:lnTo>
                    <a:pt y="1270" x="65196"/>
                  </a:lnTo>
                  <a:lnTo>
                    <a:pt y="344" x="65196"/>
                  </a:lnTo>
                  <a:close/>
                  <a:moveTo>
                    <a:pt y="1192" x="83370"/>
                  </a:moveTo>
                  <a:cubicBezTo>
                    <a:pt y="1192" x="83219"/>
                    <a:pt y="1240" x="83090"/>
                    <a:pt y="1336" x="82983"/>
                  </a:cubicBezTo>
                  <a:cubicBezTo>
                    <a:pt y="1432" x="82877"/>
                    <a:pt y="1579" x="82791"/>
                    <a:pt y="1777" x="82725"/>
                  </a:cubicBezTo>
                  <a:lnTo>
                    <a:pt y="1270" x="82725"/>
                  </a:lnTo>
                  <a:lnTo>
                    <a:pt y="1270" x="82408"/>
                  </a:lnTo>
                  <a:lnTo>
                    <a:pt y="4533" x="82408"/>
                  </a:lnTo>
                  <a:lnTo>
                    <a:pt y="4533" x="82725"/>
                  </a:lnTo>
                  <a:lnTo>
                    <a:pt y="2814" x="82725"/>
                  </a:lnTo>
                  <a:cubicBezTo>
                    <a:pt y="2445" x="82725"/>
                    <a:pt y="2162" x="82772"/>
                    <a:pt y="1965" x="82868"/>
                  </a:cubicBezTo>
                  <a:cubicBezTo>
                    <a:pt y="1768" x="82963"/>
                    <a:pt y="1669" x="83100"/>
                    <a:pt y="1669" x="83278"/>
                  </a:cubicBezTo>
                  <a:cubicBezTo>
                    <a:pt y="1669" x="83328"/>
                    <a:pt y="1678" x="83374"/>
                    <a:pt y="1694" x="83416"/>
                  </a:cubicBezTo>
                  <a:cubicBezTo>
                    <a:pt y="1711" x="83457"/>
                    <a:pt y="1736" x="83496"/>
                    <a:pt y="1771" x="83531"/>
                  </a:cubicBezTo>
                  <a:lnTo>
                    <a:pt y="1221" x="83530"/>
                  </a:lnTo>
                  <a:cubicBezTo>
                    <a:pt y="1211" x="83498"/>
                    <a:pt y="1204" x="83468"/>
                    <a:pt y="1199" x="83442"/>
                  </a:cubicBezTo>
                  <a:cubicBezTo>
                    <a:pt y="1194" x="83416"/>
                    <a:pt y="1192" x="83392"/>
                    <a:pt y="1192" x="83370"/>
                  </a:cubicBezTo>
                  <a:close/>
                  <a:moveTo>
                    <a:pt y="0" x="89283"/>
                  </a:moveTo>
                  <a:lnTo>
                    <a:pt y="4533" x="89283"/>
                  </a:lnTo>
                  <a:lnTo>
                    <a:pt y="4533" x="89598"/>
                  </a:lnTo>
                  <a:lnTo>
                    <a:pt y="0" x="89598"/>
                  </a:lnTo>
                  <a:close/>
                  <a:moveTo>
                    <a:pt y="0" x="90257"/>
                  </a:moveTo>
                  <a:lnTo>
                    <a:pt y="4533" x="90257"/>
                  </a:lnTo>
                  <a:lnTo>
                    <a:pt y="4533" x="90572"/>
                  </a:lnTo>
                  <a:lnTo>
                    <a:pt y="0" x="90572"/>
                  </a:lnTo>
                  <a:close/>
                  <a:moveTo>
                    <a:pt y="1270" x="92346"/>
                  </a:moveTo>
                  <a:lnTo>
                    <a:pt y="4533" x="92346"/>
                  </a:lnTo>
                  <a:lnTo>
                    <a:pt y="4533" x="92661"/>
                  </a:lnTo>
                  <a:lnTo>
                    <a:pt y="1270" x="92661"/>
                  </a:lnTo>
                  <a:close/>
                  <a:moveTo>
                    <a:pt y="344" x="93315"/>
                  </a:moveTo>
                  <a:lnTo>
                    <a:pt y="1270" x="93315"/>
                  </a:lnTo>
                  <a:lnTo>
                    <a:pt y="1270" x="93084"/>
                  </a:lnTo>
                  <a:lnTo>
                    <a:pt y="1687" x="93084"/>
                  </a:lnTo>
                  <a:lnTo>
                    <a:pt y="1687" x="93315"/>
                  </a:lnTo>
                  <a:lnTo>
                    <a:pt y="3458" x="93315"/>
                  </a:lnTo>
                  <a:cubicBezTo>
                    <a:pt y="3866" x="93315"/>
                    <a:pt y="4147" x="93361"/>
                    <a:pt y="4302" x="93454"/>
                  </a:cubicBezTo>
                  <a:cubicBezTo>
                    <a:pt y="4456" x="93546"/>
                    <a:pt y="4533" x="93714"/>
                    <a:pt y="4533" x="93957"/>
                  </a:cubicBezTo>
                  <a:lnTo>
                    <a:pt y="4533" x="94281"/>
                  </a:lnTo>
                  <a:lnTo>
                    <a:pt y="4085" x="94281"/>
                  </a:lnTo>
                  <a:lnTo>
                    <a:pt y="4085" x="93957"/>
                  </a:lnTo>
                  <a:cubicBezTo>
                    <a:pt y="4085" x="93826"/>
                    <a:pt y="4047" x="93739"/>
                    <a:pt y="3971" x="93696"/>
                  </a:cubicBezTo>
                  <a:cubicBezTo>
                    <a:pt y="3895" x="93653"/>
                    <a:pt y="3724" x="93632"/>
                    <a:pt y="3458" x="93632"/>
                  </a:cubicBezTo>
                  <a:lnTo>
                    <a:pt y="1687" x="93632"/>
                  </a:lnTo>
                  <a:lnTo>
                    <a:pt y="1687" x="94281"/>
                  </a:lnTo>
                  <a:lnTo>
                    <a:pt y="1270" x="94281"/>
                  </a:lnTo>
                  <a:lnTo>
                    <a:pt y="1270" x="93632"/>
                  </a:lnTo>
                  <a:lnTo>
                    <a:pt y="344" x="93632"/>
                  </a:lnTo>
                  <a:close/>
                  <a:moveTo>
                    <a:pt y="1192" x="97773"/>
                  </a:moveTo>
                  <a:cubicBezTo>
                    <a:pt y="1192" x="97635"/>
                    <a:pt y="1239" x="97516"/>
                    <a:pt y="1334" x="97415"/>
                  </a:cubicBezTo>
                  <a:cubicBezTo>
                    <a:pt y="1430" x="97315"/>
                    <a:pt y="1577" x="97229"/>
                    <a:pt y="1777" x="97157"/>
                  </a:cubicBezTo>
                  <a:lnTo>
                    <a:pt y="1270" x="97157"/>
                  </a:lnTo>
                  <a:lnTo>
                    <a:pt y="1270" x="96840"/>
                  </a:lnTo>
                  <a:lnTo>
                    <a:pt y="4533" x="96840"/>
                  </a:lnTo>
                  <a:lnTo>
                    <a:pt y="4533" x="97157"/>
                  </a:lnTo>
                  <a:lnTo>
                    <a:pt y="2689" x="97157"/>
                  </a:lnTo>
                  <a:cubicBezTo>
                    <a:pt y="2373" x="97157"/>
                    <a:pt y="2122" x="97204"/>
                    <a:pt y="1936" x="97299"/>
                  </a:cubicBezTo>
                  <a:cubicBezTo>
                    <a:pt y="1751" x="97394"/>
                    <a:pt y="1658" x="97522"/>
                    <a:pt y="1658" x="97682"/>
                  </a:cubicBezTo>
                  <a:cubicBezTo>
                    <a:pt y="1658" x="97818"/>
                    <a:pt y="1733" x="97919"/>
                    <a:pt y="1884" x="97984"/>
                  </a:cubicBezTo>
                  <a:cubicBezTo>
                    <a:pt y="2034" x="98049"/>
                    <a:pt y="2267" x="98081"/>
                    <a:pt y="2581" x="98081"/>
                  </a:cubicBezTo>
                  <a:lnTo>
                    <a:pt y="4533" x="98081"/>
                  </a:lnTo>
                  <a:lnTo>
                    <a:pt y="4533" x="98398"/>
                  </a:lnTo>
                  <a:lnTo>
                    <a:pt y="2689" x="98398"/>
                  </a:lnTo>
                  <a:cubicBezTo>
                    <a:pt y="2371" x="98398"/>
                    <a:pt y="2119" x="98446"/>
                    <a:pt y="1935" x="98540"/>
                  </a:cubicBezTo>
                  <a:cubicBezTo>
                    <a:pt y="1750" x="98635"/>
                    <a:pt y="1658" x="98764"/>
                    <a:pt y="1658" x="98927"/>
                  </a:cubicBezTo>
                  <a:cubicBezTo>
                    <a:pt y="1658" x="99061"/>
                    <a:pt y="1734" x="99160"/>
                    <a:pt y="1885" x="99225"/>
                  </a:cubicBezTo>
                  <a:cubicBezTo>
                    <a:pt y="2037" x="99290"/>
                    <a:pt y="2269" x="99323"/>
                    <a:pt y="2581" x="99323"/>
                  </a:cubicBezTo>
                  <a:lnTo>
                    <a:pt y="4533" x="99323"/>
                  </a:lnTo>
                  <a:lnTo>
                    <a:pt y="4533" x="99640"/>
                  </a:lnTo>
                  <a:lnTo>
                    <a:pt y="2564" x="99640"/>
                  </a:lnTo>
                  <a:cubicBezTo>
                    <a:pt y="2125" x="99640"/>
                    <a:pt y="1787" x="99585"/>
                    <a:pt y="1549" x="99477"/>
                  </a:cubicBezTo>
                  <a:cubicBezTo>
                    <a:pt y="1311" x="99368"/>
                    <a:pt y="1192" x="99214"/>
                    <a:pt y="1192" x="99015"/>
                  </a:cubicBezTo>
                  <a:cubicBezTo>
                    <a:pt y="1192" x="98866"/>
                    <a:pt y="1249" x="98737"/>
                    <a:pt y="1364" x="98628"/>
                  </a:cubicBezTo>
                  <a:cubicBezTo>
                    <a:pt y="1478" x="98518"/>
                    <a:pt y="1656" x="98424"/>
                    <a:pt y="1897" x="98345"/>
                  </a:cubicBezTo>
                  <a:cubicBezTo>
                    <a:pt y="1668" x="98298"/>
                    <a:pt y="1493" x="98226"/>
                    <a:pt y="1372" x="98128"/>
                  </a:cubicBezTo>
                  <a:cubicBezTo>
                    <a:pt y="1252" x="98031"/>
                    <a:pt y="1192" x="97912"/>
                    <a:pt y="1192" x="97773"/>
                  </a:cubicBezTo>
                  <a:close/>
                  <a:moveTo>
                    <a:pt y="1192" x="106309"/>
                  </a:moveTo>
                  <a:cubicBezTo>
                    <a:pt y="1192" x="106158"/>
                    <a:pt y="1240" x="106029"/>
                    <a:pt y="1336" x="105922"/>
                  </a:cubicBezTo>
                  <a:cubicBezTo>
                    <a:pt y="1432" x="105816"/>
                    <a:pt y="1579" x="105730"/>
                    <a:pt y="1777" x="105664"/>
                  </a:cubicBezTo>
                  <a:lnTo>
                    <a:pt y="1270" x="105664"/>
                  </a:lnTo>
                  <a:lnTo>
                    <a:pt y="1270" x="105347"/>
                  </a:lnTo>
                  <a:lnTo>
                    <a:pt y="4533" x="105347"/>
                  </a:lnTo>
                  <a:lnTo>
                    <a:pt y="4533" x="105664"/>
                  </a:lnTo>
                  <a:lnTo>
                    <a:pt y="2814" x="105664"/>
                  </a:lnTo>
                  <a:cubicBezTo>
                    <a:pt y="2445" x="105664"/>
                    <a:pt y="2162" x="105711"/>
                    <a:pt y="1965" x="105807"/>
                  </a:cubicBezTo>
                  <a:cubicBezTo>
                    <a:pt y="1768" x="105902"/>
                    <a:pt y="1669" x="106039"/>
                    <a:pt y="1669" x="106217"/>
                  </a:cubicBezTo>
                  <a:cubicBezTo>
                    <a:pt y="1669" x="106267"/>
                    <a:pt y="1678" x="106313"/>
                    <a:pt y="1694" x="106355"/>
                  </a:cubicBezTo>
                  <a:cubicBezTo>
                    <a:pt y="1711" x="106396"/>
                    <a:pt y="1736" x="106435"/>
                    <a:pt y="1771" x="106470"/>
                  </a:cubicBezTo>
                  <a:lnTo>
                    <a:pt y="1221" x="106469"/>
                  </a:lnTo>
                  <a:cubicBezTo>
                    <a:pt y="1211" x="106437"/>
                    <a:pt y="1204" x="106408"/>
                    <a:pt y="1199" x="106381"/>
                  </a:cubicBezTo>
                  <a:cubicBezTo>
                    <a:pt y="1194" x="106355"/>
                    <a:pt y="1192" x="106331"/>
                    <a:pt y="1192" x="106309"/>
                  </a:cubicBezTo>
                  <a:close/>
                  <a:moveTo>
                    <a:pt y="1192" x="113221"/>
                  </a:moveTo>
                  <a:cubicBezTo>
                    <a:pt y="1192" x="113087"/>
                    <a:pt y="1240" x="112969"/>
                    <a:pt y="1337" x="112867"/>
                  </a:cubicBezTo>
                  <a:cubicBezTo>
                    <a:pt y="1434" x="112765"/>
                    <a:pt y="1581" x="112676"/>
                    <a:pt y="1777" x="112601"/>
                  </a:cubicBezTo>
                  <a:lnTo>
                    <a:pt y="1270" x="112601"/>
                  </a:lnTo>
                  <a:lnTo>
                    <a:pt y="1270" x="112284"/>
                  </a:lnTo>
                  <a:lnTo>
                    <a:pt y="4533" x="112284"/>
                  </a:lnTo>
                  <a:lnTo>
                    <a:pt y="4533" x="112601"/>
                  </a:lnTo>
                  <a:lnTo>
                    <a:pt y="2689" x="112601"/>
                  </a:lnTo>
                  <a:cubicBezTo>
                    <a:pt y="2371" x="112601"/>
                    <a:pt y="2119" x="112650"/>
                    <a:pt y="1935" x="112748"/>
                  </a:cubicBezTo>
                  <a:cubicBezTo>
                    <a:pt y="1750" x="112846"/>
                    <a:pt y="1658" x="112980"/>
                    <a:pt y="1658" x="113150"/>
                  </a:cubicBezTo>
                  <a:cubicBezTo>
                    <a:pt y="1658" x="113292"/>
                    <a:pt y="1735" x="113398"/>
                    <a:pt y="1888" x="113469"/>
                  </a:cubicBezTo>
                  <a:cubicBezTo>
                    <a:pt y="2041" x="113540"/>
                    <a:pt y="2273" x="113575"/>
                    <a:pt y="2581" x="113575"/>
                  </a:cubicBezTo>
                  <a:lnTo>
                    <a:pt y="4533" x="113575"/>
                  </a:lnTo>
                  <a:lnTo>
                    <a:pt y="4533" x="113890"/>
                  </a:lnTo>
                  <a:lnTo>
                    <a:pt y="2564" x="113890"/>
                  </a:lnTo>
                  <a:cubicBezTo>
                    <a:pt y="2113" x="113890"/>
                    <a:pt y="1772" x="113834"/>
                    <a:pt y="1540" x="113721"/>
                  </a:cubicBezTo>
                  <a:cubicBezTo>
                    <a:pt y="1308" x="113608"/>
                    <a:pt y="1192" x="113441"/>
                    <a:pt y="1192" x="113221"/>
                  </a:cubicBezTo>
                  <a:close/>
                  <a:moveTo>
                    <a:pt y="1192" x="119852"/>
                  </a:moveTo>
                  <a:cubicBezTo>
                    <a:pt y="1192" x="119701"/>
                    <a:pt y="1240" x="119572"/>
                    <a:pt y="1336" x="119465"/>
                  </a:cubicBezTo>
                  <a:cubicBezTo>
                    <a:pt y="1432" x="119359"/>
                    <a:pt y="1579" x="119273"/>
                    <a:pt y="1777" x="119207"/>
                  </a:cubicBezTo>
                  <a:lnTo>
                    <a:pt y="1270" x="119207"/>
                  </a:lnTo>
                  <a:lnTo>
                    <a:pt y="1270" x="118890"/>
                  </a:lnTo>
                  <a:lnTo>
                    <a:pt y="4533" x="118890"/>
                  </a:lnTo>
                  <a:lnTo>
                    <a:pt y="4533" x="119207"/>
                  </a:lnTo>
                  <a:lnTo>
                    <a:pt y="2814" x="119207"/>
                  </a:lnTo>
                  <a:cubicBezTo>
                    <a:pt y="2445" x="119207"/>
                    <a:pt y="2162" x="119254"/>
                    <a:pt y="1965" x="119350"/>
                  </a:cubicBezTo>
                  <a:cubicBezTo>
                    <a:pt y="1768" x="119445"/>
                    <a:pt y="1669" x="119582"/>
                    <a:pt y="1669" x="119760"/>
                  </a:cubicBezTo>
                  <a:cubicBezTo>
                    <a:pt y="1669" x="119810"/>
                    <a:pt y="1678" x="119856"/>
                    <a:pt y="1694" x="119898"/>
                  </a:cubicBezTo>
                  <a:cubicBezTo>
                    <a:pt y="1711" x="119939"/>
                    <a:pt y="1736" x="119978"/>
                    <a:pt y="1771" x="120013"/>
                  </a:cubicBezTo>
                  <a:lnTo>
                    <a:pt y="1221" x="120012"/>
                  </a:lnTo>
                  <a:cubicBezTo>
                    <a:pt y="1211" x="119980"/>
                    <a:pt y="1204" x="119950"/>
                    <a:pt y="1199" x="119924"/>
                  </a:cubicBezTo>
                  <a:cubicBezTo>
                    <a:pt y="1194" x="119898"/>
                    <a:pt y="1192" x="119874"/>
                    <a:pt y="1192" x="119852"/>
                  </a:cubicBezTo>
                  <a:close/>
                  <a:moveTo>
                    <a:pt y="344" x="122166"/>
                  </a:moveTo>
                  <a:lnTo>
                    <a:pt y="1270" x="122166"/>
                  </a:lnTo>
                  <a:lnTo>
                    <a:pt y="1270" x="121935"/>
                  </a:lnTo>
                  <a:lnTo>
                    <a:pt y="1687" x="121935"/>
                  </a:lnTo>
                  <a:lnTo>
                    <a:pt y="1687" x="122166"/>
                  </a:lnTo>
                  <a:lnTo>
                    <a:pt y="3458" x="122166"/>
                  </a:lnTo>
                  <a:cubicBezTo>
                    <a:pt y="3866" x="122166"/>
                    <a:pt y="4147" x="122212"/>
                    <a:pt y="4302" x="122305"/>
                  </a:cubicBezTo>
                  <a:cubicBezTo>
                    <a:pt y="4456" x="122397"/>
                    <a:pt y="4533" x="122565"/>
                    <a:pt y="4533" x="122808"/>
                  </a:cubicBezTo>
                  <a:lnTo>
                    <a:pt y="4533" x="123132"/>
                  </a:lnTo>
                  <a:lnTo>
                    <a:pt y="4085" x="123132"/>
                  </a:lnTo>
                  <a:lnTo>
                    <a:pt y="4085" x="122808"/>
                  </a:lnTo>
                  <a:cubicBezTo>
                    <a:pt y="4085" x="122677"/>
                    <a:pt y="4047" x="122590"/>
                    <a:pt y="3971" x="122547"/>
                  </a:cubicBezTo>
                  <a:cubicBezTo>
                    <a:pt y="3895" x="122504"/>
                    <a:pt y="3724" x="122483"/>
                    <a:pt y="3458" x="122483"/>
                  </a:cubicBezTo>
                  <a:lnTo>
                    <a:pt y="1687" x="122483"/>
                  </a:lnTo>
                  <a:lnTo>
                    <a:pt y="1687" x="123132"/>
                  </a:lnTo>
                  <a:lnTo>
                    <a:pt y="1270" x="123132"/>
                  </a:lnTo>
                  <a:lnTo>
                    <a:pt y="1270" x="122483"/>
                  </a:lnTo>
                  <a:lnTo>
                    <a:pt y="344" x="122483"/>
                  </a:lnTo>
                  <a:close/>
                  <a:moveTo>
                    <a:pt y="1192" x="6707"/>
                  </a:moveTo>
                  <a:cubicBezTo>
                    <a:pt y="1192" x="6419"/>
                    <a:pt y="1349" x="6191"/>
                    <a:pt y="1662" x="6021"/>
                  </a:cubicBezTo>
                  <a:cubicBezTo>
                    <a:pt y="1976" x="5852"/>
                    <a:pt y="2400" x="5767"/>
                    <a:pt y="2934" x="5767"/>
                  </a:cubicBezTo>
                  <a:cubicBezTo>
                    <a:pt y="3451" x="5767"/>
                    <a:pt y="3860" x="5856"/>
                    <a:pt y="4163" x="6035"/>
                  </a:cubicBezTo>
                  <a:cubicBezTo>
                    <a:pt y="4466" x="6214"/>
                    <a:pt y="4618" x="6456"/>
                    <a:pt y="4618" x="6762"/>
                  </a:cubicBezTo>
                  <a:cubicBezTo>
                    <a:pt y="4618" x="6884"/>
                    <a:pt y="4597" x="7004"/>
                    <a:pt y="4554" x="7123"/>
                  </a:cubicBezTo>
                  <a:cubicBezTo>
                    <a:pt y="4511" x="7242"/>
                    <a:pt y="4449" x="7358"/>
                    <a:pt y="4367" x="7471"/>
                  </a:cubicBezTo>
                  <a:lnTo>
                    <a:pt y="3860" x="7471"/>
                  </a:lnTo>
                  <a:cubicBezTo>
                    <a:pt y="3961" x="7359"/>
                    <a:pt y="4037" x="7246"/>
                    <a:pt y="4088" x="7133"/>
                  </a:cubicBezTo>
                  <a:cubicBezTo>
                    <a:pt y="4138" x="7019"/>
                    <a:pt y="4163" x="6902"/>
                    <a:pt y="4163" x="6781"/>
                  </a:cubicBezTo>
                  <a:cubicBezTo>
                    <a:pt y="4163" x="6572"/>
                    <a:pt y="4067" x="6409"/>
                    <a:pt y="3874" x="6292"/>
                  </a:cubicBezTo>
                  <a:cubicBezTo>
                    <a:pt y="3680" x="6175"/>
                    <a:pt y="3399" x="6110"/>
                    <a:pt y="3030" x="6096"/>
                  </a:cubicBezTo>
                  <a:lnTo>
                    <a:pt y="3030" x="7544"/>
                  </a:lnTo>
                  <a:lnTo>
                    <a:pt y="2768" x="7544"/>
                  </a:lnTo>
                  <a:cubicBezTo>
                    <a:pt y="2282" x="7544"/>
                    <a:pt y="1898" x="7469"/>
                    <a:pt y="1616" x="7319"/>
                  </a:cubicBezTo>
                  <a:cubicBezTo>
                    <a:pt y="1333" x="7169"/>
                    <a:pt y="1192" x="6965"/>
                    <a:pt y="1192" x="6707"/>
                  </a:cubicBezTo>
                  <a:close/>
                  <a:moveTo>
                    <a:pt y="1192" x="13957"/>
                  </a:moveTo>
                  <a:cubicBezTo>
                    <a:pt y="1192" x="13721"/>
                    <a:pt y="1275" x="13540"/>
                    <a:pt y="1442" x="13412"/>
                  </a:cubicBezTo>
                  <a:cubicBezTo>
                    <a:pt y="1609" x="13284"/>
                    <a:pt y="1846" x="13220"/>
                    <a:pt y="2153" x="13220"/>
                  </a:cubicBezTo>
                  <a:cubicBezTo>
                    <a:pt y="2406" x="13220"/>
                    <a:pt y="2604" x="13264"/>
                    <a:pt y="2749" x="13350"/>
                  </a:cubicBezTo>
                  <a:cubicBezTo>
                    <a:pt y="2894" x="13437"/>
                    <a:pt y="3001" x="13578"/>
                    <a:pt y="3071" x="13773"/>
                  </a:cubicBezTo>
                  <a:lnTo>
                    <a:pt y="3115" x="13883"/>
                  </a:lnTo>
                  <a:cubicBezTo>
                    <a:pt y="3186" x="14078"/>
                    <a:pt y="3261" x="14205"/>
                    <a:pt y="3339" x="14262"/>
                  </a:cubicBezTo>
                  <a:cubicBezTo>
                    <a:pt y="3417" x="14320"/>
                    <a:pt y="3528" x="14349"/>
                    <a:pt y="3674" x="14349"/>
                  </a:cubicBezTo>
                  <a:cubicBezTo>
                    <a:pt y="3831" x="14349"/>
                    <a:pt y="3953" x="14309"/>
                    <a:pt y="4040" x="14229"/>
                  </a:cubicBezTo>
                  <a:cubicBezTo>
                    <a:pt y="4126" x="14149"/>
                    <a:pt y="4169" x="14035"/>
                    <a:pt y="4169" x="13886"/>
                  </a:cubicBezTo>
                  <a:cubicBezTo>
                    <a:pt y="4169" x="13776"/>
                    <a:pt y="4144" x="13664"/>
                    <a:pt y="4092" x="13551"/>
                  </a:cubicBezTo>
                  <a:cubicBezTo>
                    <a:pt y="4041" x="13438"/>
                    <a:pt y="3963" x="13323"/>
                    <a:pt y="3860" x="13207"/>
                  </a:cubicBezTo>
                  <a:lnTo>
                    <a:pt y="4414" x="13207"/>
                  </a:lnTo>
                  <a:cubicBezTo>
                    <a:pt y="4482" x="13330"/>
                    <a:pt y="4533" x="13447"/>
                    <a:pt y="4567" x="13559"/>
                  </a:cubicBezTo>
                  <a:cubicBezTo>
                    <a:pt y="4601" x="13670"/>
                    <a:pt y="4618" x="13777"/>
                    <a:pt y="4618" x="13880"/>
                  </a:cubicBezTo>
                  <a:cubicBezTo>
                    <a:pt y="4618" x="14126"/>
                    <a:pt y="4530" x="14320"/>
                    <a:pt y="4353" x="14461"/>
                  </a:cubicBezTo>
                  <a:cubicBezTo>
                    <a:pt y="4176" x="14602"/>
                    <a:pt y="3936" x="14672"/>
                    <a:pt y="3633" x="14672"/>
                  </a:cubicBezTo>
                  <a:cubicBezTo>
                    <a:pt y="3367" x="14672"/>
                    <a:pt y="3160" x="14625"/>
                    <a:pt y="3011" x="14531"/>
                  </a:cubicBezTo>
                  <a:cubicBezTo>
                    <a:pt y="2863" x="14437"/>
                    <a:pt y="2747" x="14278"/>
                    <a:pt y="2666" x="14054"/>
                  </a:cubicBezTo>
                  <a:lnTo>
                    <a:pt y="2625" x="13946"/>
                  </a:lnTo>
                  <a:cubicBezTo>
                    <a:pt y="2561" x="13777"/>
                    <a:pt y="2494" x="13665"/>
                    <a:pt y="2423" x="13609"/>
                  </a:cubicBezTo>
                  <a:cubicBezTo>
                    <a:pt y="2352" x="13553"/>
                    <a:pt y="2254" x="13525"/>
                    <a:pt y="2130" x="13525"/>
                  </a:cubicBezTo>
                  <a:cubicBezTo>
                    <a:pt y="1967" x="13525"/>
                    <a:pt y="1844" x="13564"/>
                    <a:pt y="1763" x="13642"/>
                  </a:cubicBezTo>
                  <a:cubicBezTo>
                    <a:pt y="1681" x="13721"/>
                    <a:pt y="1640" x="13838"/>
                    <a:pt y="1640" x="13994"/>
                  </a:cubicBezTo>
                  <a:cubicBezTo>
                    <a:pt y="1640" x="14097"/>
                    <a:pt y="1660" x="14196"/>
                    <a:pt y="1699" x="14292"/>
                  </a:cubicBezTo>
                  <a:cubicBezTo>
                    <a:pt y="1737" x="14388"/>
                    <a:pt y="1796" x="14481"/>
                    <a:pt y="1873" x="14570"/>
                  </a:cubicBezTo>
                  <a:lnTo>
                    <a:pt y="1366" x="14570"/>
                  </a:lnTo>
                  <a:cubicBezTo>
                    <a:pt y="1308" x="14483"/>
                    <a:pt y="1264" x="14388"/>
                    <a:pt y="1235" x="14285"/>
                  </a:cubicBezTo>
                  <a:cubicBezTo>
                    <a:pt y="1206" x="14183"/>
                    <a:pt y="1192" x="14073"/>
                    <a:pt y="1192" x="13957"/>
                  </a:cubicBezTo>
                  <a:close/>
                  <a:moveTo>
                    <a:pt y="1192" x="17159"/>
                  </a:moveTo>
                  <a:cubicBezTo>
                    <a:pt y="1192" x="16923"/>
                    <a:pt y="1275" x="16742"/>
                    <a:pt y="1442" x="16614"/>
                  </a:cubicBezTo>
                  <a:cubicBezTo>
                    <a:pt y="1609" x="16486"/>
                    <a:pt y="1846" x="16422"/>
                    <a:pt y="2153" x="16422"/>
                  </a:cubicBezTo>
                  <a:cubicBezTo>
                    <a:pt y="2406" x="16422"/>
                    <a:pt y="2604" x="16466"/>
                    <a:pt y="2749" x="16552"/>
                  </a:cubicBezTo>
                  <a:cubicBezTo>
                    <a:pt y="2894" x="16639"/>
                    <a:pt y="3001" x="16780"/>
                    <a:pt y="3071" x="16975"/>
                  </a:cubicBezTo>
                  <a:lnTo>
                    <a:pt y="3115" x="17085"/>
                  </a:lnTo>
                  <a:cubicBezTo>
                    <a:pt y="3186" x="17280"/>
                    <a:pt y="3261" x="17407"/>
                    <a:pt y="3339" x="17464"/>
                  </a:cubicBezTo>
                  <a:cubicBezTo>
                    <a:pt y="3417" x="17522"/>
                    <a:pt y="3528" x="17551"/>
                    <a:pt y="3674" x="17551"/>
                  </a:cubicBezTo>
                  <a:cubicBezTo>
                    <a:pt y="3831" x="17551"/>
                    <a:pt y="3953" x="17511"/>
                    <a:pt y="4040" x="17431"/>
                  </a:cubicBezTo>
                  <a:cubicBezTo>
                    <a:pt y="4126" x="17351"/>
                    <a:pt y="4169" x="17237"/>
                    <a:pt y="4169" x="17088"/>
                  </a:cubicBezTo>
                  <a:cubicBezTo>
                    <a:pt y="4169" x="16978"/>
                    <a:pt y="4144" x="16866"/>
                    <a:pt y="4092" x="16753"/>
                  </a:cubicBezTo>
                  <a:cubicBezTo>
                    <a:pt y="4041" x="16640"/>
                    <a:pt y="3963" x="16525"/>
                    <a:pt y="3860" x="16409"/>
                  </a:cubicBezTo>
                  <a:lnTo>
                    <a:pt y="4414" x="16409"/>
                  </a:lnTo>
                  <a:cubicBezTo>
                    <a:pt y="4482" x="16532"/>
                    <a:pt y="4533" x="16649"/>
                    <a:pt y="4567" x="16761"/>
                  </a:cubicBezTo>
                  <a:cubicBezTo>
                    <a:pt y="4601" x="16872"/>
                    <a:pt y="4618" x="16979"/>
                    <a:pt y="4618" x="17082"/>
                  </a:cubicBezTo>
                  <a:cubicBezTo>
                    <a:pt y="4618" x="17328"/>
                    <a:pt y="4530" x="17522"/>
                    <a:pt y="4353" x="17663"/>
                  </a:cubicBezTo>
                  <a:cubicBezTo>
                    <a:pt y="4176" x="17804"/>
                    <a:pt y="3936" x="17874"/>
                    <a:pt y="3633" x="17874"/>
                  </a:cubicBezTo>
                  <a:cubicBezTo>
                    <a:pt y="3367" x="17874"/>
                    <a:pt y="3160" x="17827"/>
                    <a:pt y="3011" x="17733"/>
                  </a:cubicBezTo>
                  <a:cubicBezTo>
                    <a:pt y="2863" x="17639"/>
                    <a:pt y="2747" x="17480"/>
                    <a:pt y="2666" x="17256"/>
                  </a:cubicBezTo>
                  <a:lnTo>
                    <a:pt y="2625" x="17148"/>
                  </a:lnTo>
                  <a:cubicBezTo>
                    <a:pt y="2561" x="16979"/>
                    <a:pt y="2494" x="16867"/>
                    <a:pt y="2423" x="16811"/>
                  </a:cubicBezTo>
                  <a:cubicBezTo>
                    <a:pt y="2352" x="16755"/>
                    <a:pt y="2254" x="16727"/>
                    <a:pt y="2130" x="16727"/>
                  </a:cubicBezTo>
                  <a:cubicBezTo>
                    <a:pt y="1967" x="16727"/>
                    <a:pt y="1844" x="16766"/>
                    <a:pt y="1763" x="16844"/>
                  </a:cubicBezTo>
                  <a:cubicBezTo>
                    <a:pt y="1681" x="16923"/>
                    <a:pt y="1640" x="17040"/>
                    <a:pt y="1640" x="17196"/>
                  </a:cubicBezTo>
                  <a:cubicBezTo>
                    <a:pt y="1640" x="17299"/>
                    <a:pt y="1660" x="17398"/>
                    <a:pt y="1699" x="17494"/>
                  </a:cubicBezTo>
                  <a:cubicBezTo>
                    <a:pt y="1737" x="17590"/>
                    <a:pt y="1796" x="17683"/>
                    <a:pt y="1873" x="17772"/>
                  </a:cubicBezTo>
                  <a:lnTo>
                    <a:pt y="1366" x="17772"/>
                  </a:lnTo>
                  <a:cubicBezTo>
                    <a:pt y="1308" x="17685"/>
                    <a:pt y="1264" x="17590"/>
                    <a:pt y="1235" x="17487"/>
                  </a:cubicBezTo>
                  <a:cubicBezTo>
                    <a:pt y="1206" x="17385"/>
                    <a:pt y="1192" x="17275"/>
                    <a:pt y="1192" x="17159"/>
                  </a:cubicBezTo>
                  <a:close/>
                  <a:moveTo>
                    <a:pt y="1192" x="20164"/>
                  </a:moveTo>
                  <a:cubicBezTo>
                    <a:pt y="1192" x="20061"/>
                    <a:pt y="1211" x="19956"/>
                    <a:pt y="1248" x="19847"/>
                  </a:cubicBezTo>
                  <a:cubicBezTo>
                    <a:pt y="1286" x="19739"/>
                    <a:pt y="1343" x="19627"/>
                    <a:pt y="1419" x="19512"/>
                  </a:cubicBezTo>
                  <a:lnTo>
                    <a:pt y="1914" x="19512"/>
                  </a:lnTo>
                  <a:cubicBezTo>
                    <a:pt y="1825" x="19607"/>
                    <a:pt y="1758" x="19707"/>
                    <a:pt y="1713" x="19811"/>
                  </a:cubicBezTo>
                  <a:cubicBezTo>
                    <a:pt y="1669" x="19915"/>
                    <a:pt y="1646" x="20022"/>
                    <a:pt y="1646" x="20131"/>
                  </a:cubicBezTo>
                  <a:cubicBezTo>
                    <a:pt y="1646" x="20304"/>
                    <a:pt y="1714" x="20438"/>
                    <a:pt y="1849" x="20533"/>
                  </a:cubicBezTo>
                  <a:cubicBezTo>
                    <a:pt y="1984" x="20628"/>
                    <a:pt y="2174" x="20676"/>
                    <a:pt y="2421" x="20676"/>
                  </a:cubicBezTo>
                  <a:lnTo>
                    <a:pt y="2474" x="20676"/>
                  </a:lnTo>
                  <a:lnTo>
                    <a:pt y="2474" x="20234"/>
                  </a:lnTo>
                  <a:cubicBezTo>
                    <a:pt y="2474" x="19948"/>
                    <a:pt y="2567" x="19732"/>
                    <a:pt y="2753" x="19588"/>
                  </a:cubicBezTo>
                  <a:cubicBezTo>
                    <a:pt y="2940" x="19443"/>
                    <a:pt y="3217" x="19371"/>
                    <a:pt y="3584" x="19371"/>
                  </a:cubicBezTo>
                  <a:cubicBezTo>
                    <a:pt y="3898" x="19371"/>
                    <a:pt y="4149" x="19429"/>
                    <a:pt y="4337" x="19545"/>
                  </a:cubicBezTo>
                  <a:cubicBezTo>
                    <a:pt y="4524" x="19661"/>
                    <a:pt y="4618" x="19817"/>
                    <a:pt y="4618" x="20013"/>
                  </a:cubicBezTo>
                  <a:cubicBezTo>
                    <a:pt y="4618" x="20169"/>
                    <a:pt y="4571" x="20300"/>
                    <a:pt y="4477" x="20407"/>
                  </a:cubicBezTo>
                  <a:cubicBezTo>
                    <a:pt y="4382" x="20514"/>
                    <a:pt y="4236" x="20604"/>
                    <a:pt y="4038" x="20676"/>
                  </a:cubicBezTo>
                  <a:lnTo>
                    <a:pt y="4533" x="20676"/>
                  </a:lnTo>
                  <a:lnTo>
                    <a:pt y="4533" x="20991"/>
                  </a:lnTo>
                  <a:lnTo>
                    <a:pt y="2672" x="20991"/>
                  </a:lnTo>
                  <a:cubicBezTo>
                    <a:pt y="2174" x="20991"/>
                    <a:pt y="1804" x="20922"/>
                    <a:pt y="1559" x="20785"/>
                  </a:cubicBezTo>
                  <a:cubicBezTo>
                    <a:pt y="1314" x="20649"/>
                    <a:pt y="1192" x="20441"/>
                    <a:pt y="1192" x="20164"/>
                  </a:cubicBezTo>
                  <a:close/>
                  <a:moveTo>
                    <a:pt y="1192" x="23885"/>
                  </a:moveTo>
                  <a:cubicBezTo>
                    <a:pt y="1192" x="23597"/>
                    <a:pt y="1349" x="23369"/>
                    <a:pt y="1662" x="23199"/>
                  </a:cubicBezTo>
                  <a:cubicBezTo>
                    <a:pt y="1976" x="23030"/>
                    <a:pt y="2400" x="22945"/>
                    <a:pt y="2934" x="22945"/>
                  </a:cubicBezTo>
                  <a:cubicBezTo>
                    <a:pt y="3451" x="22945"/>
                    <a:pt y="3860" x="23034"/>
                    <a:pt y="4163" x="23213"/>
                  </a:cubicBezTo>
                  <a:cubicBezTo>
                    <a:pt y="4466" x="23392"/>
                    <a:pt y="4618" x="23634"/>
                    <a:pt y="4618" x="23940"/>
                  </a:cubicBezTo>
                  <a:cubicBezTo>
                    <a:pt y="4618" x="24062"/>
                    <a:pt y="4597" x="24182"/>
                    <a:pt y="4554" x="24301"/>
                  </a:cubicBezTo>
                  <a:cubicBezTo>
                    <a:pt y="4511" x="24420"/>
                    <a:pt y="4449" x="24536"/>
                    <a:pt y="4367" x="24649"/>
                  </a:cubicBezTo>
                  <a:lnTo>
                    <a:pt y="3860" x="24649"/>
                  </a:lnTo>
                  <a:cubicBezTo>
                    <a:pt y="3961" x="24537"/>
                    <a:pt y="4037" x="24424"/>
                    <a:pt y="4088" x="24311"/>
                  </a:cubicBezTo>
                  <a:cubicBezTo>
                    <a:pt y="4138" x="24197"/>
                    <a:pt y="4163" x="24080"/>
                    <a:pt y="4163" x="23959"/>
                  </a:cubicBezTo>
                  <a:cubicBezTo>
                    <a:pt y="4163" x="23750"/>
                    <a:pt y="4067" x="23587"/>
                    <a:pt y="3874" x="23470"/>
                  </a:cubicBezTo>
                  <a:cubicBezTo>
                    <a:pt y="3680" x="23353"/>
                    <a:pt y="3399" x="23288"/>
                    <a:pt y="3030" x="23274"/>
                  </a:cubicBezTo>
                  <a:lnTo>
                    <a:pt y="3030" x="24722"/>
                  </a:lnTo>
                  <a:lnTo>
                    <a:pt y="2768" x="24722"/>
                  </a:lnTo>
                  <a:cubicBezTo>
                    <a:pt y="2282" x="24722"/>
                    <a:pt y="1898" x="24647"/>
                    <a:pt y="1616" x="24497"/>
                  </a:cubicBezTo>
                  <a:cubicBezTo>
                    <a:pt y="1333" x="24347"/>
                    <a:pt y="1192" x="24143"/>
                    <a:pt y="1192" x="23885"/>
                  </a:cubicBezTo>
                  <a:close/>
                  <a:moveTo>
                    <a:pt y="1192" x="32432"/>
                  </a:moveTo>
                  <a:cubicBezTo>
                    <a:pt y="1192" x="32144"/>
                    <a:pt y="1349" x="31916"/>
                    <a:pt y="1662" x="31746"/>
                  </a:cubicBezTo>
                  <a:cubicBezTo>
                    <a:pt y="1976" x="31577"/>
                    <a:pt y="2400" x="31492"/>
                    <a:pt y="2934" x="31492"/>
                  </a:cubicBezTo>
                  <a:cubicBezTo>
                    <a:pt y="3451" x="31492"/>
                    <a:pt y="3860" x="31581"/>
                    <a:pt y="4163" x="31760"/>
                  </a:cubicBezTo>
                  <a:cubicBezTo>
                    <a:pt y="4466" x="31939"/>
                    <a:pt y="4618" x="32181"/>
                    <a:pt y="4618" x="32487"/>
                  </a:cubicBezTo>
                  <a:cubicBezTo>
                    <a:pt y="4618" x="32609"/>
                    <a:pt y="4597" x="32729"/>
                    <a:pt y="4554" x="32848"/>
                  </a:cubicBezTo>
                  <a:cubicBezTo>
                    <a:pt y="4511" x="32967"/>
                    <a:pt y="4449" x="33083"/>
                    <a:pt y="4367" x="33196"/>
                  </a:cubicBezTo>
                  <a:lnTo>
                    <a:pt y="3860" x="33196"/>
                  </a:lnTo>
                  <a:cubicBezTo>
                    <a:pt y="3961" x="33084"/>
                    <a:pt y="4037" x="32971"/>
                    <a:pt y="4088" x="32858"/>
                  </a:cubicBezTo>
                  <a:cubicBezTo>
                    <a:pt y="4138" x="32744"/>
                    <a:pt y="4163" x="32627"/>
                    <a:pt y="4163" x="32506"/>
                  </a:cubicBezTo>
                  <a:cubicBezTo>
                    <a:pt y="4163" x="32297"/>
                    <a:pt y="4067" x="32134"/>
                    <a:pt y="3874" x="32017"/>
                  </a:cubicBezTo>
                  <a:cubicBezTo>
                    <a:pt y="3680" x="31900"/>
                    <a:pt y="3399" x="31835"/>
                    <a:pt y="3030" x="31821"/>
                  </a:cubicBezTo>
                  <a:lnTo>
                    <a:pt y="3030" x="33269"/>
                  </a:lnTo>
                  <a:lnTo>
                    <a:pt y="2768" x="33269"/>
                  </a:lnTo>
                  <a:cubicBezTo>
                    <a:pt y="2282" x="33269"/>
                    <a:pt y="1898" x="33194"/>
                    <a:pt y="1616" x="33044"/>
                  </a:cubicBezTo>
                  <a:cubicBezTo>
                    <a:pt y="1333" x="32894"/>
                    <a:pt y="1192" x="32690"/>
                    <a:pt y="1192" x="32432"/>
                  </a:cubicBezTo>
                  <a:close/>
                  <a:moveTo>
                    <a:pt y="0" x="38227"/>
                  </a:moveTo>
                  <a:lnTo>
                    <a:pt y="4533" x="38227"/>
                  </a:lnTo>
                  <a:lnTo>
                    <a:pt y="4533" x="38544"/>
                  </a:lnTo>
                  <a:lnTo>
                    <a:pt y="4044" x="38544"/>
                  </a:lnTo>
                  <a:cubicBezTo>
                    <a:pt y="4238" x="38610"/>
                    <a:pt y="4382" x="38694"/>
                    <a:pt y="4477" x="38795"/>
                  </a:cubicBezTo>
                  <a:cubicBezTo>
                    <a:pt y="4571" x="38896"/>
                    <a:pt y="4618" x="39016"/>
                    <a:pt y="4618" x="39157"/>
                  </a:cubicBezTo>
                  <a:cubicBezTo>
                    <a:pt y="4618" x="39390"/>
                    <a:pt y="4461" x="39579"/>
                    <a:pt y="4146" x="39724"/>
                  </a:cubicBezTo>
                  <a:cubicBezTo>
                    <a:pt y="3831" x="39870"/>
                    <a:pt y="3418" x="39943"/>
                    <a:pt y="2905" x="39943"/>
                  </a:cubicBezTo>
                  <a:cubicBezTo>
                    <a:pt y="2392" x="39943"/>
                    <a:pt y="1978" x="39870"/>
                    <a:pt y="1664" x="39724"/>
                  </a:cubicBezTo>
                  <a:cubicBezTo>
                    <a:pt y="1349" x="39579"/>
                    <a:pt y="1192" x="39390"/>
                    <a:pt y="1192" x="39157"/>
                  </a:cubicBezTo>
                  <a:cubicBezTo>
                    <a:pt y="1192" x="39016"/>
                    <a:pt y="1239" x="38896"/>
                    <a:pt y="1333" x="38795"/>
                  </a:cubicBezTo>
                  <a:cubicBezTo>
                    <a:pt y="1427" x="38694"/>
                    <a:pt y="1571" x="38610"/>
                    <a:pt y="1766" x="38544"/>
                  </a:cubicBezTo>
                  <a:lnTo>
                    <a:pt y="0" x="38544"/>
                  </a:lnTo>
                  <a:close/>
                  <a:moveTo>
                    <a:pt y="1270" x="40433"/>
                  </a:moveTo>
                  <a:lnTo>
                    <a:pt y="3246" x="40433"/>
                  </a:lnTo>
                  <a:cubicBezTo>
                    <a:pt y="3694" x="40433"/>
                    <a:pt y="4035" x="40490"/>
                    <a:pt y="4268" x="40604"/>
                  </a:cubicBezTo>
                  <a:cubicBezTo>
                    <a:pt y="4501" x="40718"/>
                    <a:pt y="4618" x="40885"/>
                    <a:pt y="4618" x="41105"/>
                  </a:cubicBezTo>
                  <a:cubicBezTo>
                    <a:pt y="4618" x="41239"/>
                    <a:pt y="4570" x="41356"/>
                    <a:pt y="4474" x="41457"/>
                  </a:cubicBezTo>
                  <a:cubicBezTo>
                    <a:pt y="4378" x="41558"/>
                    <a:pt y="4230" x="41647"/>
                    <a:pt y="4032" x="41724"/>
                  </a:cubicBezTo>
                  <a:lnTo>
                    <a:pt y="4533" x="41724"/>
                  </a:lnTo>
                  <a:lnTo>
                    <a:pt y="4533" x="42039"/>
                  </a:lnTo>
                  <a:lnTo>
                    <a:pt y="1270" x="42039"/>
                  </a:lnTo>
                  <a:lnTo>
                    <a:pt y="1270" x="41724"/>
                  </a:lnTo>
                  <a:lnTo>
                    <a:pt y="3120" x="41724"/>
                  </a:lnTo>
                  <a:cubicBezTo>
                    <a:pt y="3439" x="41724"/>
                    <a:pt y="3691" x="41674"/>
                    <a:pt y="3875" x="41575"/>
                  </a:cubicBezTo>
                  <a:cubicBezTo>
                    <a:pt y="4060" x="41477"/>
                    <a:pt y="4152" x="41342"/>
                    <a:pt y="4152" x="41172"/>
                  </a:cubicBezTo>
                  <a:cubicBezTo>
                    <a:pt y="4152" x="41031"/>
                    <a:pt y="4075" x="40925"/>
                    <a:pt y="3920" x="40854"/>
                  </a:cubicBezTo>
                  <a:cubicBezTo>
                    <a:pt y="3766" x="40783"/>
                    <a:pt y="3534" x="40748"/>
                    <a:pt y="3225" x="40748"/>
                  </a:cubicBezTo>
                  <a:lnTo>
                    <a:pt y="1270" x="40748"/>
                  </a:lnTo>
                  <a:close/>
                  <a:moveTo>
                    <a:pt y="1192" x="48144"/>
                  </a:moveTo>
                  <a:cubicBezTo>
                    <a:pt y="1192" x="47869"/>
                    <a:pt y="1343" x="47654"/>
                    <a:pt y="1646" x="47498"/>
                  </a:cubicBezTo>
                  <a:cubicBezTo>
                    <a:pt y="1949" x="47342"/>
                    <a:pt y="2369" x="47264"/>
                    <a:pt y="2905" x="47264"/>
                  </a:cubicBezTo>
                  <a:cubicBezTo>
                    <a:pt y="3439" x="47264"/>
                    <a:pt y="3858" x="47342"/>
                    <a:pt y="4162" x="47498"/>
                  </a:cubicBezTo>
                  <a:cubicBezTo>
                    <a:pt y="4466" x="47654"/>
                    <a:pt y="4618" x="47869"/>
                    <a:pt y="4618" x="48144"/>
                  </a:cubicBezTo>
                  <a:cubicBezTo>
                    <a:pt y="4618" x="48418"/>
                    <a:pt y="4466" x="48633"/>
                    <a:pt y="4162" x="48790"/>
                  </a:cubicBezTo>
                  <a:cubicBezTo>
                    <a:pt y="3858" x="48946"/>
                    <a:pt y="3439" x="49024"/>
                    <a:pt y="2905" x="49024"/>
                  </a:cubicBezTo>
                  <a:cubicBezTo>
                    <a:pt y="2369" x="49024"/>
                    <a:pt y="1949" x="48946"/>
                    <a:pt y="1646" x="48790"/>
                  </a:cubicBezTo>
                  <a:cubicBezTo>
                    <a:pt y="1343" x="48633"/>
                    <a:pt y="1192" x="48418"/>
                    <a:pt y="1192" x="48144"/>
                  </a:cubicBezTo>
                  <a:close/>
                  <a:moveTo>
                    <a:pt y="1192" x="52864"/>
                  </a:moveTo>
                  <a:cubicBezTo>
                    <a:pt y="1192" x="52565"/>
                    <a:pt y="1344" x="52330"/>
                    <a:pt y="1649" x="52158"/>
                  </a:cubicBezTo>
                  <a:cubicBezTo>
                    <a:pt y="1954" x="51986"/>
                    <a:pt y="2373" x="51900"/>
                    <a:pt y="2905" x="51900"/>
                  </a:cubicBezTo>
                  <a:cubicBezTo>
                    <a:pt y="3429" x="51900"/>
                    <a:pt y="3846" x="51985"/>
                    <a:pt y="4155" x="52155"/>
                  </a:cubicBezTo>
                  <a:cubicBezTo>
                    <a:pt y="4464" x="52325"/>
                    <a:pt y="4618" x="52555"/>
                    <a:pt y="4618" x="52843"/>
                  </a:cubicBezTo>
                  <a:cubicBezTo>
                    <a:pt y="4618" x="52950"/>
                    <a:pt y="4600" x="53050"/>
                    <a:pt y="4566" x="53144"/>
                  </a:cubicBezTo>
                  <a:cubicBezTo>
                    <a:pt y="4531" x="53238"/>
                    <a:pt y="4478" x="53329"/>
                    <a:pt y="4408" x="53417"/>
                  </a:cubicBezTo>
                  <a:lnTo>
                    <a:pt y="3913" x="53417"/>
                  </a:lnTo>
                  <a:cubicBezTo>
                    <a:pt y="3996" x="53328"/>
                    <a:pt y="4059" x="53239"/>
                    <a:pt y="4101" x="53149"/>
                  </a:cubicBezTo>
                  <a:cubicBezTo>
                    <a:pt y="4143" x="53060"/>
                    <a:pt y="4163" x="52969"/>
                    <a:pt y="4163" x="52878"/>
                  </a:cubicBezTo>
                  <a:cubicBezTo>
                    <a:pt y="4163" x="52673"/>
                    <a:pt y="4053" x="52515"/>
                    <a:pt y="3833" x="52402"/>
                  </a:cubicBezTo>
                  <a:cubicBezTo>
                    <a:pt y="3612" x="52289"/>
                    <a:pt y="3303" x="52232"/>
                    <a:pt y="2905" x="52232"/>
                  </a:cubicBezTo>
                  <a:cubicBezTo>
                    <a:pt y="2507" x="52232"/>
                    <a:pt y="2197" x="52289"/>
                    <a:pt y="1977" x="52402"/>
                  </a:cubicBezTo>
                  <a:cubicBezTo>
                    <a:pt y="1756" x="52515"/>
                    <a:pt y="1646" x="52673"/>
                    <a:pt y="1646" x="52878"/>
                  </a:cubicBezTo>
                  <a:cubicBezTo>
                    <a:pt y="1646" x="52969"/>
                    <a:pt y="1667" x="53060"/>
                    <a:pt y="1709" x="53149"/>
                  </a:cubicBezTo>
                  <a:cubicBezTo>
                    <a:pt y="1751" x="53239"/>
                    <a:pt y="1813" x="53328"/>
                    <a:pt y="1897" x="53417"/>
                  </a:cubicBezTo>
                  <a:lnTo>
                    <a:pt y="1396" x="53417"/>
                  </a:lnTo>
                  <a:cubicBezTo>
                    <a:pt y="1328" x="53330"/>
                    <a:pt y="1277" x="53241"/>
                    <a:pt y="1243" x="53148"/>
                  </a:cubicBezTo>
                  <a:cubicBezTo>
                    <a:pt y="1209" x="53056"/>
                    <a:pt y="1192" x="52961"/>
                    <a:pt y="1192" x="52864"/>
                  </a:cubicBezTo>
                  <a:close/>
                  <a:moveTo>
                    <a:pt y="1192" x="54708"/>
                  </a:moveTo>
                  <a:cubicBezTo>
                    <a:pt y="1192" x="54433"/>
                    <a:pt y="1343" x="54218"/>
                    <a:pt y="1646" x="54062"/>
                  </a:cubicBezTo>
                  <a:cubicBezTo>
                    <a:pt y="1949" x="53906"/>
                    <a:pt y="2369" x="53828"/>
                    <a:pt y="2905" x="53828"/>
                  </a:cubicBezTo>
                  <a:cubicBezTo>
                    <a:pt y="3439" x="53828"/>
                    <a:pt y="3858" x="53906"/>
                    <a:pt y="4162" x="54062"/>
                  </a:cubicBezTo>
                  <a:cubicBezTo>
                    <a:pt y="4466" x="54218"/>
                    <a:pt y="4618" x="54433"/>
                    <a:pt y="4618" x="54708"/>
                  </a:cubicBezTo>
                  <a:cubicBezTo>
                    <a:pt y="4618" x="54982"/>
                    <a:pt y="4466" x="55197"/>
                    <a:pt y="4162" x="55354"/>
                  </a:cubicBezTo>
                  <a:cubicBezTo>
                    <a:pt y="3858" x="55510"/>
                    <a:pt y="3439" x="55588"/>
                    <a:pt y="2905" x="55588"/>
                  </a:cubicBezTo>
                  <a:cubicBezTo>
                    <a:pt y="2369" x="55588"/>
                    <a:pt y="1949" x="55510"/>
                    <a:pt y="1646" x="55354"/>
                  </a:cubicBezTo>
                  <a:cubicBezTo>
                    <a:pt y="1343" x="55197"/>
                    <a:pt y="1192" x="54982"/>
                    <a:pt y="1192" x="54708"/>
                  </a:cubicBezTo>
                  <a:close/>
                  <a:moveTo>
                    <a:pt y="1192" x="63530"/>
                  </a:moveTo>
                  <a:cubicBezTo>
                    <a:pt y="1192" x="63242"/>
                    <a:pt y="1349" x="63014"/>
                    <a:pt y="1662" x="62844"/>
                  </a:cubicBezTo>
                  <a:cubicBezTo>
                    <a:pt y="1976" x="62675"/>
                    <a:pt y="2400" x="62590"/>
                    <a:pt y="2934" x="62590"/>
                  </a:cubicBezTo>
                  <a:cubicBezTo>
                    <a:pt y="3451" x="62590"/>
                    <a:pt y="3860" x="62679"/>
                    <a:pt y="4163" x="62858"/>
                  </a:cubicBezTo>
                  <a:cubicBezTo>
                    <a:pt y="4466" x="63037"/>
                    <a:pt y="4618" x="63279"/>
                    <a:pt y="4618" x="63585"/>
                  </a:cubicBezTo>
                  <a:cubicBezTo>
                    <a:pt y="4618" x="63707"/>
                    <a:pt y="4597" x="63827"/>
                    <a:pt y="4554" x="63946"/>
                  </a:cubicBezTo>
                  <a:cubicBezTo>
                    <a:pt y="4511" x="64065"/>
                    <a:pt y="4449" x="64181"/>
                    <a:pt y="4367" x="64294"/>
                  </a:cubicBezTo>
                  <a:lnTo>
                    <a:pt y="3860" x="64294"/>
                  </a:lnTo>
                  <a:cubicBezTo>
                    <a:pt y="3961" x="64182"/>
                    <a:pt y="4037" x="64069"/>
                    <a:pt y="4088" x="63956"/>
                  </a:cubicBezTo>
                  <a:cubicBezTo>
                    <a:pt y="4138" x="63842"/>
                    <a:pt y="4163" x="63725"/>
                    <a:pt y="4163" x="63604"/>
                  </a:cubicBezTo>
                  <a:cubicBezTo>
                    <a:pt y="4163" x="63395"/>
                    <a:pt y="4067" x="63232"/>
                    <a:pt y="3874" x="63115"/>
                  </a:cubicBezTo>
                  <a:cubicBezTo>
                    <a:pt y="3680" x="62998"/>
                    <a:pt y="3399" x="62933"/>
                    <a:pt y="3030" x="62919"/>
                  </a:cubicBezTo>
                  <a:lnTo>
                    <a:pt y="3030" x="64367"/>
                  </a:lnTo>
                  <a:lnTo>
                    <a:pt y="2768" x="64367"/>
                  </a:lnTo>
                  <a:cubicBezTo>
                    <a:pt y="2282" x="64367"/>
                    <a:pt y="1898" x="64292"/>
                    <a:pt y="1616" x="64142"/>
                  </a:cubicBezTo>
                  <a:cubicBezTo>
                    <a:pt y="1333" x="63992"/>
                    <a:pt y="1192" x="63788"/>
                    <a:pt y="1192" x="63530"/>
                  </a:cubicBezTo>
                  <a:close/>
                  <a:moveTo>
                    <a:pt y="1192" x="67062"/>
                  </a:moveTo>
                  <a:cubicBezTo>
                    <a:pt y="1192" x="66774"/>
                    <a:pt y="1349" x="66546"/>
                    <a:pt y="1662" x="66376"/>
                  </a:cubicBezTo>
                  <a:cubicBezTo>
                    <a:pt y="1976" x="66207"/>
                    <a:pt y="2400" x="66122"/>
                    <a:pt y="2934" x="66122"/>
                  </a:cubicBezTo>
                  <a:cubicBezTo>
                    <a:pt y="3451" x="66122"/>
                    <a:pt y="3860" x="66211"/>
                    <a:pt y="4163" x="66390"/>
                  </a:cubicBezTo>
                  <a:cubicBezTo>
                    <a:pt y="4466" x="66569"/>
                    <a:pt y="4618" x="66811"/>
                    <a:pt y="4618" x="67117"/>
                  </a:cubicBezTo>
                  <a:cubicBezTo>
                    <a:pt y="4618" x="67239"/>
                    <a:pt y="4597" x="67359"/>
                    <a:pt y="4554" x="67478"/>
                  </a:cubicBezTo>
                  <a:cubicBezTo>
                    <a:pt y="4511" x="67597"/>
                    <a:pt y="4449" x="67713"/>
                    <a:pt y="4367" x="67826"/>
                  </a:cubicBezTo>
                  <a:lnTo>
                    <a:pt y="3860" x="67826"/>
                  </a:lnTo>
                  <a:cubicBezTo>
                    <a:pt y="3961" x="67714"/>
                    <a:pt y="4037" x="67601"/>
                    <a:pt y="4088" x="67488"/>
                  </a:cubicBezTo>
                  <a:cubicBezTo>
                    <a:pt y="4138" x="67374"/>
                    <a:pt y="4163" x="67257"/>
                    <a:pt y="4163" x="67136"/>
                  </a:cubicBezTo>
                  <a:cubicBezTo>
                    <a:pt y="4163" x="66927"/>
                    <a:pt y="4067" x="66764"/>
                    <a:pt y="3874" x="66647"/>
                  </a:cubicBezTo>
                  <a:cubicBezTo>
                    <a:pt y="3680" x="66530"/>
                    <a:pt y="3399" x="66465"/>
                    <a:pt y="3030" x="66451"/>
                  </a:cubicBezTo>
                  <a:lnTo>
                    <a:pt y="3030" x="67899"/>
                  </a:lnTo>
                  <a:lnTo>
                    <a:pt y="2768" x="67899"/>
                  </a:lnTo>
                  <a:cubicBezTo>
                    <a:pt y="2282" x="67899"/>
                    <a:pt y="1898" x="67824"/>
                    <a:pt y="1616" x="67674"/>
                  </a:cubicBezTo>
                  <a:cubicBezTo>
                    <a:pt y="1333" x="67524"/>
                    <a:pt y="1192" x="67320"/>
                    <a:pt y="1192" x="67062"/>
                  </a:cubicBezTo>
                  <a:close/>
                  <a:moveTo>
                    <a:pt y="0" x="69678"/>
                  </a:moveTo>
                  <a:lnTo>
                    <a:pt y="1766" x="69678"/>
                  </a:lnTo>
                  <a:cubicBezTo>
                    <a:pt y="1571" x="69612"/>
                    <a:pt y="1427" x="69528"/>
                    <a:pt y="1333" x="69427"/>
                  </a:cubicBezTo>
                  <a:cubicBezTo>
                    <a:pt y="1239" x="69326"/>
                    <a:pt y="1192" x="69205"/>
                    <a:pt y="1192" x="69063"/>
                  </a:cubicBezTo>
                  <a:cubicBezTo>
                    <a:pt y="1192" x="68832"/>
                    <a:pt y="1349" x="68643"/>
                    <a:pt y="1664" x="68497"/>
                  </a:cubicBezTo>
                  <a:cubicBezTo>
                    <a:pt y="1978" x="68352"/>
                    <a:pt y="2392" x="68279"/>
                    <a:pt y="2905" x="68279"/>
                  </a:cubicBezTo>
                  <a:cubicBezTo>
                    <a:pt y="3418" x="68279"/>
                    <a:pt y="3831" x="68352"/>
                    <a:pt y="4146" x="68497"/>
                  </a:cubicBezTo>
                  <a:cubicBezTo>
                    <a:pt y="4461" x="68643"/>
                    <a:pt y="4618" x="68832"/>
                    <a:pt y="4618" x="69063"/>
                  </a:cubicBezTo>
                  <a:cubicBezTo>
                    <a:pt y="4618" x="69205"/>
                    <a:pt y="4571" x="69326"/>
                    <a:pt y="4477" x="69427"/>
                  </a:cubicBezTo>
                  <a:cubicBezTo>
                    <a:pt y="4382" x="69528"/>
                    <a:pt y="4238" x="69612"/>
                    <a:pt y="4044" x="69678"/>
                  </a:cubicBezTo>
                  <a:lnTo>
                    <a:pt y="4533" x="69678"/>
                  </a:lnTo>
                  <a:lnTo>
                    <a:pt y="4533" x="69993"/>
                  </a:lnTo>
                  <a:lnTo>
                    <a:pt y="0" x="69993"/>
                  </a:lnTo>
                  <a:close/>
                  <a:moveTo>
                    <a:pt y="0" x="72860"/>
                  </a:moveTo>
                  <a:lnTo>
                    <a:pt y="4533" x="72860"/>
                  </a:lnTo>
                  <a:lnTo>
                    <a:pt y="4533" x="73177"/>
                  </a:lnTo>
                  <a:lnTo>
                    <a:pt y="4044" x="73177"/>
                  </a:lnTo>
                  <a:cubicBezTo>
                    <a:pt y="4238" x="73243"/>
                    <a:pt y="4382" x="73327"/>
                    <a:pt y="4477" x="73428"/>
                  </a:cubicBezTo>
                  <a:cubicBezTo>
                    <a:pt y="4571" x="73529"/>
                    <a:pt y="4618" x="73649"/>
                    <a:pt y="4618" x="73790"/>
                  </a:cubicBezTo>
                  <a:cubicBezTo>
                    <a:pt y="4618" x="74023"/>
                    <a:pt y="4461" x="74212"/>
                    <a:pt y="4146" x="74357"/>
                  </a:cubicBezTo>
                  <a:cubicBezTo>
                    <a:pt y="3831" x="74503"/>
                    <a:pt y="3418" x="74576"/>
                    <a:pt y="2905" x="74576"/>
                  </a:cubicBezTo>
                  <a:cubicBezTo>
                    <a:pt y="2392" x="74576"/>
                    <a:pt y="1978" x="74503"/>
                    <a:pt y="1664" x="74357"/>
                  </a:cubicBezTo>
                  <a:cubicBezTo>
                    <a:pt y="1349" x="74212"/>
                    <a:pt y="1192" x="74023"/>
                    <a:pt y="1192" x="73790"/>
                  </a:cubicBezTo>
                  <a:cubicBezTo>
                    <a:pt y="1192" x="73649"/>
                    <a:pt y="1239" x="73529"/>
                    <a:pt y="1333" x="73428"/>
                  </a:cubicBezTo>
                  <a:cubicBezTo>
                    <a:pt y="1427" x="73327"/>
                    <a:pt y="1571" x="73243"/>
                    <a:pt y="1766" x="73177"/>
                  </a:cubicBezTo>
                  <a:lnTo>
                    <a:pt y="0" x="73177"/>
                  </a:lnTo>
                  <a:close/>
                  <a:moveTo>
                    <a:pt y="1192" x="75901"/>
                  </a:moveTo>
                  <a:cubicBezTo>
                    <a:pt y="1192" x="75613"/>
                    <a:pt y="1349" x="75385"/>
                    <a:pt y="1662" x="75215"/>
                  </a:cubicBezTo>
                  <a:cubicBezTo>
                    <a:pt y="1976" x="75046"/>
                    <a:pt y="2400" x="74961"/>
                    <a:pt y="2934" x="74961"/>
                  </a:cubicBezTo>
                  <a:cubicBezTo>
                    <a:pt y="3451" x="74961"/>
                    <a:pt y="3860" x="75050"/>
                    <a:pt y="4163" x="75229"/>
                  </a:cubicBezTo>
                  <a:cubicBezTo>
                    <a:pt y="4466" x="75408"/>
                    <a:pt y="4618" x="75650"/>
                    <a:pt y="4618" x="75956"/>
                  </a:cubicBezTo>
                  <a:cubicBezTo>
                    <a:pt y="4618" x="76078"/>
                    <a:pt y="4597" x="76198"/>
                    <a:pt y="4554" x="76317"/>
                  </a:cubicBezTo>
                  <a:cubicBezTo>
                    <a:pt y="4511" x="76436"/>
                    <a:pt y="4449" x="76552"/>
                    <a:pt y="4367" x="76665"/>
                  </a:cubicBezTo>
                  <a:lnTo>
                    <a:pt y="3860" x="76665"/>
                  </a:lnTo>
                  <a:cubicBezTo>
                    <a:pt y="3961" x="76553"/>
                    <a:pt y="4037" x="76440"/>
                    <a:pt y="4088" x="76327"/>
                  </a:cubicBezTo>
                  <a:cubicBezTo>
                    <a:pt y="4138" x="76213"/>
                    <a:pt y="4163" x="76096"/>
                    <a:pt y="4163" x="75975"/>
                  </a:cubicBezTo>
                  <a:cubicBezTo>
                    <a:pt y="4163" x="75766"/>
                    <a:pt y="4067" x="75603"/>
                    <a:pt y="3874" x="75486"/>
                  </a:cubicBezTo>
                  <a:cubicBezTo>
                    <a:pt y="3680" x="75369"/>
                    <a:pt y="3399" x="75304"/>
                    <a:pt y="3030" x="75290"/>
                  </a:cubicBezTo>
                  <a:lnTo>
                    <a:pt y="3030" x="76738"/>
                  </a:lnTo>
                  <a:lnTo>
                    <a:pt y="2768" x="76738"/>
                  </a:lnTo>
                  <a:cubicBezTo>
                    <a:pt y="2282" x="76738"/>
                    <a:pt y="1898" x="76663"/>
                    <a:pt y="1616" x="76513"/>
                  </a:cubicBezTo>
                  <a:cubicBezTo>
                    <a:pt y="1333" x="76363"/>
                    <a:pt y="1192" x="76159"/>
                    <a:pt y="1192" x="75901"/>
                  </a:cubicBezTo>
                  <a:close/>
                  <a:moveTo>
                    <a:pt y="1192" x="78980"/>
                  </a:moveTo>
                  <a:cubicBezTo>
                    <a:pt y="1192" x="78744"/>
                    <a:pt y="1275" x="78563"/>
                    <a:pt y="1442" x="78435"/>
                  </a:cubicBezTo>
                  <a:cubicBezTo>
                    <a:pt y="1609" x="78307"/>
                    <a:pt y="1846" x="78243"/>
                    <a:pt y="2153" x="78243"/>
                  </a:cubicBezTo>
                  <a:cubicBezTo>
                    <a:pt y="2406" x="78243"/>
                    <a:pt y="2604" x="78287"/>
                    <a:pt y="2749" x="78373"/>
                  </a:cubicBezTo>
                  <a:cubicBezTo>
                    <a:pt y="2894" x="78460"/>
                    <a:pt y="3001" x="78601"/>
                    <a:pt y="3071" x="78796"/>
                  </a:cubicBezTo>
                  <a:lnTo>
                    <a:pt y="3115" x="78906"/>
                  </a:lnTo>
                  <a:cubicBezTo>
                    <a:pt y="3186" x="79101"/>
                    <a:pt y="3261" x="79228"/>
                    <a:pt y="3339" x="79285"/>
                  </a:cubicBezTo>
                  <a:cubicBezTo>
                    <a:pt y="3417" x="79343"/>
                    <a:pt y="3528" x="79372"/>
                    <a:pt y="3674" x="79372"/>
                  </a:cubicBezTo>
                  <a:cubicBezTo>
                    <a:pt y="3831" x="79372"/>
                    <a:pt y="3953" x="79332"/>
                    <a:pt y="4040" x="79252"/>
                  </a:cubicBezTo>
                  <a:cubicBezTo>
                    <a:pt y="4126" x="79172"/>
                    <a:pt y="4169" x="79058"/>
                    <a:pt y="4169" x="78909"/>
                  </a:cubicBezTo>
                  <a:cubicBezTo>
                    <a:pt y="4169" x="78799"/>
                    <a:pt y="4144" x="78687"/>
                    <a:pt y="4092" x="78574"/>
                  </a:cubicBezTo>
                  <a:cubicBezTo>
                    <a:pt y="4041" x="78461"/>
                    <a:pt y="3963" x="78346"/>
                    <a:pt y="3860" x="78230"/>
                  </a:cubicBezTo>
                  <a:lnTo>
                    <a:pt y="4414" x="78230"/>
                  </a:lnTo>
                  <a:cubicBezTo>
                    <a:pt y="4482" x="78353"/>
                    <a:pt y="4533" x="78470"/>
                    <a:pt y="4567" x="78582"/>
                  </a:cubicBezTo>
                  <a:cubicBezTo>
                    <a:pt y="4601" x="78693"/>
                    <a:pt y="4618" x="78800"/>
                    <a:pt y="4618" x="78903"/>
                  </a:cubicBezTo>
                  <a:cubicBezTo>
                    <a:pt y="4618" x="79149"/>
                    <a:pt y="4530" x="79343"/>
                    <a:pt y="4353" x="79484"/>
                  </a:cubicBezTo>
                  <a:cubicBezTo>
                    <a:pt y="4176" x="79625"/>
                    <a:pt y="3936" x="79695"/>
                    <a:pt y="3633" x="79695"/>
                  </a:cubicBezTo>
                  <a:cubicBezTo>
                    <a:pt y="3367" x="79695"/>
                    <a:pt y="3160" x="79648"/>
                    <a:pt y="3011" x="79554"/>
                  </a:cubicBezTo>
                  <a:cubicBezTo>
                    <a:pt y="2863" x="79460"/>
                    <a:pt y="2747" x="79301"/>
                    <a:pt y="2666" x="79077"/>
                  </a:cubicBezTo>
                  <a:lnTo>
                    <a:pt y="2625" x="78969"/>
                  </a:lnTo>
                  <a:cubicBezTo>
                    <a:pt y="2561" x="78800"/>
                    <a:pt y="2494" x="78688"/>
                    <a:pt y="2423" x="78632"/>
                  </a:cubicBezTo>
                  <a:cubicBezTo>
                    <a:pt y="2352" x="78576"/>
                    <a:pt y="2254" x="78548"/>
                    <a:pt y="2130" x="78548"/>
                  </a:cubicBezTo>
                  <a:cubicBezTo>
                    <a:pt y="1967" x="78548"/>
                    <a:pt y="1844" x="78587"/>
                    <a:pt y="1763" x="78665"/>
                  </a:cubicBezTo>
                  <a:cubicBezTo>
                    <a:pt y="1681" x="78744"/>
                    <a:pt y="1640" x="78861"/>
                    <a:pt y="1640" x="79017"/>
                  </a:cubicBezTo>
                  <a:cubicBezTo>
                    <a:pt y="1640" x="79120"/>
                    <a:pt y="1660" x="79219"/>
                    <a:pt y="1699" x="79315"/>
                  </a:cubicBezTo>
                  <a:cubicBezTo>
                    <a:pt y="1737" x="79411"/>
                    <a:pt y="1796" x="79504"/>
                    <a:pt y="1873" x="79593"/>
                  </a:cubicBezTo>
                  <a:lnTo>
                    <a:pt y="1366" x="79593"/>
                  </a:lnTo>
                  <a:cubicBezTo>
                    <a:pt y="1308" x="79506"/>
                    <a:pt y="1264" x="79411"/>
                    <a:pt y="1235" x="79308"/>
                  </a:cubicBezTo>
                  <a:cubicBezTo>
                    <a:pt y="1206" x="79206"/>
                    <a:pt y="1192" x="79096"/>
                    <a:pt y="1192" x="78980"/>
                  </a:cubicBezTo>
                  <a:close/>
                  <a:moveTo>
                    <a:pt y="1270" x="80165"/>
                  </a:moveTo>
                  <a:lnTo>
                    <a:pt y="3246" x="80165"/>
                  </a:lnTo>
                  <a:cubicBezTo>
                    <a:pt y="3694" x="80165"/>
                    <a:pt y="4035" x="80222"/>
                    <a:pt y="4268" x="80336"/>
                  </a:cubicBezTo>
                  <a:cubicBezTo>
                    <a:pt y="4501" x="80450"/>
                    <a:pt y="4618" x="80617"/>
                    <a:pt y="4618" x="80837"/>
                  </a:cubicBezTo>
                  <a:cubicBezTo>
                    <a:pt y="4618" x="80971"/>
                    <a:pt y="4570" x="81088"/>
                    <a:pt y="4474" x="81189"/>
                  </a:cubicBezTo>
                  <a:cubicBezTo>
                    <a:pt y="4378" x="81290"/>
                    <a:pt y="4230" x="81379"/>
                    <a:pt y="4032" x="81456"/>
                  </a:cubicBezTo>
                  <a:lnTo>
                    <a:pt y="4533" x="81456"/>
                  </a:lnTo>
                  <a:lnTo>
                    <a:pt y="4533" x="81771"/>
                  </a:lnTo>
                  <a:lnTo>
                    <a:pt y="1270" x="81771"/>
                  </a:lnTo>
                  <a:lnTo>
                    <a:pt y="1270" x="81456"/>
                  </a:lnTo>
                  <a:lnTo>
                    <a:pt y="3120" x="81456"/>
                  </a:lnTo>
                  <a:cubicBezTo>
                    <a:pt y="3439" x="81456"/>
                    <a:pt y="3691" x="81406"/>
                    <a:pt y="3875" x="81307"/>
                  </a:cubicBezTo>
                  <a:cubicBezTo>
                    <a:pt y="4060" x="81209"/>
                    <a:pt y="4152" x="81074"/>
                    <a:pt y="4152" x="80904"/>
                  </a:cubicBezTo>
                  <a:cubicBezTo>
                    <a:pt y="4152" x="80763"/>
                    <a:pt y="4075" x="80656"/>
                    <a:pt y="3920" x="80586"/>
                  </a:cubicBezTo>
                  <a:cubicBezTo>
                    <a:pt y="3766" x="80515"/>
                    <a:pt y="3534" x="80480"/>
                    <a:pt y="3225" x="80480"/>
                  </a:cubicBezTo>
                  <a:lnTo>
                    <a:pt y="1270" x="80480"/>
                  </a:lnTo>
                  <a:close/>
                  <a:moveTo>
                    <a:pt y="1192" x="84665"/>
                  </a:moveTo>
                  <a:cubicBezTo>
                    <a:pt y="1192" x="84377"/>
                    <a:pt y="1349" x="84149"/>
                    <a:pt y="1662" x="83979"/>
                  </a:cubicBezTo>
                  <a:cubicBezTo>
                    <a:pt y="1976" x="83810"/>
                    <a:pt y="2400" x="83725"/>
                    <a:pt y="2934" x="83725"/>
                  </a:cubicBezTo>
                  <a:cubicBezTo>
                    <a:pt y="3451" x="83725"/>
                    <a:pt y="3860" x="83814"/>
                    <a:pt y="4163" x="83993"/>
                  </a:cubicBezTo>
                  <a:cubicBezTo>
                    <a:pt y="4466" x="84172"/>
                    <a:pt y="4618" x="84414"/>
                    <a:pt y="4618" x="84720"/>
                  </a:cubicBezTo>
                  <a:cubicBezTo>
                    <a:pt y="4618" x="84842"/>
                    <a:pt y="4597" x="84962"/>
                    <a:pt y="4554" x="85081"/>
                  </a:cubicBezTo>
                  <a:cubicBezTo>
                    <a:pt y="4511" x="85200"/>
                    <a:pt y="4449" x="85316"/>
                    <a:pt y="4367" x="85429"/>
                  </a:cubicBezTo>
                  <a:lnTo>
                    <a:pt y="3860" x="85429"/>
                  </a:lnTo>
                  <a:cubicBezTo>
                    <a:pt y="3961" x="85317"/>
                    <a:pt y="4037" x="85204"/>
                    <a:pt y="4088" x="85091"/>
                  </a:cubicBezTo>
                  <a:cubicBezTo>
                    <a:pt y="4138" x="84977"/>
                    <a:pt y="4163" x="84860"/>
                    <a:pt y="4163" x="84739"/>
                  </a:cubicBezTo>
                  <a:cubicBezTo>
                    <a:pt y="4163" x="84530"/>
                    <a:pt y="4067" x="84367"/>
                    <a:pt y="3874" x="84250"/>
                  </a:cubicBezTo>
                  <a:cubicBezTo>
                    <a:pt y="3680" x="84133"/>
                    <a:pt y="3399" x="84068"/>
                    <a:pt y="3030" x="84054"/>
                  </a:cubicBezTo>
                  <a:lnTo>
                    <a:pt y="3030" x="85502"/>
                  </a:lnTo>
                  <a:lnTo>
                    <a:pt y="2768" x="85502"/>
                  </a:lnTo>
                  <a:cubicBezTo>
                    <a:pt y="2282" x="85502"/>
                    <a:pt y="1898" x="85427"/>
                    <a:pt y="1616" x="85277"/>
                  </a:cubicBezTo>
                  <a:cubicBezTo>
                    <a:pt y="1333" x="85127"/>
                    <a:pt y="1192" x="84923"/>
                    <a:pt y="1192" x="84665"/>
                  </a:cubicBezTo>
                  <a:close/>
                  <a:moveTo>
                    <a:pt y="1192" x="87807"/>
                  </a:moveTo>
                  <a:cubicBezTo>
                    <a:pt y="1192" x="87704"/>
                    <a:pt y="1211" x="87599"/>
                    <a:pt y="1248" x="87490"/>
                  </a:cubicBezTo>
                  <a:cubicBezTo>
                    <a:pt y="1286" x="87382"/>
                    <a:pt y="1343" x="87270"/>
                    <a:pt y="1419" x="87155"/>
                  </a:cubicBezTo>
                  <a:lnTo>
                    <a:pt y="1914" x="87155"/>
                  </a:lnTo>
                  <a:cubicBezTo>
                    <a:pt y="1825" x="87250"/>
                    <a:pt y="1758" x="87350"/>
                    <a:pt y="1713" x="87454"/>
                  </a:cubicBezTo>
                  <a:cubicBezTo>
                    <a:pt y="1669" x="87558"/>
                    <a:pt y="1646" x="87665"/>
                    <a:pt y="1646" x="87774"/>
                  </a:cubicBezTo>
                  <a:cubicBezTo>
                    <a:pt y="1646" x="87947"/>
                    <a:pt y="1714" x="88081"/>
                    <a:pt y="1849" x="88176"/>
                  </a:cubicBezTo>
                  <a:cubicBezTo>
                    <a:pt y="1984" x="88271"/>
                    <a:pt y="2174" x="88319"/>
                    <a:pt y="2421" x="88319"/>
                  </a:cubicBezTo>
                  <a:lnTo>
                    <a:pt y="2474" x="88319"/>
                  </a:lnTo>
                  <a:lnTo>
                    <a:pt y="2474" x="87877"/>
                  </a:lnTo>
                  <a:cubicBezTo>
                    <a:pt y="2474" x="87591"/>
                    <a:pt y="2567" x="87375"/>
                    <a:pt y="2753" x="87231"/>
                  </a:cubicBezTo>
                  <a:cubicBezTo>
                    <a:pt y="2940" x="87086"/>
                    <a:pt y="3217" x="87014"/>
                    <a:pt y="3584" x="87014"/>
                  </a:cubicBezTo>
                  <a:cubicBezTo>
                    <a:pt y="3898" x="87014"/>
                    <a:pt y="4149" x="87072"/>
                    <a:pt y="4337" x="87188"/>
                  </a:cubicBezTo>
                  <a:cubicBezTo>
                    <a:pt y="4524" x="87304"/>
                    <a:pt y="4618" x="87460"/>
                    <a:pt y="4618" x="87656"/>
                  </a:cubicBezTo>
                  <a:cubicBezTo>
                    <a:pt y="4618" x="87812"/>
                    <a:pt y="4571" x="87943"/>
                    <a:pt y="4477" x="88050"/>
                  </a:cubicBezTo>
                  <a:cubicBezTo>
                    <a:pt y="4382" x="88157"/>
                    <a:pt y="4236" x="88247"/>
                    <a:pt y="4038" x="88319"/>
                  </a:cubicBezTo>
                  <a:lnTo>
                    <a:pt y="4533" x="88319"/>
                  </a:lnTo>
                  <a:lnTo>
                    <a:pt y="4533" x="88634"/>
                  </a:lnTo>
                  <a:lnTo>
                    <a:pt y="2672" x="88634"/>
                  </a:lnTo>
                  <a:cubicBezTo>
                    <a:pt y="2174" x="88634"/>
                    <a:pt y="1804" x="88565"/>
                    <a:pt y="1559" x="88428"/>
                  </a:cubicBezTo>
                  <a:cubicBezTo>
                    <a:pt y="1314" x="88292"/>
                    <a:pt y="1192" x="88084"/>
                    <a:pt y="1192" x="87807"/>
                  </a:cubicBezTo>
                  <a:close/>
                  <a:moveTo>
                    <a:pt y="1192" x="95498"/>
                  </a:moveTo>
                  <a:cubicBezTo>
                    <a:pt y="1192" x="95210"/>
                    <a:pt y="1349" x="94982"/>
                    <a:pt y="1662" x="94812"/>
                  </a:cubicBezTo>
                  <a:cubicBezTo>
                    <a:pt y="1976" x="94643"/>
                    <a:pt y="2400" x="94558"/>
                    <a:pt y="2934" x="94558"/>
                  </a:cubicBezTo>
                  <a:cubicBezTo>
                    <a:pt y="3451" x="94558"/>
                    <a:pt y="3860" x="94647"/>
                    <a:pt y="4163" x="94826"/>
                  </a:cubicBezTo>
                  <a:cubicBezTo>
                    <a:pt y="4466" x="95005"/>
                    <a:pt y="4618" x="95247"/>
                    <a:pt y="4618" x="95553"/>
                  </a:cubicBezTo>
                  <a:cubicBezTo>
                    <a:pt y="4618" x="95675"/>
                    <a:pt y="4597" x="95795"/>
                    <a:pt y="4554" x="95914"/>
                  </a:cubicBezTo>
                  <a:cubicBezTo>
                    <a:pt y="4511" x="96033"/>
                    <a:pt y="4449" x="96149"/>
                    <a:pt y="4367" x="96262"/>
                  </a:cubicBezTo>
                  <a:lnTo>
                    <a:pt y="3860" x="96262"/>
                  </a:lnTo>
                  <a:cubicBezTo>
                    <a:pt y="3961" x="96150"/>
                    <a:pt y="4037" x="96037"/>
                    <a:pt y="4088" x="95924"/>
                  </a:cubicBezTo>
                  <a:cubicBezTo>
                    <a:pt y="4138" x="95810"/>
                    <a:pt y="4163" x="95693"/>
                    <a:pt y="4163" x="95572"/>
                  </a:cubicBezTo>
                  <a:cubicBezTo>
                    <a:pt y="4163" x="95363"/>
                    <a:pt y="4067" x="95200"/>
                    <a:pt y="3874" x="95083"/>
                  </a:cubicBezTo>
                  <a:cubicBezTo>
                    <a:pt y="3680" x="94966"/>
                    <a:pt y="3399" x="94901"/>
                    <a:pt y="3030" x="94887"/>
                  </a:cubicBezTo>
                  <a:lnTo>
                    <a:pt y="3030" x="96335"/>
                  </a:lnTo>
                  <a:lnTo>
                    <a:pt y="2768" x="96335"/>
                  </a:lnTo>
                  <a:cubicBezTo>
                    <a:pt y="2282" x="96335"/>
                    <a:pt y="1898" x="96260"/>
                    <a:pt y="1616" x="96110"/>
                  </a:cubicBezTo>
                  <a:cubicBezTo>
                    <a:pt y="1333" x="95960"/>
                    <a:pt y="1192" x="95756"/>
                    <a:pt y="1192" x="95498"/>
                  </a:cubicBezTo>
                  <a:close/>
                  <a:moveTo>
                    <a:pt y="1192" x="100878"/>
                  </a:moveTo>
                  <a:cubicBezTo>
                    <a:pt y="1192" x="100642"/>
                    <a:pt y="1275" x="100461"/>
                    <a:pt y="1442" x="100333"/>
                  </a:cubicBezTo>
                  <a:cubicBezTo>
                    <a:pt y="1609" x="100205"/>
                    <a:pt y="1846" x="100141"/>
                    <a:pt y="2153" x="100141"/>
                  </a:cubicBezTo>
                  <a:cubicBezTo>
                    <a:pt y="2406" x="100141"/>
                    <a:pt y="2604" x="100185"/>
                    <a:pt y="2749" x="100271"/>
                  </a:cubicBezTo>
                  <a:cubicBezTo>
                    <a:pt y="2894" x="100358"/>
                    <a:pt y="3001" x="100499"/>
                    <a:pt y="3071" x="100694"/>
                  </a:cubicBezTo>
                  <a:lnTo>
                    <a:pt y="3115" x="100804"/>
                  </a:lnTo>
                  <a:cubicBezTo>
                    <a:pt y="3186" x="100999"/>
                    <a:pt y="3261" x="101126"/>
                    <a:pt y="3339" x="101183"/>
                  </a:cubicBezTo>
                  <a:cubicBezTo>
                    <a:pt y="3417" x="101241"/>
                    <a:pt y="3528" x="101270"/>
                    <a:pt y="3674" x="101270"/>
                  </a:cubicBezTo>
                  <a:cubicBezTo>
                    <a:pt y="3831" x="101270"/>
                    <a:pt y="3953" x="101230"/>
                    <a:pt y="4040" x="101150"/>
                  </a:cubicBezTo>
                  <a:cubicBezTo>
                    <a:pt y="4126" x="101070"/>
                    <a:pt y="4169" x="100956"/>
                    <a:pt y="4169" x="100807"/>
                  </a:cubicBezTo>
                  <a:cubicBezTo>
                    <a:pt y="4169" x="100697"/>
                    <a:pt y="4144" x="100585"/>
                    <a:pt y="4092" x="100472"/>
                  </a:cubicBezTo>
                  <a:cubicBezTo>
                    <a:pt y="4041" x="100359"/>
                    <a:pt y="3963" x="100244"/>
                    <a:pt y="3860" x="100128"/>
                  </a:cubicBezTo>
                  <a:lnTo>
                    <a:pt y="4414" x="100128"/>
                  </a:lnTo>
                  <a:cubicBezTo>
                    <a:pt y="4482" x="100251"/>
                    <a:pt y="4533" x="100368"/>
                    <a:pt y="4567" x="100480"/>
                  </a:cubicBezTo>
                  <a:cubicBezTo>
                    <a:pt y="4601" x="100591"/>
                    <a:pt y="4618" x="100698"/>
                    <a:pt y="4618" x="100801"/>
                  </a:cubicBezTo>
                  <a:cubicBezTo>
                    <a:pt y="4618" x="101047"/>
                    <a:pt y="4530" x="101241"/>
                    <a:pt y="4353" x="101382"/>
                  </a:cubicBezTo>
                  <a:cubicBezTo>
                    <a:pt y="4176" x="101523"/>
                    <a:pt y="3936" x="101593"/>
                    <a:pt y="3633" x="101593"/>
                  </a:cubicBezTo>
                  <a:cubicBezTo>
                    <a:pt y="3367" x="101593"/>
                    <a:pt y="3160" x="101546"/>
                    <a:pt y="3011" x="101452"/>
                  </a:cubicBezTo>
                  <a:cubicBezTo>
                    <a:pt y="2863" x="101358"/>
                    <a:pt y="2747" x="101199"/>
                    <a:pt y="2666" x="100975"/>
                  </a:cubicBezTo>
                  <a:lnTo>
                    <a:pt y="2625" x="100867"/>
                  </a:lnTo>
                  <a:cubicBezTo>
                    <a:pt y="2561" x="100698"/>
                    <a:pt y="2494" x="100586"/>
                    <a:pt y="2423" x="100530"/>
                  </a:cubicBezTo>
                  <a:cubicBezTo>
                    <a:pt y="2352" x="100474"/>
                    <a:pt y="2254" x="100446"/>
                    <a:pt y="2130" x="100446"/>
                  </a:cubicBezTo>
                  <a:cubicBezTo>
                    <a:pt y="1967" x="100446"/>
                    <a:pt y="1844" x="100485"/>
                    <a:pt y="1763" x="100563"/>
                  </a:cubicBezTo>
                  <a:cubicBezTo>
                    <a:pt y="1681" x="100642"/>
                    <a:pt y="1640" x="100759"/>
                    <a:pt y="1640" x="100915"/>
                  </a:cubicBezTo>
                  <a:cubicBezTo>
                    <a:pt y="1640" x="101018"/>
                    <a:pt y="1660" x="101117"/>
                    <a:pt y="1699" x="101213"/>
                  </a:cubicBezTo>
                  <a:cubicBezTo>
                    <a:pt y="1737" x="101309"/>
                    <a:pt y="1796" x="101402"/>
                    <a:pt y="1873" x="101491"/>
                  </a:cubicBezTo>
                  <a:lnTo>
                    <a:pt y="1366" x="101491"/>
                  </a:lnTo>
                  <a:cubicBezTo>
                    <a:pt y="1308" x="101404"/>
                    <a:pt y="1264" x="101309"/>
                    <a:pt y="1235" x="101206"/>
                  </a:cubicBezTo>
                  <a:cubicBezTo>
                    <a:pt y="1206" x="101104"/>
                    <a:pt y="1192" x="100994"/>
                    <a:pt y="1192" x="100878"/>
                  </a:cubicBezTo>
                  <a:close/>
                  <a:moveTo>
                    <a:pt y="1192" x="103883"/>
                  </a:moveTo>
                  <a:cubicBezTo>
                    <a:pt y="1192" x="103780"/>
                    <a:pt y="1211" x="103675"/>
                    <a:pt y="1248" x="103566"/>
                  </a:cubicBezTo>
                  <a:cubicBezTo>
                    <a:pt y="1286" x="103458"/>
                    <a:pt y="1343" x="103346"/>
                    <a:pt y="1419" x="103231"/>
                  </a:cubicBezTo>
                  <a:lnTo>
                    <a:pt y="1914" x="103231"/>
                  </a:lnTo>
                  <a:cubicBezTo>
                    <a:pt y="1825" x="103326"/>
                    <a:pt y="1758" x="103426"/>
                    <a:pt y="1713" x="103530"/>
                  </a:cubicBezTo>
                  <a:cubicBezTo>
                    <a:pt y="1669" x="103634"/>
                    <a:pt y="1646" x="103741"/>
                    <a:pt y="1646" x="103850"/>
                  </a:cubicBezTo>
                  <a:cubicBezTo>
                    <a:pt y="1646" x="104023"/>
                    <a:pt y="1714" x="104157"/>
                    <a:pt y="1849" x="104252"/>
                  </a:cubicBezTo>
                  <a:cubicBezTo>
                    <a:pt y="1984" x="104347"/>
                    <a:pt y="2174" x="104395"/>
                    <a:pt y="2421" x="104395"/>
                  </a:cubicBezTo>
                  <a:lnTo>
                    <a:pt y="2474" x="104395"/>
                  </a:lnTo>
                  <a:lnTo>
                    <a:pt y="2474" x="103953"/>
                  </a:lnTo>
                  <a:cubicBezTo>
                    <a:pt y="2474" x="103667"/>
                    <a:pt y="2567" x="103451"/>
                    <a:pt y="2753" x="103307"/>
                  </a:cubicBezTo>
                  <a:cubicBezTo>
                    <a:pt y="2940" x="103162"/>
                    <a:pt y="3217" x="103090"/>
                    <a:pt y="3584" x="103090"/>
                  </a:cubicBezTo>
                  <a:cubicBezTo>
                    <a:pt y="3898" x="103090"/>
                    <a:pt y="4149" x="103148"/>
                    <a:pt y="4337" x="103264"/>
                  </a:cubicBezTo>
                  <a:cubicBezTo>
                    <a:pt y="4524" x="103380"/>
                    <a:pt y="4618" x="103536"/>
                    <a:pt y="4618" x="103732"/>
                  </a:cubicBezTo>
                  <a:cubicBezTo>
                    <a:pt y="4618" x="103888"/>
                    <a:pt y="4571" x="104019"/>
                    <a:pt y="4477" x="104126"/>
                  </a:cubicBezTo>
                  <a:cubicBezTo>
                    <a:pt y="4382" x="104233"/>
                    <a:pt y="4236" x="104323"/>
                    <a:pt y="4038" x="104395"/>
                  </a:cubicBezTo>
                  <a:lnTo>
                    <a:pt y="4533" x="104395"/>
                  </a:lnTo>
                  <a:lnTo>
                    <a:pt y="4533" x="104710"/>
                  </a:lnTo>
                  <a:lnTo>
                    <a:pt y="2672" x="104710"/>
                  </a:lnTo>
                  <a:cubicBezTo>
                    <a:pt y="2174" x="104710"/>
                    <a:pt y="1804" x="104641"/>
                    <a:pt y="1559" x="104504"/>
                  </a:cubicBezTo>
                  <a:cubicBezTo>
                    <a:pt y="1314" x="104368"/>
                    <a:pt y="1192" x="104160"/>
                    <a:pt y="1192" x="103883"/>
                  </a:cubicBezTo>
                  <a:close/>
                  <a:moveTo>
                    <a:pt y="1192" x="107604"/>
                  </a:moveTo>
                  <a:cubicBezTo>
                    <a:pt y="1192" x="107316"/>
                    <a:pt y="1349" x="107088"/>
                    <a:pt y="1662" x="106918"/>
                  </a:cubicBezTo>
                  <a:cubicBezTo>
                    <a:pt y="1976" x="106749"/>
                    <a:pt y="2400" x="106664"/>
                    <a:pt y="2934" x="106664"/>
                  </a:cubicBezTo>
                  <a:cubicBezTo>
                    <a:pt y="3451" x="106664"/>
                    <a:pt y="3860" x="106753"/>
                    <a:pt y="4163" x="106932"/>
                  </a:cubicBezTo>
                  <a:cubicBezTo>
                    <a:pt y="4466" x="107111"/>
                    <a:pt y="4618" x="107353"/>
                    <a:pt y="4618" x="107659"/>
                  </a:cubicBezTo>
                  <a:cubicBezTo>
                    <a:pt y="4618" x="107781"/>
                    <a:pt y="4597" x="107901"/>
                    <a:pt y="4554" x="108020"/>
                  </a:cubicBezTo>
                  <a:cubicBezTo>
                    <a:pt y="4511" x="108139"/>
                    <a:pt y="4449" x="108255"/>
                    <a:pt y="4367" x="108368"/>
                  </a:cubicBezTo>
                  <a:lnTo>
                    <a:pt y="3860" x="108368"/>
                  </a:lnTo>
                  <a:cubicBezTo>
                    <a:pt y="3961" x="108256"/>
                    <a:pt y="4037" x="108143"/>
                    <a:pt y="4088" x="108030"/>
                  </a:cubicBezTo>
                  <a:cubicBezTo>
                    <a:pt y="4138" x="107916"/>
                    <a:pt y="4163" x="107799"/>
                    <a:pt y="4163" x="107678"/>
                  </a:cubicBezTo>
                  <a:cubicBezTo>
                    <a:pt y="4163" x="107469"/>
                    <a:pt y="4067" x="107306"/>
                    <a:pt y="3874" x="107189"/>
                  </a:cubicBezTo>
                  <a:cubicBezTo>
                    <a:pt y="3680" x="107072"/>
                    <a:pt y="3399" x="107007"/>
                    <a:pt y="3030" x="106993"/>
                  </a:cubicBezTo>
                  <a:lnTo>
                    <a:pt y="3030" x="108441"/>
                  </a:lnTo>
                  <a:lnTo>
                    <a:pt y="2768" x="108441"/>
                  </a:lnTo>
                  <a:cubicBezTo>
                    <a:pt y="2282" x="108441"/>
                    <a:pt y="1898" x="108366"/>
                    <a:pt y="1616" x="108216"/>
                  </a:cubicBezTo>
                  <a:cubicBezTo>
                    <a:pt y="1333" x="108066"/>
                    <a:pt y="1192" x="107862"/>
                    <a:pt y="1192" x="107604"/>
                  </a:cubicBezTo>
                  <a:close/>
                  <a:moveTo>
                    <a:pt y="1270" x="110041"/>
                  </a:moveTo>
                  <a:lnTo>
                    <a:pt y="3246" x="110041"/>
                  </a:lnTo>
                  <a:cubicBezTo>
                    <a:pt y="3694" x="110041"/>
                    <a:pt y="4035" x="110098"/>
                    <a:pt y="4268" x="110212"/>
                  </a:cubicBezTo>
                  <a:cubicBezTo>
                    <a:pt y="4501" x="110326"/>
                    <a:pt y="4618" x="110493"/>
                    <a:pt y="4618" x="110713"/>
                  </a:cubicBezTo>
                  <a:cubicBezTo>
                    <a:pt y="4618" x="110847"/>
                    <a:pt y="4570" x="110964"/>
                    <a:pt y="4474" x="111065"/>
                  </a:cubicBezTo>
                  <a:cubicBezTo>
                    <a:pt y="4378" x="111166"/>
                    <a:pt y="4230" x="111255"/>
                    <a:pt y="4032" x="111332"/>
                  </a:cubicBezTo>
                  <a:lnTo>
                    <a:pt y="4533" x="111332"/>
                  </a:lnTo>
                  <a:lnTo>
                    <a:pt y="4533" x="111647"/>
                  </a:lnTo>
                  <a:lnTo>
                    <a:pt y="1270" x="111647"/>
                  </a:lnTo>
                  <a:lnTo>
                    <a:pt y="1270" x="111332"/>
                  </a:lnTo>
                  <a:lnTo>
                    <a:pt y="3120" x="111332"/>
                  </a:lnTo>
                  <a:cubicBezTo>
                    <a:pt y="3439" x="111332"/>
                    <a:pt y="3691" x="111282"/>
                    <a:pt y="3875" x="111183"/>
                  </a:cubicBezTo>
                  <a:cubicBezTo>
                    <a:pt y="4060" x="111085"/>
                    <a:pt y="4152" x="110950"/>
                    <a:pt y="4152" x="110780"/>
                  </a:cubicBezTo>
                  <a:cubicBezTo>
                    <a:pt y="4152" x="110639"/>
                    <a:pt y="4075" x="110533"/>
                    <a:pt y="3920" x="110462"/>
                  </a:cubicBezTo>
                  <a:cubicBezTo>
                    <a:pt y="3766" x="110391"/>
                    <a:pt y="3534" x="110356"/>
                    <a:pt y="3225" x="110356"/>
                  </a:cubicBezTo>
                  <a:lnTo>
                    <a:pt y="1270" x="110356"/>
                  </a:lnTo>
                  <a:close/>
                  <a:moveTo>
                    <a:pt y="0" x="115781"/>
                  </a:moveTo>
                  <a:lnTo>
                    <a:pt y="1766" x="115781"/>
                  </a:lnTo>
                  <a:cubicBezTo>
                    <a:pt y="1571" x="115715"/>
                    <a:pt y="1427" x="115631"/>
                    <a:pt y="1333" x="115530"/>
                  </a:cubicBezTo>
                  <a:cubicBezTo>
                    <a:pt y="1239" x="115429"/>
                    <a:pt y="1192" x="115308"/>
                    <a:pt y="1192" x="115166"/>
                  </a:cubicBezTo>
                  <a:cubicBezTo>
                    <a:pt y="1192" x="114935"/>
                    <a:pt y="1349" x="114746"/>
                    <a:pt y="1664" x="114600"/>
                  </a:cubicBezTo>
                  <a:cubicBezTo>
                    <a:pt y="1978" x="114455"/>
                    <a:pt y="2392" x="114382"/>
                    <a:pt y="2905" x="114382"/>
                  </a:cubicBezTo>
                  <a:cubicBezTo>
                    <a:pt y="3418" x="114382"/>
                    <a:pt y="3831" x="114455"/>
                    <a:pt y="4146" x="114600"/>
                  </a:cubicBezTo>
                  <a:cubicBezTo>
                    <a:pt y="4461" x="114746"/>
                    <a:pt y="4618" x="114935"/>
                    <a:pt y="4618" x="115166"/>
                  </a:cubicBezTo>
                  <a:cubicBezTo>
                    <a:pt y="4618" x="115308"/>
                    <a:pt y="4571" x="115429"/>
                    <a:pt y="4477" x="115530"/>
                  </a:cubicBezTo>
                  <a:cubicBezTo>
                    <a:pt y="4382" x="115631"/>
                    <a:pt y="4238" x="115715"/>
                    <a:pt y="4044" x="115781"/>
                  </a:cubicBezTo>
                  <a:lnTo>
                    <a:pt y="4533" x="115781"/>
                  </a:lnTo>
                  <a:lnTo>
                    <a:pt y="4533" x="116096"/>
                  </a:lnTo>
                  <a:lnTo>
                    <a:pt y="0" x="116096"/>
                  </a:lnTo>
                  <a:close/>
                  <a:moveTo>
                    <a:pt y="1192" x="117548"/>
                  </a:moveTo>
                  <a:cubicBezTo>
                    <a:pt y="1192" x="117260"/>
                    <a:pt y="1349" x="117032"/>
                    <a:pt y="1662" x="116862"/>
                  </a:cubicBezTo>
                  <a:cubicBezTo>
                    <a:pt y="1976" x="116693"/>
                    <a:pt y="2400" x="116608"/>
                    <a:pt y="2934" x="116608"/>
                  </a:cubicBezTo>
                  <a:cubicBezTo>
                    <a:pt y="3451" x="116608"/>
                    <a:pt y="3860" x="116697"/>
                    <a:pt y="4163" x="116876"/>
                  </a:cubicBezTo>
                  <a:cubicBezTo>
                    <a:pt y="4466" x="117055"/>
                    <a:pt y="4618" x="117297"/>
                    <a:pt y="4618" x="117603"/>
                  </a:cubicBezTo>
                  <a:cubicBezTo>
                    <a:pt y="4618" x="117725"/>
                    <a:pt y="4597" x="117845"/>
                    <a:pt y="4554" x="117964"/>
                  </a:cubicBezTo>
                  <a:cubicBezTo>
                    <a:pt y="4511" x="118083"/>
                    <a:pt y="4449" x="118199"/>
                    <a:pt y="4367" x="118312"/>
                  </a:cubicBezTo>
                  <a:lnTo>
                    <a:pt y="3860" x="118312"/>
                  </a:lnTo>
                  <a:cubicBezTo>
                    <a:pt y="3961" x="118200"/>
                    <a:pt y="4037" x="118087"/>
                    <a:pt y="4088" x="117974"/>
                  </a:cubicBezTo>
                  <a:cubicBezTo>
                    <a:pt y="4138" x="117860"/>
                    <a:pt y="4163" x="117743"/>
                    <a:pt y="4163" x="117622"/>
                  </a:cubicBezTo>
                  <a:cubicBezTo>
                    <a:pt y="4163" x="117413"/>
                    <a:pt y="4067" x="117250"/>
                    <a:pt y="3874" x="117133"/>
                  </a:cubicBezTo>
                  <a:cubicBezTo>
                    <a:pt y="3680" x="117016"/>
                    <a:pt y="3399" x="116951"/>
                    <a:pt y="3030" x="116937"/>
                  </a:cubicBezTo>
                  <a:lnTo>
                    <a:pt y="3030" x="118385"/>
                  </a:lnTo>
                  <a:lnTo>
                    <a:pt y="2768" x="118385"/>
                  </a:lnTo>
                  <a:cubicBezTo>
                    <a:pt y="2282" x="118385"/>
                    <a:pt y="1898" x="118310"/>
                    <a:pt y="1616" x="118160"/>
                  </a:cubicBezTo>
                  <a:cubicBezTo>
                    <a:pt y="1333" x="118010"/>
                    <a:pt y="1192" x="117806"/>
                    <a:pt y="1192" x="117548"/>
                  </a:cubicBezTo>
                  <a:close/>
                  <a:moveTo>
                    <a:pt y="1192" x="120954"/>
                  </a:moveTo>
                  <a:cubicBezTo>
                    <a:pt y="1192" x="120718"/>
                    <a:pt y="1275" x="120537"/>
                    <a:pt y="1442" x="120409"/>
                  </a:cubicBezTo>
                  <a:cubicBezTo>
                    <a:pt y="1609" x="120281"/>
                    <a:pt y="1846" x="120217"/>
                    <a:pt y="2153" x="120217"/>
                  </a:cubicBezTo>
                  <a:cubicBezTo>
                    <a:pt y="2406" x="120217"/>
                    <a:pt y="2604" x="120261"/>
                    <a:pt y="2749" x="120347"/>
                  </a:cubicBezTo>
                  <a:cubicBezTo>
                    <a:pt y="2894" x="120434"/>
                    <a:pt y="3001" x="120575"/>
                    <a:pt y="3071" x="120770"/>
                  </a:cubicBezTo>
                  <a:lnTo>
                    <a:pt y="3115" x="120880"/>
                  </a:lnTo>
                  <a:cubicBezTo>
                    <a:pt y="3186" x="121075"/>
                    <a:pt y="3261" x="121202"/>
                    <a:pt y="3339" x="121259"/>
                  </a:cubicBezTo>
                  <a:cubicBezTo>
                    <a:pt y="3417" x="121317"/>
                    <a:pt y="3528" x="121346"/>
                    <a:pt y="3674" x="121346"/>
                  </a:cubicBezTo>
                  <a:cubicBezTo>
                    <a:pt y="3831" x="121346"/>
                    <a:pt y="3953" x="121306"/>
                    <a:pt y="4040" x="121226"/>
                  </a:cubicBezTo>
                  <a:cubicBezTo>
                    <a:pt y="4126" x="121146"/>
                    <a:pt y="4169" x="121032"/>
                    <a:pt y="4169" x="120883"/>
                  </a:cubicBezTo>
                  <a:cubicBezTo>
                    <a:pt y="4169" x="120773"/>
                    <a:pt y="4144" x="120661"/>
                    <a:pt y="4092" x="120548"/>
                  </a:cubicBezTo>
                  <a:cubicBezTo>
                    <a:pt y="4041" x="120435"/>
                    <a:pt y="3963" x="120320"/>
                    <a:pt y="3860" x="120204"/>
                  </a:cubicBezTo>
                  <a:lnTo>
                    <a:pt y="4414" x="120204"/>
                  </a:lnTo>
                  <a:cubicBezTo>
                    <a:pt y="4482" x="120327"/>
                    <a:pt y="4533" x="120444"/>
                    <a:pt y="4567" x="120556"/>
                  </a:cubicBezTo>
                  <a:cubicBezTo>
                    <a:pt y="4601" x="120667"/>
                    <a:pt y="4618" x="120774"/>
                    <a:pt y="4618" x="120877"/>
                  </a:cubicBezTo>
                  <a:cubicBezTo>
                    <a:pt y="4618" x="121123"/>
                    <a:pt y="4530" x="121317"/>
                    <a:pt y="4353" x="121458"/>
                  </a:cubicBezTo>
                  <a:cubicBezTo>
                    <a:pt y="4176" x="121599"/>
                    <a:pt y="3936" x="121669"/>
                    <a:pt y="3633" x="121669"/>
                  </a:cubicBezTo>
                  <a:cubicBezTo>
                    <a:pt y="3367" x="121669"/>
                    <a:pt y="3160" x="121622"/>
                    <a:pt y="3011" x="121528"/>
                  </a:cubicBezTo>
                  <a:cubicBezTo>
                    <a:pt y="2863" x="121434"/>
                    <a:pt y="2747" x="121275"/>
                    <a:pt y="2666" x="121051"/>
                  </a:cubicBezTo>
                  <a:lnTo>
                    <a:pt y="2625" x="120943"/>
                  </a:lnTo>
                  <a:cubicBezTo>
                    <a:pt y="2561" x="120774"/>
                    <a:pt y="2494" x="120662"/>
                    <a:pt y="2423" x="120606"/>
                  </a:cubicBezTo>
                  <a:cubicBezTo>
                    <a:pt y="2352" x="120550"/>
                    <a:pt y="2254" x="120522"/>
                    <a:pt y="2130" x="120522"/>
                  </a:cubicBezTo>
                  <a:cubicBezTo>
                    <a:pt y="1967" x="120522"/>
                    <a:pt y="1844" x="120561"/>
                    <a:pt y="1763" x="120639"/>
                  </a:cubicBezTo>
                  <a:cubicBezTo>
                    <a:pt y="1681" x="120718"/>
                    <a:pt y="1640" x="120835"/>
                    <a:pt y="1640" x="120991"/>
                  </a:cubicBezTo>
                  <a:cubicBezTo>
                    <a:pt y="1640" x="121094"/>
                    <a:pt y="1660" x="121193"/>
                    <a:pt y="1699" x="121289"/>
                  </a:cubicBezTo>
                  <a:cubicBezTo>
                    <a:pt y="1737" x="121385"/>
                    <a:pt y="1796" x="121478"/>
                    <a:pt y="1873" x="121567"/>
                  </a:cubicBezTo>
                  <a:lnTo>
                    <a:pt y="1366" x="121567"/>
                  </a:lnTo>
                  <a:cubicBezTo>
                    <a:pt y="1308" x="121480"/>
                    <a:pt y="1264" x="121385"/>
                    <a:pt y="1235" x="121282"/>
                  </a:cubicBezTo>
                  <a:cubicBezTo>
                    <a:pt y="1206" x="121180"/>
                    <a:pt y="1192" x="121070"/>
                    <a:pt y="1192" x="120954"/>
                  </a:cubicBezTo>
                  <a:close/>
                  <a:moveTo>
                    <a:pt y="1192" x="124289"/>
                  </a:moveTo>
                  <a:cubicBezTo>
                    <a:pt y="1192" x="124014"/>
                    <a:pt y="1343" x="123799"/>
                    <a:pt y="1646" x="123643"/>
                  </a:cubicBezTo>
                  <a:cubicBezTo>
                    <a:pt y="1949" x="123487"/>
                    <a:pt y="2369" x="123409"/>
                    <a:pt y="2905" x="123409"/>
                  </a:cubicBezTo>
                  <a:cubicBezTo>
                    <a:pt y="3439" x="123409"/>
                    <a:pt y="3858" x="123487"/>
                    <a:pt y="4162" x="123643"/>
                  </a:cubicBezTo>
                  <a:cubicBezTo>
                    <a:pt y="4466" x="123799"/>
                    <a:pt y="4618" x="124014"/>
                    <a:pt y="4618" x="124289"/>
                  </a:cubicBezTo>
                  <a:cubicBezTo>
                    <a:pt y="4618" x="124563"/>
                    <a:pt y="4466" x="124778"/>
                    <a:pt y="4162" x="124935"/>
                  </a:cubicBezTo>
                  <a:cubicBezTo>
                    <a:pt y="3858" x="125091"/>
                    <a:pt y="3439" x="125169"/>
                    <a:pt y="2905" x="125169"/>
                  </a:cubicBezTo>
                  <a:cubicBezTo>
                    <a:pt y="2369" x="125169"/>
                    <a:pt y="1949" x="125091"/>
                    <a:pt y="1646" x="124935"/>
                  </a:cubicBezTo>
                  <a:cubicBezTo>
                    <a:pt y="1343" x="124778"/>
                    <a:pt y="1192" x="124563"/>
                    <a:pt y="1192" x="124289"/>
                  </a:cubicBezTo>
                  <a:close/>
                  <a:moveTo>
                    <a:pt y="1192" x="126435"/>
                  </a:moveTo>
                  <a:cubicBezTo>
                    <a:pt y="1192" x="126160"/>
                    <a:pt y="1343" x="125945"/>
                    <a:pt y="1646" x="125789"/>
                  </a:cubicBezTo>
                  <a:cubicBezTo>
                    <a:pt y="1949" x="125633"/>
                    <a:pt y="2369" x="125555"/>
                    <a:pt y="2905" x="125555"/>
                  </a:cubicBezTo>
                  <a:cubicBezTo>
                    <a:pt y="3439" x="125555"/>
                    <a:pt y="3858" x="125633"/>
                    <a:pt y="4162" x="125789"/>
                  </a:cubicBezTo>
                  <a:cubicBezTo>
                    <a:pt y="4466" x="125945"/>
                    <a:pt y="4618" x="126160"/>
                    <a:pt y="4618" x="126435"/>
                  </a:cubicBezTo>
                  <a:cubicBezTo>
                    <a:pt y="4618" x="126709"/>
                    <a:pt y="4466" x="126924"/>
                    <a:pt y="4162" x="127081"/>
                  </a:cubicBezTo>
                  <a:cubicBezTo>
                    <a:pt y="3858" x="127237"/>
                    <a:pt y="3439" x="127315"/>
                    <a:pt y="2905" x="127315"/>
                  </a:cubicBezTo>
                  <a:cubicBezTo>
                    <a:pt y="2369" x="127315"/>
                    <a:pt y="1949" x="127237"/>
                    <a:pt y="1646" x="127081"/>
                  </a:cubicBezTo>
                  <a:cubicBezTo>
                    <a:pt y="1343" x="126924"/>
                    <a:pt y="1192" x="126709"/>
                    <a:pt y="1192" x="126435"/>
                  </a:cubicBezTo>
                  <a:close/>
                  <a:moveTo>
                    <a:pt y="0" x="129100"/>
                  </a:moveTo>
                  <a:lnTo>
                    <a:pt y="1766" x="129100"/>
                  </a:lnTo>
                  <a:cubicBezTo>
                    <a:pt y="1571" x="129034"/>
                    <a:pt y="1427" x="128950"/>
                    <a:pt y="1333" x="128849"/>
                  </a:cubicBezTo>
                  <a:cubicBezTo>
                    <a:pt y="1239" x="128748"/>
                    <a:pt y="1192" x="128627"/>
                    <a:pt y="1192" x="128485"/>
                  </a:cubicBezTo>
                  <a:cubicBezTo>
                    <a:pt y="1192" x="128254"/>
                    <a:pt y="1349" x="128065"/>
                    <a:pt y="1664" x="127919"/>
                  </a:cubicBezTo>
                  <a:cubicBezTo>
                    <a:pt y="1978" x="127774"/>
                    <a:pt y="2392" x="127701"/>
                    <a:pt y="2905" x="127701"/>
                  </a:cubicBezTo>
                  <a:cubicBezTo>
                    <a:pt y="3418" x="127701"/>
                    <a:pt y="3831" x="127774"/>
                    <a:pt y="4146" x="127919"/>
                  </a:cubicBezTo>
                  <a:cubicBezTo>
                    <a:pt y="4461" x="128065"/>
                    <a:pt y="4618" x="128254"/>
                    <a:pt y="4618" x="128485"/>
                  </a:cubicBezTo>
                  <a:cubicBezTo>
                    <a:pt y="4618" x="128627"/>
                    <a:pt y="4571" x="128748"/>
                    <a:pt y="4477" x="128849"/>
                  </a:cubicBezTo>
                  <a:cubicBezTo>
                    <a:pt y="4382" x="128950"/>
                    <a:pt y="4238" x="129034"/>
                    <a:pt y="4044" x="129100"/>
                  </a:cubicBezTo>
                  <a:lnTo>
                    <a:pt y="4533" x="129100"/>
                  </a:lnTo>
                  <a:lnTo>
                    <a:pt y="4533" x="129415"/>
                  </a:lnTo>
                  <a:lnTo>
                    <a:pt y="0" x="129415"/>
                  </a:lnTo>
                  <a:close/>
                  <a:moveTo>
                    <a:pt y="3793" x="36090"/>
                  </a:moveTo>
                  <a:lnTo>
                    <a:pt y="4295" x="36090"/>
                  </a:lnTo>
                  <a:lnTo>
                    <a:pt y="5227" x="35949"/>
                  </a:lnTo>
                  <a:lnTo>
                    <a:pt y="5227" x="36170"/>
                  </a:lnTo>
                  <a:lnTo>
                    <a:pt y="4295" x="36451"/>
                  </a:lnTo>
                  <a:lnTo>
                    <a:pt y="3793" x="36451"/>
                  </a:lnTo>
                  <a:close/>
                  <a:moveTo>
                    <a:pt y="3793" x="70723"/>
                  </a:moveTo>
                  <a:lnTo>
                    <a:pt y="4295" x="70723"/>
                  </a:lnTo>
                  <a:lnTo>
                    <a:pt y="5227" x="70582"/>
                  </a:lnTo>
                  <a:lnTo>
                    <a:pt y="5227" x="70803"/>
                  </a:lnTo>
                  <a:lnTo>
                    <a:pt y="4295" x="71084"/>
                  </a:lnTo>
                  <a:lnTo>
                    <a:pt y="3793" x="71084"/>
                  </a:lnTo>
                  <a:close/>
                  <a:moveTo>
                    <a:pt y="1192" x="27001"/>
                  </a:moveTo>
                  <a:cubicBezTo>
                    <a:pt y="1192" x="26766"/>
                    <a:pt y="1344" x="26577"/>
                    <a:pt y="1649" x="26433"/>
                  </a:cubicBezTo>
                  <a:cubicBezTo>
                    <a:pt y="1954" x="26289"/>
                    <a:pt y="2359" x="26217"/>
                    <a:pt y="2864" x="26217"/>
                  </a:cubicBezTo>
                  <a:cubicBezTo>
                    <a:pt y="3367" x="26217"/>
                    <a:pt y="3771" x="26289"/>
                    <a:pt y="4076" x="26433"/>
                  </a:cubicBezTo>
                  <a:cubicBezTo>
                    <a:pt y="4381" x="26577"/>
                    <a:pt y="4533" x="26766"/>
                    <a:pt y="4533" x="27001"/>
                  </a:cubicBezTo>
                  <a:cubicBezTo>
                    <a:pt y="4533" x="27143"/>
                    <a:pt y="4486" x="27264"/>
                    <a:pt y="4391" x="27366"/>
                  </a:cubicBezTo>
                  <a:cubicBezTo>
                    <a:pt y="4296" x="27468"/>
                    <a:pt y="4152" x="27551"/>
                    <a:pt y="3960" x="27616"/>
                  </a:cubicBezTo>
                  <a:lnTo>
                    <a:pt y="4225" x="27616"/>
                  </a:lnTo>
                  <a:cubicBezTo>
                    <a:pt y="4596" x="27616"/>
                    <a:pt y="4873" x="27565"/>
                    <a:pt y="5056" x="27462"/>
                  </a:cubicBezTo>
                  <a:cubicBezTo>
                    <a:pt y="5240" x="27359"/>
                    <a:pt y="5332" x="27204"/>
                    <a:pt y="5332" x="26998"/>
                  </a:cubicBezTo>
                  <a:cubicBezTo>
                    <a:pt y="5332" x="26904"/>
                    <a:pt y="5311" x="26812"/>
                    <a:pt y="5271" x="26722"/>
                  </a:cubicBezTo>
                  <a:cubicBezTo>
                    <a:pt y="5230" x="26632"/>
                    <a:pt y="5167" x="26541"/>
                    <a:pt y="5081" x="26448"/>
                  </a:cubicBezTo>
                  <a:lnTo>
                    <a:pt y="5603" x="26448"/>
                  </a:lnTo>
                  <a:cubicBezTo>
                    <a:pt y="5661" x="26541"/>
                    <a:pt y="5704" x="26636"/>
                    <a:pt y="5732" x="26734"/>
                  </a:cubicBezTo>
                  <a:cubicBezTo>
                    <a:pt y="5761" x="26832"/>
                    <a:pt y="5775" x="26937"/>
                    <a:pt y="5775" x="27047"/>
                  </a:cubicBezTo>
                  <a:cubicBezTo>
                    <a:pt y="5775" x="27347"/>
                    <a:pt y="5639" x="27569"/>
                    <a:pt y="5368" x="27714"/>
                  </a:cubicBezTo>
                  <a:cubicBezTo>
                    <a:pt y="5097" x="27859"/>
                    <a:pt y="4684" x="27931"/>
                    <a:pt y="4128" x="27931"/>
                  </a:cubicBezTo>
                  <a:lnTo>
                    <a:pt y="1270" x="27931"/>
                  </a:lnTo>
                  <a:lnTo>
                    <a:pt y="1270" x="27616"/>
                  </a:lnTo>
                  <a:lnTo>
                    <a:pt y="1766" x="27616"/>
                  </a:lnTo>
                  <a:cubicBezTo>
                    <a:pt y="1573" x="27551"/>
                    <a:pt y="1430" x="27468"/>
                    <a:pt y="1334" x="27366"/>
                  </a:cubicBezTo>
                  <a:cubicBezTo>
                    <a:pt y="1239" x="27264"/>
                    <a:pt y="1192" x="27143"/>
                    <a:pt y="1192" x="27001"/>
                  </a:cubicBezTo>
                  <a:close/>
                  <a:moveTo>
                    <a:pt y="1192" x="60445"/>
                  </a:moveTo>
                  <a:cubicBezTo>
                    <a:pt y="1192" x="60304"/>
                    <a:pt y="1239" x="60184"/>
                    <a:pt y="1333" x="60083"/>
                  </a:cubicBezTo>
                  <a:cubicBezTo>
                    <a:pt y="1427" x="59982"/>
                    <a:pt y="1571" x="59898"/>
                    <a:pt y="1766" x="59832"/>
                  </a:cubicBezTo>
                  <a:lnTo>
                    <a:pt y="1270" x="59832"/>
                  </a:lnTo>
                  <a:lnTo>
                    <a:pt y="1270" x="59515"/>
                  </a:lnTo>
                  <a:lnTo>
                    <a:pt y="5775" x="59515"/>
                  </a:lnTo>
                  <a:lnTo>
                    <a:pt y="5775" x="59832"/>
                  </a:lnTo>
                  <a:lnTo>
                    <a:pt y="4044" x="59832"/>
                  </a:lnTo>
                  <a:cubicBezTo>
                    <a:pt y="4238" x="59898"/>
                    <a:pt y="4382" x="59982"/>
                    <a:pt y="4477" x="60083"/>
                  </a:cubicBezTo>
                  <a:cubicBezTo>
                    <a:pt y="4571" x="60184"/>
                    <a:pt y="4618" x="60304"/>
                    <a:pt y="4618" x="60445"/>
                  </a:cubicBezTo>
                  <a:cubicBezTo>
                    <a:pt y="4618" x="60678"/>
                    <a:pt y="4461" x="60867"/>
                    <a:pt y="4146" x="61012"/>
                  </a:cubicBezTo>
                  <a:cubicBezTo>
                    <a:pt y="3831" x="61158"/>
                    <a:pt y="3418" x="61231"/>
                    <a:pt y="2905" x="61231"/>
                  </a:cubicBezTo>
                  <a:cubicBezTo>
                    <a:pt y="2392" x="61231"/>
                    <a:pt y="1978" x="61158"/>
                    <a:pt y="1664" x="61012"/>
                  </a:cubicBezTo>
                  <a:cubicBezTo>
                    <a:pt y="1349" x="60867"/>
                    <a:pt y="1192" x="60678"/>
                    <a:pt y="1192" x="604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y="1055150" x="157075"/>
              <a:ext cy="144400" cx="213600"/>
            </a:xfrm>
            <a:custGeom>
              <a:pathLst>
                <a:path w="8544" extrusionOk="0" h="5776">
                  <a:moveTo>
                    <a:pt y="1449" x="8183"/>
                  </a:moveTo>
                  <a:lnTo>
                    <a:pt y="2189" x="8183"/>
                  </a:lnTo>
                  <a:lnTo>
                    <a:pt y="2189" x="8544"/>
                  </a:lnTo>
                  <a:lnTo>
                    <a:pt y="1449" x="8544"/>
                  </a:lnTo>
                  <a:close/>
                  <a:moveTo>
                    <a:pt y="1647" x="2850"/>
                  </a:moveTo>
                  <a:cubicBezTo>
                    <a:pt y="1647" x="3005"/>
                    <a:pt y="1734" x="3129"/>
                    <a:pt y="1909" x="3224"/>
                  </a:cubicBezTo>
                  <a:cubicBezTo>
                    <a:pt y="2084" x="3318"/>
                    <a:pt y="2318" x="3366"/>
                    <a:pt y="2611" x="3368"/>
                  </a:cubicBezTo>
                  <a:lnTo>
                    <a:pt y="2614" x="2245"/>
                  </a:lnTo>
                  <a:cubicBezTo>
                    <a:pt y="2307" x="2261"/>
                    <a:pt y="2069" x="2322"/>
                    <a:pt y="1901" x="2427"/>
                  </a:cubicBezTo>
                  <a:cubicBezTo>
                    <a:pt y="1732" x="2533"/>
                    <a:pt y="1647" x="2674"/>
                    <a:pt y="1647" x="2850"/>
                  </a:cubicBezTo>
                  <a:close/>
                  <a:moveTo>
                    <a:pt y="1" x="0"/>
                  </a:moveTo>
                  <a:lnTo>
                    <a:pt y="4534" x="0"/>
                  </a:lnTo>
                  <a:lnTo>
                    <a:pt y="4534" x="317"/>
                  </a:lnTo>
                  <a:lnTo>
                    <a:pt y="2941" x="317"/>
                  </a:lnTo>
                  <a:lnTo>
                    <a:pt y="4534" x="1291"/>
                  </a:lnTo>
                  <a:lnTo>
                    <a:pt y="4534" x="1702"/>
                  </a:lnTo>
                  <a:lnTo>
                    <a:pt y="2798" x="642"/>
                  </a:lnTo>
                  <a:lnTo>
                    <a:pt y="1271" x="1659"/>
                  </a:lnTo>
                  <a:lnTo>
                    <a:pt y="1271" x="1257"/>
                  </a:lnTo>
                  <a:lnTo>
                    <a:pt y="2678" x="317"/>
                  </a:lnTo>
                  <a:lnTo>
                    <a:pt y="1" x="317"/>
                  </a:lnTo>
                  <a:close/>
                  <a:moveTo>
                    <a:pt y="3794" x="8183"/>
                  </a:moveTo>
                  <a:lnTo>
                    <a:pt y="4534" x="8183"/>
                  </a:lnTo>
                  <a:lnTo>
                    <a:pt y="4534" x="8544"/>
                  </a:lnTo>
                  <a:lnTo>
                    <a:pt y="3794" x="8544"/>
                  </a:lnTo>
                  <a:close/>
                  <a:moveTo>
                    <a:pt y="1193" x="2846"/>
                  </a:moveTo>
                  <a:cubicBezTo>
                    <a:pt y="1193" x="2558"/>
                    <a:pt y="1349" x="2330"/>
                    <a:pt y="1663" x="2160"/>
                  </a:cubicBezTo>
                  <a:cubicBezTo>
                    <a:pt y="1977" x="1991"/>
                    <a:pt y="2401" x="1906"/>
                    <a:pt y="2935" x="1906"/>
                  </a:cubicBezTo>
                  <a:cubicBezTo>
                    <a:pt y="3451" x="1906"/>
                    <a:pt y="3861" x="1995"/>
                    <a:pt y="4164" x="2174"/>
                  </a:cubicBezTo>
                  <a:cubicBezTo>
                    <a:pt y="4467" x="2353"/>
                    <a:pt y="4619" x="2595"/>
                    <a:pt y="4619" x="2901"/>
                  </a:cubicBezTo>
                  <a:cubicBezTo>
                    <a:pt y="4619" x="3023"/>
                    <a:pt y="4597" x="3143"/>
                    <a:pt y="4555" x="3262"/>
                  </a:cubicBezTo>
                  <a:cubicBezTo>
                    <a:pt y="4512" x="3381"/>
                    <a:pt y="4450" x="3497"/>
                    <a:pt y="4368" x="3610"/>
                  </a:cubicBezTo>
                  <a:lnTo>
                    <a:pt y="3861" x="3610"/>
                  </a:lnTo>
                  <a:cubicBezTo>
                    <a:pt y="3962" x="3498"/>
                    <a:pt y="4038" x="3385"/>
                    <a:pt y="4089" x="3272"/>
                  </a:cubicBezTo>
                  <a:cubicBezTo>
                    <a:pt y="4139" x="3158"/>
                    <a:pt y="4164" x="3041"/>
                    <a:pt y="4164" x="2920"/>
                  </a:cubicBezTo>
                  <a:cubicBezTo>
                    <a:pt y="4164" x="2711"/>
                    <a:pt y="4068" x="2548"/>
                    <a:pt y="3874" x="2431"/>
                  </a:cubicBezTo>
                  <a:cubicBezTo>
                    <a:pt y="3681" x="2314"/>
                    <a:pt y="3400" x="2249"/>
                    <a:pt y="3031" x="2235"/>
                  </a:cubicBezTo>
                  <a:lnTo>
                    <a:pt y="3031" x="3683"/>
                  </a:lnTo>
                  <a:lnTo>
                    <a:pt y="2769" x="3683"/>
                  </a:lnTo>
                  <a:cubicBezTo>
                    <a:pt y="2283" x="3683"/>
                    <a:pt y="1899" x="3608"/>
                    <a:pt y="1616" x="3458"/>
                  </a:cubicBezTo>
                  <a:cubicBezTo>
                    <a:pt y="1334" x="3308"/>
                    <a:pt y="1193" x="3104"/>
                    <a:pt y="1193" x="2846"/>
                  </a:cubicBezTo>
                  <a:close/>
                  <a:moveTo>
                    <a:pt y="1193" x="6885"/>
                  </a:moveTo>
                  <a:cubicBezTo>
                    <a:pt y="1193" x="6649"/>
                    <a:pt y="1276" x="6468"/>
                    <a:pt y="1443" x="6340"/>
                  </a:cubicBezTo>
                  <a:cubicBezTo>
                    <a:pt y="1610" x="6212"/>
                    <a:pt y="1847" x="6148"/>
                    <a:pt y="2154" x="6148"/>
                  </a:cubicBezTo>
                  <a:cubicBezTo>
                    <a:pt y="2406" x="6148"/>
                    <a:pt y="2605" x="6192"/>
                    <a:pt y="2750" x="6278"/>
                  </a:cubicBezTo>
                  <a:cubicBezTo>
                    <a:pt y="2895" x="6365"/>
                    <a:pt y="3002" x="6506"/>
                    <a:pt y="3072" x="6701"/>
                  </a:cubicBezTo>
                  <a:lnTo>
                    <a:pt y="3115" x="6811"/>
                  </a:lnTo>
                  <a:cubicBezTo>
                    <a:pt y="3187" x="7006"/>
                    <a:pt y="3262" x="7133"/>
                    <a:pt y="3340" x="7190"/>
                  </a:cubicBezTo>
                  <a:cubicBezTo>
                    <a:pt y="3417" x="7248"/>
                    <a:pt y="3529" x="7277"/>
                    <a:pt y="3675" x="7277"/>
                  </a:cubicBezTo>
                  <a:cubicBezTo>
                    <a:pt y="3832" x="7277"/>
                    <a:pt y="3954" x="7237"/>
                    <a:pt y="4040" x="7157"/>
                  </a:cubicBezTo>
                  <a:cubicBezTo>
                    <a:pt y="4127" x="7077"/>
                    <a:pt y="4170" x="6963"/>
                    <a:pt y="4170" x="6814"/>
                  </a:cubicBezTo>
                  <a:cubicBezTo>
                    <a:pt y="4170" x="6704"/>
                    <a:pt y="4144" x="6592"/>
                    <a:pt y="4093" x="6479"/>
                  </a:cubicBezTo>
                  <a:cubicBezTo>
                    <a:pt y="4041" x="6366"/>
                    <a:pt y="3964" x="6251"/>
                    <a:pt y="3861" x="6135"/>
                  </a:cubicBezTo>
                  <a:lnTo>
                    <a:pt y="4415" x="6135"/>
                  </a:lnTo>
                  <a:cubicBezTo>
                    <a:pt y="4483" x="6258"/>
                    <a:pt y="4534" x="6375"/>
                    <a:pt y="4568" x="6487"/>
                  </a:cubicBezTo>
                  <a:cubicBezTo>
                    <a:pt y="4602" x="6598"/>
                    <a:pt y="4619" x="6705"/>
                    <a:pt y="4619" x="6808"/>
                  </a:cubicBezTo>
                  <a:cubicBezTo>
                    <a:pt y="4619" x="7054"/>
                    <a:pt y="4530" x="7248"/>
                    <a:pt y="4354" x="7389"/>
                  </a:cubicBezTo>
                  <a:cubicBezTo>
                    <a:pt y="4177" x="7530"/>
                    <a:pt y="3937" x="7600"/>
                    <a:pt y="3634" x="7600"/>
                  </a:cubicBezTo>
                  <a:cubicBezTo>
                    <a:pt y="3368" x="7600"/>
                    <a:pt y="3161" x="7553"/>
                    <a:pt y="3012" x="7459"/>
                  </a:cubicBezTo>
                  <a:cubicBezTo>
                    <a:pt y="2863" x="7365"/>
                    <a:pt y="2748" x="7206"/>
                    <a:pt y="2667" x="6982"/>
                  </a:cubicBezTo>
                  <a:lnTo>
                    <a:pt y="2626" x="6874"/>
                  </a:lnTo>
                  <a:cubicBezTo>
                    <a:pt y="2562" x="6705"/>
                    <a:pt y="2494" x="6593"/>
                    <a:pt y="2423" x="6537"/>
                  </a:cubicBezTo>
                  <a:cubicBezTo>
                    <a:pt y="2353" x="6481"/>
                    <a:pt y="2255" x="6453"/>
                    <a:pt y="2131" x="6453"/>
                  </a:cubicBezTo>
                  <a:cubicBezTo>
                    <a:pt y="1968" x="6453"/>
                    <a:pt y="1845" x="6492"/>
                    <a:pt y="1764" x="6570"/>
                  </a:cubicBezTo>
                  <a:cubicBezTo>
                    <a:pt y="1682" x="6649"/>
                    <a:pt y="1641" x="6766"/>
                    <a:pt y="1641" x="6922"/>
                  </a:cubicBezTo>
                  <a:cubicBezTo>
                    <a:pt y="1641" x="7025"/>
                    <a:pt y="1661" x="7124"/>
                    <a:pt y="1699" x="7220"/>
                  </a:cubicBezTo>
                  <a:cubicBezTo>
                    <a:pt y="1738" x="7316"/>
                    <a:pt y="1797" x="7409"/>
                    <a:pt y="1874" x="7498"/>
                  </a:cubicBezTo>
                  <a:lnTo>
                    <a:pt y="1367" x="7498"/>
                  </a:lnTo>
                  <a:cubicBezTo>
                    <a:pt y="1309" x="7411"/>
                    <a:pt y="1265" x="7316"/>
                    <a:pt y="1236" x="7213"/>
                  </a:cubicBezTo>
                  <a:cubicBezTo>
                    <a:pt y="1207" x="7111"/>
                    <a:pt y="1193" x="7001"/>
                    <a:pt y="1193" x="6885"/>
                  </a:cubicBezTo>
                  <a:close/>
                  <a:moveTo>
                    <a:pt y="1271" x="3974"/>
                  </a:moveTo>
                  <a:lnTo>
                    <a:pt y="4482" x="4750"/>
                  </a:lnTo>
                  <a:lnTo>
                    <a:pt y="4727" x="4693"/>
                  </a:lnTo>
                  <a:cubicBezTo>
                    <a:pt y="4987" x="4635"/>
                    <a:pt y="5152" x="4582"/>
                    <a:pt y="5222" x="4534"/>
                  </a:cubicBezTo>
                  <a:cubicBezTo>
                    <a:pt y="5292" x="4486"/>
                    <a:pt y="5327" x="4419"/>
                    <a:pt y="5327" x="4332"/>
                  </a:cubicBezTo>
                  <a:lnTo>
                    <a:pt y="5327" x="4147"/>
                  </a:lnTo>
                  <a:lnTo>
                    <a:pt y="5776" x="4147"/>
                  </a:lnTo>
                  <a:lnTo>
                    <a:pt y="5776" x="4399"/>
                  </a:lnTo>
                  <a:cubicBezTo>
                    <a:pt y="5776" x="4540"/>
                    <a:pt y="5716" x="4653"/>
                    <a:pt y="5598" x="4738"/>
                  </a:cubicBezTo>
                  <a:cubicBezTo>
                    <a:pt y="5479" x="4822"/>
                    <a:pt y="5226" x="4909"/>
                    <a:pt y="4837" x="4998"/>
                  </a:cubicBezTo>
                  <a:lnTo>
                    <a:pt y="1271" x="5840"/>
                  </a:lnTo>
                  <a:lnTo>
                    <a:pt y="1271" x="5506"/>
                  </a:lnTo>
                  <a:lnTo>
                    <a:pt y="3823" x="4907"/>
                  </a:lnTo>
                  <a:lnTo>
                    <a:pt y="1271" x="4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y="1055150" x="364400"/>
              <a:ext cy="130700" cx="1617875"/>
            </a:xfrm>
            <a:custGeom>
              <a:pathLst>
                <a:path w="64715" extrusionOk="0" h="5228">
                  <a:moveTo>
                    <a:pt y="1647" x="1081"/>
                  </a:moveTo>
                  <a:cubicBezTo>
                    <a:pt y="1647" x="1221"/>
                    <a:pt y="1716" x="1332"/>
                    <a:pt y="1854" x="1414"/>
                  </a:cubicBezTo>
                  <a:cubicBezTo>
                    <a:pt y="1992" x="1496"/>
                    <a:pt y="2179" x="1536"/>
                    <a:pt y="2416" x="1536"/>
                  </a:cubicBezTo>
                  <a:cubicBezTo>
                    <a:pt y="2449" x="1536"/>
                    <a:pt y="2482" x="1536"/>
                    <a:pt y="2515" x="1534"/>
                  </a:cubicBezTo>
                  <a:cubicBezTo>
                    <a:pt y="2548" x="1532"/>
                    <a:pt y="2580" x="1530"/>
                    <a:pt y="2611" x="1526"/>
                  </a:cubicBezTo>
                  <a:lnTo>
                    <a:pt y="2614" x="394"/>
                  </a:lnTo>
                  <a:cubicBezTo>
                    <a:pt y="2305" x="456"/>
                    <a:pt y="2067" x="547"/>
                    <a:pt y="1899" x="667"/>
                  </a:cubicBezTo>
                  <a:cubicBezTo>
                    <a:pt y="1731" x="786"/>
                    <a:pt y="1647" x="925"/>
                    <a:pt y="1647" x="1081"/>
                  </a:cubicBezTo>
                  <a:close/>
                  <a:moveTo>
                    <a:pt y="2894" x="10187"/>
                  </a:moveTo>
                  <a:lnTo>
                    <a:pt y="3013" x="10174"/>
                  </a:lnTo>
                  <a:cubicBezTo>
                    <a:pt y="3363" x="10132"/>
                    <a:pt y="3642" x="10048"/>
                    <a:pt y="3851" x="9920"/>
                  </a:cubicBezTo>
                  <a:cubicBezTo>
                    <a:pt y="4060" x="9792"/>
                    <a:pt y="4164" x="9643"/>
                    <a:pt y="4164" x="9472"/>
                  </a:cubicBezTo>
                  <a:cubicBezTo>
                    <a:pt y="4164" x="9360"/>
                    <a:pt y="4116" x="9272"/>
                    <a:pt y="4019" x="9209"/>
                  </a:cubicBezTo>
                  <a:cubicBezTo>
                    <a:pt y="3922" x="9145"/>
                    <a:pt y="3788" x="9114"/>
                    <a:pt y="3617" x="9114"/>
                  </a:cubicBezTo>
                  <a:cubicBezTo>
                    <a:pt y="3370" x="9114"/>
                    <a:pt y="3188" x="9176"/>
                    <a:pt y="3070" x="9299"/>
                  </a:cubicBezTo>
                  <a:cubicBezTo>
                    <a:pt y="2953" x="9423"/>
                    <a:pt y="2894" x="9614"/>
                    <a:pt y="2894" x="9872"/>
                  </a:cubicBezTo>
                  <a:close/>
                  <a:moveTo>
                    <a:pt y="1647" x="19405"/>
                  </a:moveTo>
                  <a:cubicBezTo>
                    <a:pt y="1647" x="19549"/>
                    <a:pt y="1719" x="19658"/>
                    <a:pt y="1863" x="19732"/>
                  </a:cubicBezTo>
                  <a:cubicBezTo>
                    <a:pt y="2006" x="19807"/>
                    <a:pt y="2219" x="19844"/>
                    <a:pt y="2501" x="19844"/>
                  </a:cubicBezTo>
                  <a:cubicBezTo>
                    <a:pt y="2982" x="19844"/>
                    <a:pt y="3380" x="19774"/>
                    <a:pt y="3694" x="19636"/>
                  </a:cubicBezTo>
                  <a:cubicBezTo>
                    <a:pt y="4007" x="19497"/>
                    <a:pt y="4164" x="19322"/>
                    <a:pt y="4164" x="19111"/>
                  </a:cubicBezTo>
                  <a:cubicBezTo>
                    <a:pt y="4164" x="18964"/>
                    <a:pt y="4091" x="18854"/>
                    <a:pt y="3944" x="18781"/>
                  </a:cubicBezTo>
                  <a:cubicBezTo>
                    <a:pt y="3798" x="18709"/>
                    <a:pt y="3577" x="18673"/>
                    <a:pt y="3282" x="18673"/>
                  </a:cubicBezTo>
                  <a:cubicBezTo>
                    <a:pt y="3085" x="18673"/>
                    <a:pt y="2895" x="18687"/>
                    <a:pt y="2710" x="18716"/>
                  </a:cubicBezTo>
                  <a:cubicBezTo>
                    <a:pt y="2526" x="18745"/>
                    <a:pt y="2362" x="18787"/>
                    <a:pt y="2218" x="18840"/>
                  </a:cubicBezTo>
                  <a:cubicBezTo>
                    <a:pt y="2026" x="18913"/>
                    <a:pt y="1883" x="18996"/>
                    <a:pt y="1788" x="19089"/>
                  </a:cubicBezTo>
                  <a:cubicBezTo>
                    <a:pt y="1694" x="19181"/>
                    <a:pt y="1647" x="19287"/>
                    <a:pt y="1647" x="19405"/>
                  </a:cubicBezTo>
                  <a:close/>
                  <a:moveTo>
                    <a:pt y="1647" x="23901"/>
                  </a:moveTo>
                  <a:cubicBezTo>
                    <a:pt y="1647" x="24045"/>
                    <a:pt y="1719" x="24154"/>
                    <a:pt y="1863" x="24228"/>
                  </a:cubicBezTo>
                  <a:cubicBezTo>
                    <a:pt y="2006" x="24303"/>
                    <a:pt y="2219" x="24340"/>
                    <a:pt y="2501" x="24340"/>
                  </a:cubicBezTo>
                  <a:cubicBezTo>
                    <a:pt y="2982" x="24340"/>
                    <a:pt y="3380" x="24270"/>
                    <a:pt y="3694" x="24132"/>
                  </a:cubicBezTo>
                  <a:cubicBezTo>
                    <a:pt y="4007" x="23993"/>
                    <a:pt y="4164" x="23818"/>
                    <a:pt y="4164" x="23607"/>
                  </a:cubicBezTo>
                  <a:cubicBezTo>
                    <a:pt y="4164" x="23460"/>
                    <a:pt y="4091" x="23350"/>
                    <a:pt y="3944" x="23277"/>
                  </a:cubicBezTo>
                  <a:cubicBezTo>
                    <a:pt y="3798" x="23205"/>
                    <a:pt y="3577" x="23169"/>
                    <a:pt y="3282" x="23169"/>
                  </a:cubicBezTo>
                  <a:cubicBezTo>
                    <a:pt y="3085" x="23169"/>
                    <a:pt y="2895" x="23183"/>
                    <a:pt y="2710" x="23212"/>
                  </a:cubicBezTo>
                  <a:cubicBezTo>
                    <a:pt y="2526" x="23241"/>
                    <a:pt y="2362" x="23283"/>
                    <a:pt y="2218" x="23336"/>
                  </a:cubicBezTo>
                  <a:cubicBezTo>
                    <a:pt y="2026" x="23409"/>
                    <a:pt y="1883" x="23492"/>
                    <a:pt y="1788" x="23585"/>
                  </a:cubicBezTo>
                  <a:cubicBezTo>
                    <a:pt y="1694" x="23677"/>
                    <a:pt y="1647" x="23783"/>
                    <a:pt y="1647" x="23901"/>
                  </a:cubicBezTo>
                  <a:close/>
                  <a:moveTo>
                    <a:pt y="2894" x="33639"/>
                  </a:moveTo>
                  <a:lnTo>
                    <a:pt y="3013" x="33626"/>
                  </a:lnTo>
                  <a:cubicBezTo>
                    <a:pt y="3363" x="33584"/>
                    <a:pt y="3642" x="33500"/>
                    <a:pt y="3851" x="33372"/>
                  </a:cubicBezTo>
                  <a:cubicBezTo>
                    <a:pt y="4060" x="33244"/>
                    <a:pt y="4164" x="33095"/>
                    <a:pt y="4164" x="32924"/>
                  </a:cubicBezTo>
                  <a:cubicBezTo>
                    <a:pt y="4164" x="32812"/>
                    <a:pt y="4116" x="32724"/>
                    <a:pt y="4019" x="32661"/>
                  </a:cubicBezTo>
                  <a:cubicBezTo>
                    <a:pt y="3922" x="32597"/>
                    <a:pt y="3788" x="32566"/>
                    <a:pt y="3617" x="32566"/>
                  </a:cubicBezTo>
                  <a:cubicBezTo>
                    <a:pt y="3370" x="32566"/>
                    <a:pt y="3188" x="32628"/>
                    <a:pt y="3070" x="32751"/>
                  </a:cubicBezTo>
                  <a:cubicBezTo>
                    <a:pt y="2953" x="32875"/>
                    <a:pt y="2894" x="33066"/>
                    <a:pt y="2894" x="33324"/>
                  </a:cubicBezTo>
                  <a:close/>
                  <a:moveTo>
                    <a:pt y="1647" x="42857"/>
                  </a:moveTo>
                  <a:cubicBezTo>
                    <a:pt y="1647" x="43001"/>
                    <a:pt y="1719" x="43110"/>
                    <a:pt y="1863" x="43184"/>
                  </a:cubicBezTo>
                  <a:cubicBezTo>
                    <a:pt y="2006" x="43259"/>
                    <a:pt y="2219" x="43296"/>
                    <a:pt y="2501" x="43296"/>
                  </a:cubicBezTo>
                  <a:cubicBezTo>
                    <a:pt y="2982" x="43296"/>
                    <a:pt y="3380" x="43226"/>
                    <a:pt y="3694" x="43088"/>
                  </a:cubicBezTo>
                  <a:cubicBezTo>
                    <a:pt y="4007" x="42949"/>
                    <a:pt y="4164" x="42774"/>
                    <a:pt y="4164" x="42563"/>
                  </a:cubicBezTo>
                  <a:cubicBezTo>
                    <a:pt y="4164" x="42416"/>
                    <a:pt y="4091" x="42306"/>
                    <a:pt y="3944" x="42233"/>
                  </a:cubicBezTo>
                  <a:cubicBezTo>
                    <a:pt y="3798" x="42161"/>
                    <a:pt y="3577" x="42125"/>
                    <a:pt y="3282" x="42125"/>
                  </a:cubicBezTo>
                  <a:cubicBezTo>
                    <a:pt y="3085" x="42125"/>
                    <a:pt y="2895" x="42139"/>
                    <a:pt y="2710" x="42168"/>
                  </a:cubicBezTo>
                  <a:cubicBezTo>
                    <a:pt y="2526" x="42197"/>
                    <a:pt y="2362" x="42239"/>
                    <a:pt y="2218" x="42292"/>
                  </a:cubicBezTo>
                  <a:cubicBezTo>
                    <a:pt y="2026" x="42365"/>
                    <a:pt y="1883" x="42448"/>
                    <a:pt y="1788" x="42541"/>
                  </a:cubicBezTo>
                  <a:cubicBezTo>
                    <a:pt y="1694" x="42633"/>
                    <a:pt y="1647" x="42739"/>
                    <a:pt y="1647" x="42857"/>
                  </a:cubicBezTo>
                  <a:close/>
                  <a:moveTo>
                    <a:pt y="1647" x="46118"/>
                  </a:moveTo>
                  <a:cubicBezTo>
                    <a:pt y="1647" x="46262"/>
                    <a:pt y="1719" x="46371"/>
                    <a:pt y="1863" x="46445"/>
                  </a:cubicBezTo>
                  <a:cubicBezTo>
                    <a:pt y="2006" x="46520"/>
                    <a:pt y="2219" x="46557"/>
                    <a:pt y="2501" x="46557"/>
                  </a:cubicBezTo>
                  <a:cubicBezTo>
                    <a:pt y="2982" x="46557"/>
                    <a:pt y="3380" x="46487"/>
                    <a:pt y="3694" x="46349"/>
                  </a:cubicBezTo>
                  <a:cubicBezTo>
                    <a:pt y="4007" x="46210"/>
                    <a:pt y="4164" x="46035"/>
                    <a:pt y="4164" x="45824"/>
                  </a:cubicBezTo>
                  <a:cubicBezTo>
                    <a:pt y="4164" x="45677"/>
                    <a:pt y="4091" x="45567"/>
                    <a:pt y="3944" x="45494"/>
                  </a:cubicBezTo>
                  <a:cubicBezTo>
                    <a:pt y="3798" x="45422"/>
                    <a:pt y="3577" x="45386"/>
                    <a:pt y="3282" x="45386"/>
                  </a:cubicBezTo>
                  <a:cubicBezTo>
                    <a:pt y="3085" x="45386"/>
                    <a:pt y="2895" x="45400"/>
                    <a:pt y="2710" x="45429"/>
                  </a:cubicBezTo>
                  <a:cubicBezTo>
                    <a:pt y="2526" x="45458"/>
                    <a:pt y="2362" x="45500"/>
                    <a:pt y="2218" x="45553"/>
                  </a:cubicBezTo>
                  <a:cubicBezTo>
                    <a:pt y="2026" x="45626"/>
                    <a:pt y="1883" x="45709"/>
                    <a:pt y="1788" x="45802"/>
                  </a:cubicBezTo>
                  <a:cubicBezTo>
                    <a:pt y="1694" x="45894"/>
                    <a:pt y="1647" x="46000"/>
                    <a:pt y="1647" x="46118"/>
                  </a:cubicBezTo>
                  <a:close/>
                  <a:moveTo>
                    <a:pt y="2894" x="62355"/>
                  </a:moveTo>
                  <a:lnTo>
                    <a:pt y="3013" x="62342"/>
                  </a:lnTo>
                  <a:cubicBezTo>
                    <a:pt y="3363" x="62300"/>
                    <a:pt y="3642" x="62216"/>
                    <a:pt y="3851" x="62088"/>
                  </a:cubicBezTo>
                  <a:cubicBezTo>
                    <a:pt y="4060" x="61960"/>
                    <a:pt y="4164" x="61811"/>
                    <a:pt y="4164" x="61640"/>
                  </a:cubicBezTo>
                  <a:cubicBezTo>
                    <a:pt y="4164" x="61528"/>
                    <a:pt y="4116" x="61440"/>
                    <a:pt y="4019" x="61377"/>
                  </a:cubicBezTo>
                  <a:cubicBezTo>
                    <a:pt y="3922" x="61313"/>
                    <a:pt y="3788" x="61282"/>
                    <a:pt y="3617" x="61282"/>
                  </a:cubicBezTo>
                  <a:cubicBezTo>
                    <a:pt y="3370" x="61282"/>
                    <a:pt y="3188" x="61344"/>
                    <a:pt y="3070" x="61467"/>
                  </a:cubicBezTo>
                  <a:cubicBezTo>
                    <a:pt y="2953" x="61591"/>
                    <a:pt y="2894" x="61782"/>
                    <a:pt y="2894" x="62040"/>
                  </a:cubicBezTo>
                  <a:close/>
                  <a:moveTo>
                    <a:pt y="1635" x="14219"/>
                  </a:moveTo>
                  <a:cubicBezTo>
                    <a:pt y="1635" x="14350"/>
                    <a:pt y="1711" x="14453"/>
                    <a:pt y="1863" x="14528"/>
                  </a:cubicBezTo>
                  <a:cubicBezTo>
                    <a:pt y="2014" x="14602"/>
                    <a:pt y="2225" x="14640"/>
                    <a:pt y="2495" x="14640"/>
                  </a:cubicBezTo>
                  <a:cubicBezTo>
                    <a:pt y="2703" x="14640"/>
                    <a:pt y="2913" x="14620"/>
                    <a:pt y="3127" x="14582"/>
                  </a:cubicBezTo>
                  <a:cubicBezTo>
                    <a:pt y="3341" x="14543"/>
                    <a:pt y="3529" x="14490"/>
                    <a:pt y="3692" x="14422"/>
                  </a:cubicBezTo>
                  <a:cubicBezTo>
                    <a:pt y="3850" x="14358"/>
                    <a:pt y="3969" x="14284"/>
                    <a:pt y="4049" x="14201"/>
                  </a:cubicBezTo>
                  <a:cubicBezTo>
                    <a:pt y="4130" x="14117"/>
                    <a:pt y="4170" x="14026"/>
                    <a:pt y="4170" x="13927"/>
                  </a:cubicBezTo>
                  <a:cubicBezTo>
                    <a:pt y="4170" x="13795"/>
                    <a:pt y="4091" x="13691"/>
                    <a:pt y="3934" x="13617"/>
                  </a:cubicBezTo>
                  <a:cubicBezTo>
                    <a:pt y="3777" x="13542"/>
                    <a:pt y="3557" x="13505"/>
                    <a:pt y="3276" x="13505"/>
                  </a:cubicBezTo>
                  <a:cubicBezTo>
                    <a:pt y="3080" x="13505"/>
                    <a:pt y="2875" x="13524"/>
                    <a:pt y="2661" x="13564"/>
                  </a:cubicBezTo>
                  <a:cubicBezTo>
                    <a:pt y="2447" x="13603"/>
                    <a:pt y="2260" x="13656"/>
                    <a:pt y="2099" x="13722"/>
                  </a:cubicBezTo>
                  <a:cubicBezTo>
                    <a:pt y="1949" x="13783"/>
                    <a:pt y="1834" x="13856"/>
                    <a:pt y="1755" x="13941"/>
                  </a:cubicBezTo>
                  <a:cubicBezTo>
                    <a:pt y="1675" x="14027"/>
                    <a:pt y="1635" x="14119"/>
                    <a:pt y="1635" x="14219"/>
                  </a:cubicBezTo>
                  <a:close/>
                  <a:moveTo>
                    <a:pt y="1635" x="37671"/>
                  </a:moveTo>
                  <a:cubicBezTo>
                    <a:pt y="1635" x="37802"/>
                    <a:pt y="1711" x="37905"/>
                    <a:pt y="1863" x="37980"/>
                  </a:cubicBezTo>
                  <a:cubicBezTo>
                    <a:pt y="2014" x="38054"/>
                    <a:pt y="2225" x="38092"/>
                    <a:pt y="2495" x="38092"/>
                  </a:cubicBezTo>
                  <a:cubicBezTo>
                    <a:pt y="2703" x="38092"/>
                    <a:pt y="2913" x="38072"/>
                    <a:pt y="3127" x="38034"/>
                  </a:cubicBezTo>
                  <a:cubicBezTo>
                    <a:pt y="3341" x="37995"/>
                    <a:pt y="3529" x="37942"/>
                    <a:pt y="3692" x="37874"/>
                  </a:cubicBezTo>
                  <a:cubicBezTo>
                    <a:pt y="3850" x="37810"/>
                    <a:pt y="3969" x="37736"/>
                    <a:pt y="4049" x="37653"/>
                  </a:cubicBezTo>
                  <a:cubicBezTo>
                    <a:pt y="4130" x="37569"/>
                    <a:pt y="4170" x="37478"/>
                    <a:pt y="4170" x="37379"/>
                  </a:cubicBezTo>
                  <a:cubicBezTo>
                    <a:pt y="4170" x="37247"/>
                    <a:pt y="4091" x="37143"/>
                    <a:pt y="3934" x="37069"/>
                  </a:cubicBezTo>
                  <a:cubicBezTo>
                    <a:pt y="3777" x="36994"/>
                    <a:pt y="3557" x="36957"/>
                    <a:pt y="3276" x="36957"/>
                  </a:cubicBezTo>
                  <a:cubicBezTo>
                    <a:pt y="3080" x="36957"/>
                    <a:pt y="2875" x="36976"/>
                    <a:pt y="2661" x="37016"/>
                  </a:cubicBezTo>
                  <a:cubicBezTo>
                    <a:pt y="2447" x="37055"/>
                    <a:pt y="2260" x="37108"/>
                    <a:pt y="2099" x="37174"/>
                  </a:cubicBezTo>
                  <a:cubicBezTo>
                    <a:pt y="1949" x="37235"/>
                    <a:pt y="1834" x="37308"/>
                    <a:pt y="1755" x="37393"/>
                  </a:cubicBezTo>
                  <a:cubicBezTo>
                    <a:pt y="1675" x="37479"/>
                    <a:pt y="1635" x="37571"/>
                    <a:pt y="1635" x="37671"/>
                  </a:cubicBezTo>
                  <a:close/>
                  <a:moveTo>
                    <a:pt y="345" x="2639"/>
                  </a:moveTo>
                  <a:lnTo>
                    <a:pt y="1271" x="2533"/>
                  </a:lnTo>
                  <a:lnTo>
                    <a:pt y="1271" x="2271"/>
                  </a:lnTo>
                  <a:lnTo>
                    <a:pt y="1688" x="2221"/>
                  </a:lnTo>
                  <a:lnTo>
                    <a:pt y="1688" x="2488"/>
                  </a:lnTo>
                  <a:lnTo>
                    <a:pt y="3459" x="2284"/>
                  </a:lnTo>
                  <a:cubicBezTo>
                    <a:pt y="3523" x="2277"/>
                    <a:pt y="3582" x="2272"/>
                    <a:pt y="3636" x="2269"/>
                  </a:cubicBezTo>
                  <a:cubicBezTo>
                    <a:pt y="3689" x="2265"/>
                    <a:pt y="3738" x="2264"/>
                    <a:pt y="3783" x="2264"/>
                  </a:cubicBezTo>
                  <a:cubicBezTo>
                    <a:pt y="4035" x="2264"/>
                    <a:pt y="4224" x="2310"/>
                    <a:pt y="4348" x="2402"/>
                  </a:cubicBezTo>
                  <a:cubicBezTo>
                    <a:pt y="4472" x="2493"/>
                    <a:pt y="4534" x="2633"/>
                    <a:pt y="4534" x="2820"/>
                  </a:cubicBezTo>
                  <a:lnTo>
                    <a:pt y="4534" x="3121"/>
                  </a:lnTo>
                  <a:lnTo>
                    <a:pt y="4086" x="3175"/>
                  </a:lnTo>
                  <a:lnTo>
                    <a:pt y="4086" x="2856"/>
                  </a:lnTo>
                  <a:cubicBezTo>
                    <a:pt y="4086" x="2759"/>
                    <a:pt y="4057" x="2689"/>
                    <a:pt y="4001" x="2645"/>
                  </a:cubicBezTo>
                  <a:cubicBezTo>
                    <a:pt y="3945" x="2601"/>
                    <a:pt y="3855" x="2579"/>
                    <a:pt y="3730" x="2579"/>
                  </a:cubicBezTo>
                  <a:cubicBezTo>
                    <a:pt y="3705" x="2579"/>
                    <a:pt y="3670" x="2580"/>
                    <a:pt y="3625" x="2584"/>
                  </a:cubicBezTo>
                  <a:cubicBezTo>
                    <a:pt y="3581" x="2587"/>
                    <a:pt y="3525" x="2592"/>
                    <a:pt y="3459" x="2599"/>
                  </a:cubicBezTo>
                  <a:lnTo>
                    <a:pt y="1688" x="2803"/>
                  </a:lnTo>
                  <a:lnTo>
                    <a:pt y="1688" x="3431"/>
                  </a:lnTo>
                  <a:lnTo>
                    <a:pt y="1271" x="3479"/>
                  </a:lnTo>
                  <a:lnTo>
                    <a:pt y="1271" x="2849"/>
                  </a:lnTo>
                  <a:lnTo>
                    <a:pt y="345" x="2954"/>
                  </a:lnTo>
                  <a:close/>
                  <a:moveTo>
                    <a:pt y="3794" x="5587"/>
                  </a:moveTo>
                  <a:lnTo>
                    <a:pt y="4534" x="5503"/>
                  </a:lnTo>
                  <a:lnTo>
                    <a:pt y="4534" x="5865"/>
                  </a:lnTo>
                  <a:lnTo>
                    <a:pt y="3794" x="5949"/>
                  </a:lnTo>
                  <a:close/>
                  <a:moveTo>
                    <a:pt y="1193" x="12246"/>
                  </a:moveTo>
                  <a:cubicBezTo>
                    <a:pt y="1193" x="12110"/>
                    <a:pt y="1244" x="11980"/>
                    <a:pt y="1347" x="11857"/>
                  </a:cubicBezTo>
                  <a:cubicBezTo>
                    <a:pt y="1450" x="11734"/>
                    <a:pt y="1596" x="11628"/>
                    <a:pt y="1784" x="11540"/>
                  </a:cubicBezTo>
                  <a:lnTo>
                    <a:pt y="1271" x="11603"/>
                  </a:lnTo>
                  <a:lnTo>
                    <a:pt y="1271" x="11288"/>
                  </a:lnTo>
                  <a:lnTo>
                    <a:pt y="4534" x="10917"/>
                  </a:lnTo>
                  <a:lnTo>
                    <a:pt y="4534" x="11232"/>
                  </a:lnTo>
                  <a:lnTo>
                    <a:pt y="2725" x="11443"/>
                  </a:lnTo>
                  <a:cubicBezTo>
                    <a:pt y="2397" x="11480"/>
                    <a:pt y="2137" x="11560"/>
                    <a:pt y="1946" x="11682"/>
                  </a:cubicBezTo>
                  <a:cubicBezTo>
                    <a:pt y="1754" x="11804"/>
                    <a:pt y="1659" x="11950"/>
                    <a:pt y="1659" x="12119"/>
                  </a:cubicBezTo>
                  <a:cubicBezTo>
                    <a:pt y="1659" x="12227"/>
                    <a:pt y="1704" x="12312"/>
                    <a:pt y="1796" x="12372"/>
                  </a:cubicBezTo>
                  <a:cubicBezTo>
                    <a:pt y="1887" x="12433"/>
                    <a:pt y="2014" x="12463"/>
                    <a:pt y="2177" x="12463"/>
                  </a:cubicBezTo>
                  <a:cubicBezTo>
                    <a:pt y="2218" x="12463"/>
                    <a:pt y="2273" x="12460"/>
                    <a:pt y="2343" x="12454"/>
                  </a:cubicBezTo>
                  <a:cubicBezTo>
                    <a:pt y="2413" x="12449"/>
                    <a:pt y="2494" x="12441"/>
                    <a:pt y="2585" x="12430"/>
                  </a:cubicBezTo>
                  <a:lnTo>
                    <a:pt y="4534" x="12206"/>
                  </a:lnTo>
                  <a:lnTo>
                    <a:pt y="4534" x="12523"/>
                  </a:lnTo>
                  <a:lnTo>
                    <a:pt y="2565" x="12747"/>
                  </a:lnTo>
                  <a:cubicBezTo>
                    <a:pt y="2472" x="12757"/>
                    <a:pt y="2385" x="12765"/>
                    <a:pt y="2305" x="12770"/>
                  </a:cubicBezTo>
                  <a:cubicBezTo>
                    <a:pt y="2226" x="12775"/>
                    <a:pt y="2151" x="12778"/>
                    <a:pt y="2081" x="12778"/>
                  </a:cubicBezTo>
                  <a:cubicBezTo>
                    <a:pt y="1799" x="12778"/>
                    <a:pt y="1581" x="12732"/>
                    <a:pt y="1426" x="12638"/>
                  </a:cubicBezTo>
                  <a:cubicBezTo>
                    <a:pt y="1270" x="12545"/>
                    <a:pt y="1193" x="12414"/>
                    <a:pt y="1193" x="12246"/>
                  </a:cubicBezTo>
                  <a:close/>
                  <a:moveTo>
                    <a:pt y="1" x="22824"/>
                  </a:moveTo>
                  <a:cubicBezTo>
                    <a:pt y="1" x="22590"/>
                    <a:pt y="79" x="22418"/>
                    <a:pt y="234" x="22309"/>
                  </a:cubicBezTo>
                  <a:cubicBezTo>
                    <a:pt y="389" x="22200"/>
                    <a:pt y="659" x="22124"/>
                    <a:pt y="1044" x="22081"/>
                  </a:cubicBezTo>
                  <a:lnTo>
                    <a:pt y="1271" x="22055"/>
                  </a:lnTo>
                  <a:lnTo>
                    <a:pt y="1271" x="21754"/>
                  </a:lnTo>
                  <a:lnTo>
                    <a:pt y="1688" x="21709"/>
                  </a:lnTo>
                  <a:lnTo>
                    <a:pt y="1688" x="22011"/>
                  </a:lnTo>
                  <a:lnTo>
                    <a:pt y="4534" x="21684"/>
                  </a:lnTo>
                  <a:lnTo>
                    <a:pt y="4534" x="22000"/>
                  </a:lnTo>
                  <a:lnTo>
                    <a:pt y="1688" x="22326"/>
                  </a:lnTo>
                  <a:lnTo>
                    <a:pt y="1688" x="22844"/>
                  </a:lnTo>
                  <a:lnTo>
                    <a:pt y="1271" x="22891"/>
                  </a:lnTo>
                  <a:lnTo>
                    <a:pt y="1271" x="22372"/>
                  </a:lnTo>
                  <a:lnTo>
                    <a:pt y="983" x="22406"/>
                  </a:lnTo>
                  <a:cubicBezTo>
                    <a:pt y="779" x="22431"/>
                    <a:pt y="638" x="22470"/>
                    <a:pt y="562" x="22522"/>
                  </a:cubicBezTo>
                  <a:cubicBezTo>
                    <a:pt y="485" x="22574"/>
                    <a:pt y="447" x="22657"/>
                    <a:pt y="447" x="22771"/>
                  </a:cubicBezTo>
                  <a:lnTo>
                    <a:pt y="447" x="23072"/>
                  </a:lnTo>
                  <a:lnTo>
                    <a:pt y="1" x="23122"/>
                  </a:lnTo>
                  <a:close/>
                  <a:moveTo>
                    <a:pt y="1193" x="26249"/>
                  </a:moveTo>
                  <a:cubicBezTo>
                    <a:pt y="1193" x="26118"/>
                    <a:pt y="1243" x="25995"/>
                    <a:pt y="1344" x="25879"/>
                  </a:cubicBezTo>
                  <a:cubicBezTo>
                    <a:pt y="1445" x="25763"/>
                    <a:pt y="1590" x="25663"/>
                    <a:pt y="1778" x="25580"/>
                  </a:cubicBezTo>
                  <a:lnTo>
                    <a:pt y="1271" x="25640"/>
                  </a:lnTo>
                  <a:lnTo>
                    <a:pt y="1271" x="25325"/>
                  </a:lnTo>
                  <a:lnTo>
                    <a:pt y="4534" x="24950"/>
                  </a:lnTo>
                  <a:lnTo>
                    <a:pt y="4534" x="25265"/>
                  </a:lnTo>
                  <a:lnTo>
                    <a:pt y="2871" x="25458"/>
                  </a:lnTo>
                  <a:cubicBezTo>
                    <a:pt y="2507" x="25499"/>
                    <a:pt y="2218" x="25583"/>
                    <a:pt y="2001" x="25708"/>
                  </a:cubicBezTo>
                  <a:cubicBezTo>
                    <a:pt y="1784" x="25834"/>
                    <a:pt y="1676" x="25981"/>
                    <a:pt y="1676" x="26148"/>
                  </a:cubicBezTo>
                  <a:cubicBezTo>
                    <a:pt y="1676" x="26195"/>
                    <a:pt y="1684" x="26239"/>
                    <a:pt y="1699" x="26280"/>
                  </a:cubicBezTo>
                  <a:cubicBezTo>
                    <a:pt y="1715" x="26321"/>
                    <a:pt y="1737" x="26358"/>
                    <a:pt y="1766" x="26390"/>
                  </a:cubicBezTo>
                  <a:lnTo>
                    <a:pt y="1236" x="26450"/>
                  </a:lnTo>
                  <a:cubicBezTo>
                    <a:pt y="1221" x="26417"/>
                    <a:pt y="1210" x="26384"/>
                    <a:pt y="1203" x="26350"/>
                  </a:cubicBezTo>
                  <a:cubicBezTo>
                    <a:pt y="1196" x="26317"/>
                    <a:pt y="1193" x="26284"/>
                    <a:pt y="1193" x="26249"/>
                  </a:cubicBezTo>
                  <a:close/>
                  <a:moveTo>
                    <a:pt y="345" x="26911"/>
                  </a:moveTo>
                  <a:lnTo>
                    <a:pt y="1271" x="26805"/>
                  </a:lnTo>
                  <a:lnTo>
                    <a:pt y="1271" x="26543"/>
                  </a:lnTo>
                  <a:lnTo>
                    <a:pt y="1688" x="26493"/>
                  </a:lnTo>
                  <a:lnTo>
                    <a:pt y="1688" x="26760"/>
                  </a:lnTo>
                  <a:lnTo>
                    <a:pt y="3459" x="26556"/>
                  </a:lnTo>
                  <a:cubicBezTo>
                    <a:pt y="3523" x="26549"/>
                    <a:pt y="3582" x="26544"/>
                    <a:pt y="3636" x="26541"/>
                  </a:cubicBezTo>
                  <a:cubicBezTo>
                    <a:pt y="3689" x="26537"/>
                    <a:pt y="3738" x="26536"/>
                    <a:pt y="3783" x="26536"/>
                  </a:cubicBezTo>
                  <a:cubicBezTo>
                    <a:pt y="4035" x="26536"/>
                    <a:pt y="4224" x="26582"/>
                    <a:pt y="4348" x="26674"/>
                  </a:cubicBezTo>
                  <a:cubicBezTo>
                    <a:pt y="4472" x="26765"/>
                    <a:pt y="4534" x="26905"/>
                    <a:pt y="4534" x="27092"/>
                  </a:cubicBezTo>
                  <a:lnTo>
                    <a:pt y="4534" x="27393"/>
                  </a:lnTo>
                  <a:lnTo>
                    <a:pt y="4086" x="27447"/>
                  </a:lnTo>
                  <a:lnTo>
                    <a:pt y="4086" x="27128"/>
                  </a:lnTo>
                  <a:cubicBezTo>
                    <a:pt y="4086" x="27031"/>
                    <a:pt y="4057" x="26961"/>
                    <a:pt y="4001" x="26917"/>
                  </a:cubicBezTo>
                  <a:cubicBezTo>
                    <a:pt y="3945" x="26873"/>
                    <a:pt y="3855" x="26851"/>
                    <a:pt y="3730" x="26851"/>
                  </a:cubicBezTo>
                  <a:cubicBezTo>
                    <a:pt y="3705" x="26851"/>
                    <a:pt y="3670" x="26852"/>
                    <a:pt y="3625" x="26856"/>
                  </a:cubicBezTo>
                  <a:cubicBezTo>
                    <a:pt y="3581" x="26859"/>
                    <a:pt y="3525" x="26864"/>
                    <a:pt y="3459" x="26871"/>
                  </a:cubicBezTo>
                  <a:lnTo>
                    <a:pt y="1688" x="27075"/>
                  </a:lnTo>
                  <a:lnTo>
                    <a:pt y="1688" x="27703"/>
                  </a:lnTo>
                  <a:lnTo>
                    <a:pt y="1271" x="27751"/>
                  </a:lnTo>
                  <a:lnTo>
                    <a:pt y="1271" x="27121"/>
                  </a:lnTo>
                  <a:lnTo>
                    <a:pt y="345" x="27226"/>
                  </a:lnTo>
                  <a:close/>
                  <a:moveTo>
                    <a:pt y="1" x="28286"/>
                  </a:moveTo>
                  <a:lnTo>
                    <a:pt y="4534" x="27767"/>
                  </a:lnTo>
                  <a:lnTo>
                    <a:pt y="4534" x="28082"/>
                  </a:lnTo>
                  <a:lnTo>
                    <a:pt y="2725" x="28289"/>
                  </a:lnTo>
                  <a:cubicBezTo>
                    <a:pt y="2403" x="28326"/>
                    <a:pt y="2144" x="28406"/>
                    <a:pt y="1950" x="28530"/>
                  </a:cubicBezTo>
                  <a:cubicBezTo>
                    <a:pt y="1756" x="28653"/>
                    <a:pt y="1659" x="28800"/>
                    <a:pt y="1659" x="28969"/>
                  </a:cubicBezTo>
                  <a:cubicBezTo>
                    <a:pt y="1659" x="29077"/>
                    <a:pt y="1704" x="29162"/>
                    <a:pt y="1796" x="29222"/>
                  </a:cubicBezTo>
                  <a:cubicBezTo>
                    <a:pt y="1887" x="29283"/>
                    <a:pt y="2014" x="29313"/>
                    <a:pt y="2177" x="29313"/>
                  </a:cubicBezTo>
                  <a:cubicBezTo>
                    <a:pt y="2218" x="29313"/>
                    <a:pt y="2273" x="29310"/>
                    <a:pt y="2343" x="29304"/>
                  </a:cubicBezTo>
                  <a:cubicBezTo>
                    <a:pt y="2413" x="29299"/>
                    <a:pt y="2494" x="29291"/>
                    <a:pt y="2585" x="29280"/>
                  </a:cubicBezTo>
                  <a:lnTo>
                    <a:pt y="4534" x="29056"/>
                  </a:lnTo>
                  <a:lnTo>
                    <a:pt y="4534" x="29373"/>
                  </a:lnTo>
                  <a:lnTo>
                    <a:pt y="2565" x="29597"/>
                  </a:lnTo>
                  <a:cubicBezTo>
                    <a:pt y="2472" x="29607"/>
                    <a:pt y="2385" x="29615"/>
                    <a:pt y="2305" x="29620"/>
                  </a:cubicBezTo>
                  <a:cubicBezTo>
                    <a:pt y="2226" x="29625"/>
                    <a:pt y="2151" x="29628"/>
                    <a:pt y="2081" x="29628"/>
                  </a:cubicBezTo>
                  <a:cubicBezTo>
                    <a:pt y="1799" x="29628"/>
                    <a:pt y="1581" x="29582"/>
                    <a:pt y="1426" x="29488"/>
                  </a:cubicBezTo>
                  <a:cubicBezTo>
                    <a:pt y="1270" x="29395"/>
                    <a:pt y="1193" x="29264"/>
                    <a:pt y="1193" x="29096"/>
                  </a:cubicBezTo>
                  <a:cubicBezTo>
                    <a:pt y="1193" x="28959"/>
                    <a:pt y="1245" x="28828"/>
                    <a:pt y="1351" x="28703"/>
                  </a:cubicBezTo>
                  <a:cubicBezTo>
                    <a:pt y="1457" x="28579"/>
                    <a:pt y="1601" x="28477"/>
                    <a:pt y="1784" x="28397"/>
                  </a:cubicBezTo>
                  <a:lnTo>
                    <a:pt y="1" x="28601"/>
                  </a:lnTo>
                  <a:close/>
                  <a:moveTo>
                    <a:pt y="1193" x="35698"/>
                  </a:moveTo>
                  <a:cubicBezTo>
                    <a:pt y="1193" x="35562"/>
                    <a:pt y="1244" x="35432"/>
                    <a:pt y="1347" x="35309"/>
                  </a:cubicBezTo>
                  <a:cubicBezTo>
                    <a:pt y="1450" x="35186"/>
                    <a:pt y="1596" x="35080"/>
                    <a:pt y="1784" x="34992"/>
                  </a:cubicBezTo>
                  <a:lnTo>
                    <a:pt y="1271" x="35055"/>
                  </a:lnTo>
                  <a:lnTo>
                    <a:pt y="1271" x="34740"/>
                  </a:lnTo>
                  <a:lnTo>
                    <a:pt y="4534" x="34369"/>
                  </a:lnTo>
                  <a:lnTo>
                    <a:pt y="4534" x="34684"/>
                  </a:lnTo>
                  <a:lnTo>
                    <a:pt y="2725" x="34895"/>
                  </a:lnTo>
                  <a:cubicBezTo>
                    <a:pt y="2397" x="34932"/>
                    <a:pt y="2137" x="35012"/>
                    <a:pt y="1946" x="35134"/>
                  </a:cubicBezTo>
                  <a:cubicBezTo>
                    <a:pt y="1754" x="35256"/>
                    <a:pt y="1659" x="35402"/>
                    <a:pt y="1659" x="35571"/>
                  </a:cubicBezTo>
                  <a:cubicBezTo>
                    <a:pt y="1659" x="35679"/>
                    <a:pt y="1704" x="35764"/>
                    <a:pt y="1796" x="35824"/>
                  </a:cubicBezTo>
                  <a:cubicBezTo>
                    <a:pt y="1887" x="35885"/>
                    <a:pt y="2014" x="35915"/>
                    <a:pt y="2177" x="35915"/>
                  </a:cubicBezTo>
                  <a:cubicBezTo>
                    <a:pt y="2218" x="35915"/>
                    <a:pt y="2273" x="35912"/>
                    <a:pt y="2343" x="35906"/>
                  </a:cubicBezTo>
                  <a:cubicBezTo>
                    <a:pt y="2413" x="35901"/>
                    <a:pt y="2494" x="35893"/>
                    <a:pt y="2585" x="35882"/>
                  </a:cubicBezTo>
                  <a:lnTo>
                    <a:pt y="4534" x="35658"/>
                  </a:lnTo>
                  <a:lnTo>
                    <a:pt y="4534" x="35975"/>
                  </a:lnTo>
                  <a:lnTo>
                    <a:pt y="2565" x="36199"/>
                  </a:lnTo>
                  <a:cubicBezTo>
                    <a:pt y="2472" x="36209"/>
                    <a:pt y="2385" x="36217"/>
                    <a:pt y="2305" x="36222"/>
                  </a:cubicBezTo>
                  <a:cubicBezTo>
                    <a:pt y="2226" x="36227"/>
                    <a:pt y="2151" x="36230"/>
                    <a:pt y="2081" x="36230"/>
                  </a:cubicBezTo>
                  <a:cubicBezTo>
                    <a:pt y="1799" x="36230"/>
                    <a:pt y="1581" x="36184"/>
                    <a:pt y="1426" x="36090"/>
                  </a:cubicBezTo>
                  <a:cubicBezTo>
                    <a:pt y="1270" x="35997"/>
                    <a:pt y="1193" x="35866"/>
                    <a:pt y="1193" x="35698"/>
                  </a:cubicBezTo>
                  <a:close/>
                  <a:moveTo>
                    <a:pt y="1193" x="48496"/>
                  </a:moveTo>
                  <a:cubicBezTo>
                    <a:pt y="1193" x="48360"/>
                    <a:pt y="1244" x="48230"/>
                    <a:pt y="1347" x="48107"/>
                  </a:cubicBezTo>
                  <a:cubicBezTo>
                    <a:pt y="1450" x="47984"/>
                    <a:pt y="1596" x="47878"/>
                    <a:pt y="1784" x="47790"/>
                  </a:cubicBezTo>
                  <a:lnTo>
                    <a:pt y="1271" x="47853"/>
                  </a:lnTo>
                  <a:lnTo>
                    <a:pt y="1271" x="47538"/>
                  </a:lnTo>
                  <a:lnTo>
                    <a:pt y="4534" x="47167"/>
                  </a:lnTo>
                  <a:lnTo>
                    <a:pt y="4534" x="47482"/>
                  </a:lnTo>
                  <a:lnTo>
                    <a:pt y="2725" x="47693"/>
                  </a:lnTo>
                  <a:cubicBezTo>
                    <a:pt y="2397" x="47730"/>
                    <a:pt y="2137" x="47810"/>
                    <a:pt y="1946" x="47932"/>
                  </a:cubicBezTo>
                  <a:cubicBezTo>
                    <a:pt y="1754" x="48054"/>
                    <a:pt y="1659" x="48200"/>
                    <a:pt y="1659" x="48369"/>
                  </a:cubicBezTo>
                  <a:cubicBezTo>
                    <a:pt y="1659" x="48477"/>
                    <a:pt y="1704" x="48562"/>
                    <a:pt y="1796" x="48622"/>
                  </a:cubicBezTo>
                  <a:cubicBezTo>
                    <a:pt y="1887" x="48683"/>
                    <a:pt y="2014" x="48713"/>
                    <a:pt y="2177" x="48713"/>
                  </a:cubicBezTo>
                  <a:cubicBezTo>
                    <a:pt y="2218" x="48713"/>
                    <a:pt y="2273" x="48710"/>
                    <a:pt y="2343" x="48704"/>
                  </a:cubicBezTo>
                  <a:cubicBezTo>
                    <a:pt y="2413" x="48699"/>
                    <a:pt y="2494" x="48691"/>
                    <a:pt y="2585" x="48680"/>
                  </a:cubicBezTo>
                  <a:lnTo>
                    <a:pt y="4534" x="48456"/>
                  </a:lnTo>
                  <a:lnTo>
                    <a:pt y="4534" x="48773"/>
                  </a:lnTo>
                  <a:lnTo>
                    <a:pt y="2565" x="48997"/>
                  </a:lnTo>
                  <a:cubicBezTo>
                    <a:pt y="2472" x="49007"/>
                    <a:pt y="2385" x="49015"/>
                    <a:pt y="2305" x="49020"/>
                  </a:cubicBezTo>
                  <a:cubicBezTo>
                    <a:pt y="2226" x="49025"/>
                    <a:pt y="2151" x="49028"/>
                    <a:pt y="2081" x="49028"/>
                  </a:cubicBezTo>
                  <a:cubicBezTo>
                    <a:pt y="1799" x="49028"/>
                    <a:pt y="1581" x="48982"/>
                    <a:pt y="1426" x="48888"/>
                  </a:cubicBezTo>
                  <a:cubicBezTo>
                    <a:pt y="1270" x="48795"/>
                    <a:pt y="1193" x="48664"/>
                    <a:pt y="1193" x="48496"/>
                  </a:cubicBezTo>
                  <a:close/>
                  <a:moveTo>
                    <a:pt y="1" x="58117"/>
                  </a:moveTo>
                  <a:lnTo>
                    <a:pt y="4534" x="57598"/>
                  </a:lnTo>
                  <a:lnTo>
                    <a:pt y="4534" x="57913"/>
                  </a:lnTo>
                  <a:lnTo>
                    <a:pt y="2725" x="58120"/>
                  </a:lnTo>
                  <a:cubicBezTo>
                    <a:pt y="2403" x="58157"/>
                    <a:pt y="2144" x="58237"/>
                    <a:pt y="1950" x="58361"/>
                  </a:cubicBezTo>
                  <a:cubicBezTo>
                    <a:pt y="1756" x="58484"/>
                    <a:pt y="1659" x="58631"/>
                    <a:pt y="1659" x="58800"/>
                  </a:cubicBezTo>
                  <a:cubicBezTo>
                    <a:pt y="1659" x="58908"/>
                    <a:pt y="1704" x="58993"/>
                    <a:pt y="1796" x="59053"/>
                  </a:cubicBezTo>
                  <a:cubicBezTo>
                    <a:pt y="1887" x="59114"/>
                    <a:pt y="2014" x="59144"/>
                    <a:pt y="2177" x="59144"/>
                  </a:cubicBezTo>
                  <a:cubicBezTo>
                    <a:pt y="2218" x="59144"/>
                    <a:pt y="2273" x="59141"/>
                    <a:pt y="2343" x="59135"/>
                  </a:cubicBezTo>
                  <a:cubicBezTo>
                    <a:pt y="2413" x="59130"/>
                    <a:pt y="2494" x="59122"/>
                    <a:pt y="2585" x="59111"/>
                  </a:cubicBezTo>
                  <a:lnTo>
                    <a:pt y="4534" x="58887"/>
                  </a:lnTo>
                  <a:lnTo>
                    <a:pt y="4534" x="59204"/>
                  </a:lnTo>
                  <a:lnTo>
                    <a:pt y="2565" x="59428"/>
                  </a:lnTo>
                  <a:cubicBezTo>
                    <a:pt y="2472" x="59438"/>
                    <a:pt y="2385" x="59446"/>
                    <a:pt y="2305" x="59451"/>
                  </a:cubicBezTo>
                  <a:cubicBezTo>
                    <a:pt y="2226" x="59456"/>
                    <a:pt y="2151" x="59459"/>
                    <a:pt y="2081" x="59459"/>
                  </a:cubicBezTo>
                  <a:cubicBezTo>
                    <a:pt y="1799" x="59459"/>
                    <a:pt y="1581" x="59413"/>
                    <a:pt y="1426" x="59319"/>
                  </a:cubicBezTo>
                  <a:cubicBezTo>
                    <a:pt y="1270" x="59226"/>
                    <a:pt y="1193" x="59095"/>
                    <a:pt y="1193" x="58927"/>
                  </a:cubicBezTo>
                  <a:cubicBezTo>
                    <a:pt y="1193" x="58790"/>
                    <a:pt y="1245" x="58659"/>
                    <a:pt y="1351" x="58534"/>
                  </a:cubicBezTo>
                  <a:cubicBezTo>
                    <a:pt y="1457" x="58410"/>
                    <a:pt y="1601" x="58308"/>
                    <a:pt y="1784" x="58228"/>
                  </a:cubicBezTo>
                  <a:lnTo>
                    <a:pt y="1" x="58432"/>
                  </a:lnTo>
                  <a:close/>
                  <a:moveTo>
                    <a:pt y="1193" x="1131"/>
                  </a:moveTo>
                  <a:cubicBezTo>
                    <a:pt y="1193" x="992"/>
                    <a:pt y="1231" x="862"/>
                    <a:pt y="1309" x="739"/>
                  </a:cubicBezTo>
                  <a:cubicBezTo>
                    <a:pt y="1387" x="617"/>
                    <a:pt y="1497" x="511"/>
                    <a:pt y="1641" x="422"/>
                  </a:cubicBezTo>
                  <a:cubicBezTo>
                    <a:pt y="1870" x="284"/>
                    <a:pt y="2131" x="179"/>
                    <a:pt y="2423" x="108"/>
                  </a:cubicBezTo>
                  <a:cubicBezTo>
                    <a:pt y="2716" x="36"/>
                    <a:pt y="3032" x="1"/>
                    <a:pt y="3372" x="1"/>
                  </a:cubicBezTo>
                  <a:cubicBezTo>
                    <a:pt y="3770" x="1"/>
                    <a:pt y="4077" x="72"/>
                    <a:pt y="4294" x="215"/>
                  </a:cubicBezTo>
                  <a:cubicBezTo>
                    <a:pt y="4511" x="359"/>
                    <a:pt y="4619" x="563"/>
                    <a:pt y="4619" x="829"/>
                  </a:cubicBezTo>
                  <a:cubicBezTo>
                    <a:pt y="4619" x="954"/>
                    <a:pt y="4599" x="1076"/>
                    <a:pt y="4561" x="1196"/>
                  </a:cubicBezTo>
                  <a:cubicBezTo>
                    <a:pt y="4522" x="1317"/>
                    <a:pt y="4463" x="1434"/>
                    <a:pt y="4386" x="1547"/>
                  </a:cubicBezTo>
                  <a:lnTo>
                    <a:pt y="3855" x="1607"/>
                  </a:lnTo>
                  <a:lnTo>
                    <a:pt y="3855" x="1607"/>
                  </a:lnTo>
                  <a:cubicBezTo>
                    <a:pt y="3956" x="1502"/>
                    <a:pt y="4033" x="1388"/>
                    <a:pt y="4086" x="1266"/>
                  </a:cubicBezTo>
                  <a:cubicBezTo>
                    <a:pt y="4138" x="1144"/>
                    <a:pt y="4164" x="1014"/>
                    <a:pt y="4164" x="877"/>
                  </a:cubicBezTo>
                  <a:cubicBezTo>
                    <a:pt y="4164" x="699"/>
                    <a:pt y="4090" x="561"/>
                    <a:pt y="3943" x="464"/>
                  </a:cubicBezTo>
                  <a:cubicBezTo>
                    <a:pt y="3795" x="366"/>
                    <a:pt y="3586" x="317"/>
                    <a:pt y="3316" x="317"/>
                  </a:cubicBezTo>
                  <a:cubicBezTo>
                    <a:pt y="3285" x="317"/>
                    <a:pt y="3248" x="318"/>
                    <a:pt y="3206" x="321"/>
                  </a:cubicBezTo>
                  <a:cubicBezTo>
                    <a:pt y="3163" x="323"/>
                    <a:pt y="3105" x="328"/>
                    <a:pt y="3031" x="334"/>
                  </a:cubicBezTo>
                  <a:lnTo>
                    <a:pt y="3031" x="1800"/>
                  </a:lnTo>
                  <a:cubicBezTo>
                    <a:pt y="2914" x="1814"/>
                    <a:pt y="2805" x="1824"/>
                    <a:pt y="2703" x="1831"/>
                  </a:cubicBezTo>
                  <a:cubicBezTo>
                    <a:pt y="2601" x="1838"/>
                    <a:pt y="2506" x="1841"/>
                    <a:pt y="2416" x="1841"/>
                  </a:cubicBezTo>
                  <a:cubicBezTo>
                    <a:pt y="2043" x="1841"/>
                    <a:pt y="1746" x="1777"/>
                    <a:pt y="1525" x="1649"/>
                  </a:cubicBezTo>
                  <a:cubicBezTo>
                    <a:pt y="1303" x="1520"/>
                    <a:pt y="1193" x="1347"/>
                    <a:pt y="1193" x="1131"/>
                  </a:cubicBezTo>
                  <a:close/>
                  <a:moveTo>
                    <a:pt y="1193" x="4717"/>
                  </a:moveTo>
                  <a:cubicBezTo>
                    <a:pt y="1193" x="4564"/>
                    <a:pt y="1232" x="4423"/>
                    <a:pt y="1312" x="4294"/>
                  </a:cubicBezTo>
                  <a:cubicBezTo>
                    <a:pt y="1392" x="4165"/>
                    <a:pt y="1509" x="4053"/>
                    <a:pt y="1665" x="3957"/>
                  </a:cubicBezTo>
                  <a:cubicBezTo>
                    <a:pt y="1892" x="3817"/>
                    <a:pt y="2148" x="3711"/>
                    <a:pt y="2432" x="3640"/>
                  </a:cubicBezTo>
                  <a:cubicBezTo>
                    <a:pt y="2717" x="3568"/>
                    <a:pt y="3028" x="3533"/>
                    <a:pt y="3366" x="3533"/>
                  </a:cubicBezTo>
                  <a:cubicBezTo>
                    <a:pt y="3768" x="3533"/>
                    <a:pt y="4077" x="3601"/>
                    <a:pt y="4294" x="3738"/>
                  </a:cubicBezTo>
                  <a:cubicBezTo>
                    <a:pt y="4511" x="3875"/>
                    <a:pt y="4619" x="4071"/>
                    <a:pt y="4619" x="4325"/>
                  </a:cubicBezTo>
                  <a:cubicBezTo>
                    <a:pt y="4619" x="4427"/>
                    <a:pt y="4603" x="4526"/>
                    <a:pt y="4571" x="4622"/>
                  </a:cubicBezTo>
                  <a:cubicBezTo>
                    <a:pt y="4539" x="4719"/>
                    <a:pt y="4491" x="4813"/>
                    <a:pt y="4427" x="4904"/>
                  </a:cubicBezTo>
                  <a:lnTo>
                    <a:pt y="3896" x="4964"/>
                  </a:lnTo>
                  <a:lnTo>
                    <a:pt y="3896" x="4964"/>
                  </a:lnTo>
                  <a:cubicBezTo>
                    <a:pt y="3986" x="4858"/>
                    <a:pt y="4053" x="4756"/>
                    <a:pt y="4097" x="4658"/>
                  </a:cubicBezTo>
                  <a:cubicBezTo>
                    <a:pt y="4142" x="4561"/>
                    <a:pt y="4164" x="4469"/>
                    <a:pt y="4164" x="4382"/>
                  </a:cubicBezTo>
                  <a:cubicBezTo>
                    <a:pt y="4164" x="4206"/>
                    <a:pt y="4092" x="4075"/>
                    <a:pt y="3949" x="3989"/>
                  </a:cubicBezTo>
                  <a:cubicBezTo>
                    <a:pt y="3805" x="3903"/>
                    <a:pt y="3586" x="3860"/>
                    <a:pt y="3293" x="3860"/>
                  </a:cubicBezTo>
                  <a:cubicBezTo>
                    <a:pt y="3050" x="3860"/>
                    <a:pt y="2815" x="3886"/>
                    <a:pt y="2588" x="3940"/>
                  </a:cubicBezTo>
                  <a:cubicBezTo>
                    <a:pt y="2361" x="3994"/>
                    <a:pt y="2163" x="4070"/>
                    <a:pt y="1994" x="4168"/>
                  </a:cubicBezTo>
                  <a:cubicBezTo>
                    <a:pt y="1883" x="4229"/>
                    <a:pt y="1798" x="4306"/>
                    <a:pt y="1737" x="4396"/>
                  </a:cubicBezTo>
                  <a:cubicBezTo>
                    <a:pt y="1677" x="4487"/>
                    <a:pt y="1647" x="4583"/>
                    <a:pt y="1647" x="4683"/>
                  </a:cubicBezTo>
                  <a:cubicBezTo>
                    <a:pt y="1647" x="4774"/>
                    <a:pt y="1670" x="4863"/>
                    <a:pt y="1717" x="4948"/>
                  </a:cubicBezTo>
                  <a:cubicBezTo>
                    <a:pt y="1764" x="5033"/>
                    <a:pt y="1833" x="5113"/>
                    <a:pt y="1927" x="5188"/>
                  </a:cubicBezTo>
                  <a:lnTo>
                    <a:pt y="1396" x="5252"/>
                  </a:lnTo>
                  <a:cubicBezTo>
                    <a:pt y="1328" x="5160"/>
                    <a:pt y="1277" x="5071"/>
                    <a:pt y="1244" x="4983"/>
                  </a:cubicBezTo>
                  <a:cubicBezTo>
                    <a:pt y="1210" x="4895"/>
                    <a:pt y="1193" x="4806"/>
                    <a:pt y="1193" x="4717"/>
                  </a:cubicBezTo>
                  <a:close/>
                  <a:moveTo>
                    <a:pt y="1193" x="9869"/>
                  </a:moveTo>
                  <a:cubicBezTo>
                    <a:pt y="1193" x="9763"/>
                    <a:pt y="1211" x="9653"/>
                    <a:pt y="1249" x="9539"/>
                  </a:cubicBezTo>
                  <a:cubicBezTo>
                    <a:pt y="1287" x="9426"/>
                    <a:pt y="1344" x="9309"/>
                    <a:pt y="1420" x="9191"/>
                  </a:cubicBezTo>
                  <a:lnTo>
                    <a:pt y="1915" x="9136"/>
                  </a:lnTo>
                  <a:cubicBezTo>
                    <a:pt y="1826" x="9250"/>
                    <a:pt y="1759" x="9361"/>
                    <a:pt y="1714" x="9469"/>
                  </a:cubicBezTo>
                  <a:cubicBezTo>
                    <a:pt y="1669" x="9577"/>
                    <a:pt y="1647" x="9682"/>
                    <a:pt y="1647" x="9785"/>
                  </a:cubicBezTo>
                  <a:cubicBezTo>
                    <a:pt y="1647" x="9934"/>
                    <a:pt y="1695" x="10051"/>
                    <a:pt y="1791" x="10133"/>
                  </a:cubicBezTo>
                  <a:cubicBezTo>
                    <a:pt y="1887" x="10216"/>
                    <a:pt y="2022" x="10257"/>
                    <a:pt y="2195" x="10257"/>
                  </a:cubicBezTo>
                  <a:cubicBezTo>
                    <a:pt y="2234" x="10257"/>
                    <a:pt y="2262" x="10257"/>
                    <a:pt y="2281" x="10256"/>
                  </a:cubicBezTo>
                  <a:cubicBezTo>
                    <a:pt y="2299" x="10255"/>
                    <a:pt y="2316" x="10253"/>
                    <a:pt y="2332" x="10251"/>
                  </a:cubicBezTo>
                  <a:lnTo>
                    <a:pt y="2474" x="10234"/>
                  </a:lnTo>
                  <a:lnTo>
                    <a:pt y="2474" x="9795"/>
                  </a:lnTo>
                  <a:cubicBezTo>
                    <a:pt y="2474" x="9481"/>
                    <a:pt y="2585" x="9235"/>
                    <a:pt y="2807" x="9056"/>
                  </a:cubicBezTo>
                  <a:cubicBezTo>
                    <a:pt y="3028" x="8878"/>
                    <a:pt y="3329" x="8788"/>
                    <a:pt y="3710" x="8788"/>
                  </a:cubicBezTo>
                  <a:cubicBezTo>
                    <a:pt y="3976" x="8788"/>
                    <a:pt y="4194" x="8841"/>
                    <a:pt y="4364" x="8945"/>
                  </a:cubicBezTo>
                  <a:cubicBezTo>
                    <a:pt y="4534" x="9050"/>
                    <a:pt y="4619" x="9183"/>
                    <a:pt y="4619" x="9347"/>
                  </a:cubicBezTo>
                  <a:cubicBezTo>
                    <a:pt y="4619" x="9492"/>
                    <a:pt y="4571" x="9623"/>
                    <a:pt y="4475" x="9741"/>
                  </a:cubicBezTo>
                  <a:cubicBezTo>
                    <a:pt y="4378" x="9859"/>
                    <a:pt y="4233" x="9965"/>
                    <a:pt y="4039" x="10057"/>
                  </a:cubicBezTo>
                  <a:lnTo>
                    <a:pt y="4039" x="10057"/>
                  </a:lnTo>
                  <a:lnTo>
                    <a:pt y="4534" x="9999"/>
                  </a:lnTo>
                  <a:lnTo>
                    <a:pt y="4534" x="10314"/>
                  </a:lnTo>
                  <a:lnTo>
                    <a:pt y="2673" x="10528"/>
                  </a:lnTo>
                  <a:cubicBezTo>
                    <a:pt y="2575" x="10539"/>
                    <a:pt y="2484" x="10548"/>
                    <a:pt y="2397" x="10554"/>
                  </a:cubicBezTo>
                  <a:cubicBezTo>
                    <a:pt y="2311" x="10559"/>
                    <a:pt y="2236" x="10562"/>
                    <a:pt y="2171" x="10562"/>
                  </a:cubicBezTo>
                  <a:cubicBezTo>
                    <a:pt y="1853" x="10562"/>
                    <a:pt y="1610" x="10503"/>
                    <a:pt y="1443" x="10385"/>
                  </a:cubicBezTo>
                  <a:cubicBezTo>
                    <a:pt y="1276" x="10267"/>
                    <a:pt y="1193" x="10095"/>
                    <a:pt y="1193" x="9869"/>
                  </a:cubicBezTo>
                  <a:close/>
                  <a:moveTo>
                    <a:pt y="1" x="14941"/>
                  </a:moveTo>
                  <a:lnTo>
                    <a:pt y="1778" x="14736"/>
                  </a:lnTo>
                  <a:cubicBezTo>
                    <a:pt y="1590" x="14684"/>
                    <a:pt y="1445" x="14611"/>
                    <a:pt y="1344" x="14517"/>
                  </a:cubicBezTo>
                  <a:cubicBezTo>
                    <a:pt y="1243" x="14423"/>
                    <a:pt y="1193" x="14314"/>
                    <a:pt y="1193" x="14191"/>
                  </a:cubicBezTo>
                  <a:cubicBezTo>
                    <a:pt y="1193" x="14075"/>
                    <a:pt y="1233" x="13963"/>
                    <a:pt y="1313" x="13857"/>
                  </a:cubicBezTo>
                  <a:cubicBezTo>
                    <a:pt y="1394" x="13751"/>
                    <a:pt y="1511" x="13656"/>
                    <a:pt y="1665" x="13571"/>
                  </a:cubicBezTo>
                  <a:cubicBezTo>
                    <a:pt y="1896" x="13443"/>
                    <a:pt y="2157" x="13346"/>
                    <a:pt y="2450" x="13279"/>
                  </a:cubicBezTo>
                  <a:cubicBezTo>
                    <a:pt y="2742" x="13211"/>
                    <a:pt y="3049" x="13178"/>
                    <a:pt y="3372" x="13178"/>
                  </a:cubicBezTo>
                  <a:cubicBezTo>
                    <a:pt y="3758" x="13178"/>
                    <a:pt y="4063" x="13233"/>
                    <a:pt y="4285" x="13344"/>
                  </a:cubicBezTo>
                  <a:cubicBezTo>
                    <a:pt y="4508" x="13456"/>
                    <a:pt y="4619" x="13607"/>
                    <a:pt y="4619" x="13799"/>
                  </a:cubicBezTo>
                  <a:cubicBezTo>
                    <a:pt y="4619" x="13939"/>
                    <a:pt y="4570" x="14067"/>
                    <a:pt y="4473" x="14183"/>
                  </a:cubicBezTo>
                  <a:cubicBezTo>
                    <a:pt y="4376" x="14298"/>
                    <a:pt y="4233" x="14398"/>
                    <a:pt y="4045" x="14482"/>
                  </a:cubicBezTo>
                  <a:lnTo>
                    <a:pt y="4045" x="14482"/>
                  </a:lnTo>
                  <a:lnTo>
                    <a:pt y="4534" x="14422"/>
                  </a:lnTo>
                  <a:lnTo>
                    <a:pt y="4534" x="14739"/>
                  </a:lnTo>
                  <a:lnTo>
                    <a:pt y="1" x="15258"/>
                  </a:lnTo>
                  <a:close/>
                  <a:moveTo>
                    <a:pt y="1193" x="17515"/>
                  </a:moveTo>
                  <a:cubicBezTo>
                    <a:pt y="1193" x="17251"/>
                    <a:pt y="1294" x="17043"/>
                    <a:pt y="1498" x="16889"/>
                  </a:cubicBezTo>
                  <a:cubicBezTo>
                    <a:pt y="1702" x="16736"/>
                    <a:pt y="1978" x="16659"/>
                    <a:pt y="2326" x="16659"/>
                  </a:cubicBezTo>
                  <a:cubicBezTo>
                    <a:pt y="2508" x="16659"/>
                    <a:pt y="2659" x="16696"/>
                    <a:pt y="2776" x="16770"/>
                  </a:cubicBezTo>
                  <a:cubicBezTo>
                    <a:pt y="2894" x="16844"/>
                    <a:pt y="2988" x="16961"/>
                    <a:pt y="3060" x="17121"/>
                  </a:cubicBezTo>
                  <a:lnTo>
                    <a:pt y="3107" x="17229"/>
                  </a:lnTo>
                  <a:lnTo>
                    <a:pt y="3121" x="17262"/>
                  </a:lnTo>
                  <a:cubicBezTo>
                    <a:pt y="3236" x="17515"/>
                    <a:pt y="3386" x="17642"/>
                    <a:pt y="3573" x="17642"/>
                  </a:cubicBezTo>
                  <a:cubicBezTo>
                    <a:pt y="3746" x="17642"/>
                    <a:pt y="3889" x="17594"/>
                    <a:pt y="4001" x="17497"/>
                  </a:cubicBezTo>
                  <a:cubicBezTo>
                    <a:pt y="4114" x="17401"/>
                    <a:pt y="4170" x="17275"/>
                    <a:pt y="4170" x="17121"/>
                  </a:cubicBezTo>
                  <a:cubicBezTo>
                    <a:pt y="4170" x="17018"/>
                    <a:pt y="4144" x="16911"/>
                    <a:pt y="4091" x="16799"/>
                  </a:cubicBezTo>
                  <a:cubicBezTo>
                    <a:pt y="4039" x="16687"/>
                    <a:pt y="3962" x="16574"/>
                    <a:pt y="3861" x="16459"/>
                  </a:cubicBezTo>
                  <a:lnTo>
                    <a:pt y="4415" x="16397"/>
                  </a:lnTo>
                  <a:cubicBezTo>
                    <a:pt y="4485" x="16532"/>
                    <a:pt y="4536" x="16655"/>
                    <a:pt y="4569" x="16767"/>
                  </a:cubicBezTo>
                  <a:cubicBezTo>
                    <a:pt y="4602" x="16879"/>
                    <a:pt y="4619" x="16985"/>
                    <a:pt y="4619" x="17087"/>
                  </a:cubicBezTo>
                  <a:cubicBezTo>
                    <a:pt y="4619" x="17348"/>
                    <a:pt y="4510" x="17560"/>
                    <a:pt y="4293" x="17721"/>
                  </a:cubicBezTo>
                  <a:cubicBezTo>
                    <a:pt y="4075" x="17883"/>
                    <a:pt y="3793" x="17964"/>
                    <a:pt y="3448" x="17964"/>
                  </a:cubicBezTo>
                  <a:cubicBezTo>
                    <a:pt y="3259" x="17964"/>
                    <a:pt y="3111" x="17929"/>
                    <a:pt y="3002" x="17858"/>
                  </a:cubicBezTo>
                  <a:cubicBezTo>
                    <a:pt y="2893" x="17788"/>
                    <a:pt y="2789" x="17648"/>
                    <a:pt y="2690" x="17438"/>
                  </a:cubicBezTo>
                  <a:lnTo>
                    <a:pt y="2638" x="17337"/>
                  </a:lnTo>
                  <a:cubicBezTo>
                    <a:pt y="2634" x="17329"/>
                    <a:pt y="2628" x="17316"/>
                    <a:pt y="2620" x="17299"/>
                  </a:cubicBezTo>
                  <a:cubicBezTo>
                    <a:pt y="2517" x="17078"/>
                    <a:pt y="2370" x="16967"/>
                    <a:pt y="2177" x="16967"/>
                  </a:cubicBezTo>
                  <a:cubicBezTo>
                    <a:pt y="2012" x="16967"/>
                    <a:pt y="1882" x="17015"/>
                    <a:pt y="1785" x="17110"/>
                  </a:cubicBezTo>
                  <a:cubicBezTo>
                    <a:pt y="1689" x="17205"/>
                    <a:pt y="1641" x="17336"/>
                    <a:pt y="1641" x="17501"/>
                  </a:cubicBezTo>
                  <a:cubicBezTo>
                    <a:pt y="1641" x="17599"/>
                    <a:pt y="1661" x="17695"/>
                    <a:pt y="1699" x="17787"/>
                  </a:cubicBezTo>
                  <a:cubicBezTo>
                    <a:pt y="1738" x="17880"/>
                    <a:pt y="1797" x="17968"/>
                    <a:pt y="1874" x="18051"/>
                  </a:cubicBezTo>
                  <a:lnTo>
                    <a:pt y="1367" x="18111"/>
                  </a:lnTo>
                  <a:cubicBezTo>
                    <a:pt y="1309" x="18015"/>
                    <a:pt y="1265" x="17918"/>
                    <a:pt y="1236" x="17819"/>
                  </a:cubicBezTo>
                  <a:cubicBezTo>
                    <a:pt y="1207" x="17720"/>
                    <a:pt y="1193" x="17619"/>
                    <a:pt y="1193" x="17515"/>
                  </a:cubicBezTo>
                  <a:close/>
                  <a:moveTo>
                    <a:pt y="1193" x="19440"/>
                  </a:moveTo>
                  <a:cubicBezTo>
                    <a:pt y="1193" x="19264"/>
                    <a:pt y="1255" x="19106"/>
                    <a:pt y="1379" x="18967"/>
                  </a:cubicBezTo>
                  <a:cubicBezTo>
                    <a:pt y="1503" x="18828"/>
                    <a:pt y="1696" x="18702"/>
                    <a:pt y="1956" x="18589"/>
                  </a:cubicBezTo>
                  <a:cubicBezTo>
                    <a:pt y="2123" x="18517"/>
                    <a:pt y="2329" x="18458"/>
                    <a:pt y="2575" x="18413"/>
                  </a:cubicBezTo>
                  <a:cubicBezTo>
                    <a:pt y="2821" x="18368"/>
                    <a:pt y="3062" x="18346"/>
                    <a:pt y="3299" x="18346"/>
                  </a:cubicBezTo>
                  <a:cubicBezTo>
                    <a:pt y="3707" x="18346"/>
                    <a:pt y="4029" x="18411"/>
                    <a:pt y="4265" x="18542"/>
                  </a:cubicBezTo>
                  <a:cubicBezTo>
                    <a:pt y="4501" x="18672"/>
                    <a:pt y="4619" x="18850"/>
                    <a:pt y="4619" x="19075"/>
                  </a:cubicBezTo>
                  <a:cubicBezTo>
                    <a:pt y="4619" x="19253"/>
                    <a:pt y="4557" x="19412"/>
                    <a:pt y="4432" x="19551"/>
                  </a:cubicBezTo>
                  <a:cubicBezTo>
                    <a:pt y="4308" x="19690"/>
                    <a:pt y="4116" x="19816"/>
                    <a:pt y="3855" x="19928"/>
                  </a:cubicBezTo>
                  <a:cubicBezTo>
                    <a:pt y="3686" x="20000"/>
                    <a:pt y="3474" x="20058"/>
                    <a:pt y="3217" x="20102"/>
                  </a:cubicBezTo>
                  <a:cubicBezTo>
                    <a:pt y="2961" x="20147"/>
                    <a:pt y="2704" x="20169"/>
                    <a:pt y="2445" x="20169"/>
                  </a:cubicBezTo>
                  <a:cubicBezTo>
                    <a:pt y="2072" x="20169"/>
                    <a:pt y="1770" x="20102"/>
                    <a:pt y="1539" x="19968"/>
                  </a:cubicBezTo>
                  <a:cubicBezTo>
                    <a:pt y="1308" x="19834"/>
                    <a:pt y="1193" x="19658"/>
                    <a:pt y="1193" x="19440"/>
                  </a:cubicBezTo>
                  <a:close/>
                  <a:moveTo>
                    <a:pt y="1193" x="23936"/>
                  </a:moveTo>
                  <a:cubicBezTo>
                    <a:pt y="1193" x="23760"/>
                    <a:pt y="1255" x="23602"/>
                    <a:pt y="1379" x="23463"/>
                  </a:cubicBezTo>
                  <a:cubicBezTo>
                    <a:pt y="1503" x="23324"/>
                    <a:pt y="1696" x="23198"/>
                    <a:pt y="1956" x="23085"/>
                  </a:cubicBezTo>
                  <a:cubicBezTo>
                    <a:pt y="2123" x="23013"/>
                    <a:pt y="2329" x="22954"/>
                    <a:pt y="2575" x="22909"/>
                  </a:cubicBezTo>
                  <a:cubicBezTo>
                    <a:pt y="2821" x="22864"/>
                    <a:pt y="3062" x="22842"/>
                    <a:pt y="3299" x="22842"/>
                  </a:cubicBezTo>
                  <a:cubicBezTo>
                    <a:pt y="3707" x="22842"/>
                    <a:pt y="4029" x="22907"/>
                    <a:pt y="4265" x="23038"/>
                  </a:cubicBezTo>
                  <a:cubicBezTo>
                    <a:pt y="4501" x="23168"/>
                    <a:pt y="4619" x="23346"/>
                    <a:pt y="4619" x="23571"/>
                  </a:cubicBezTo>
                  <a:cubicBezTo>
                    <a:pt y="4619" x="23749"/>
                    <a:pt y="4557" x="23908"/>
                    <a:pt y="4432" x="24047"/>
                  </a:cubicBezTo>
                  <a:cubicBezTo>
                    <a:pt y="4308" x="24186"/>
                    <a:pt y="4116" x="24312"/>
                    <a:pt y="3855" x="24424"/>
                  </a:cubicBezTo>
                  <a:cubicBezTo>
                    <a:pt y="3686" x="24496"/>
                    <a:pt y="3474" x="24554"/>
                    <a:pt y="3217" x="24598"/>
                  </a:cubicBezTo>
                  <a:cubicBezTo>
                    <a:pt y="2961" x="24643"/>
                    <a:pt y="2704" x="24665"/>
                    <a:pt y="2445" x="24665"/>
                  </a:cubicBezTo>
                  <a:cubicBezTo>
                    <a:pt y="2072" x="24665"/>
                    <a:pt y="1770" x="24598"/>
                    <a:pt y="1539" x="24464"/>
                  </a:cubicBezTo>
                  <a:cubicBezTo>
                    <a:pt y="1308" x="24330"/>
                    <a:pt y="1193" x="24154"/>
                    <a:pt y="1193" x="23936"/>
                  </a:cubicBezTo>
                  <a:close/>
                  <a:moveTo>
                    <a:pt y="1193" x="33321"/>
                  </a:moveTo>
                  <a:cubicBezTo>
                    <a:pt y="1193" x="33215"/>
                    <a:pt y="1211" x="33105"/>
                    <a:pt y="1249" x="32991"/>
                  </a:cubicBezTo>
                  <a:cubicBezTo>
                    <a:pt y="1287" x="32878"/>
                    <a:pt y="1344" x="32761"/>
                    <a:pt y="1420" x="32643"/>
                  </a:cubicBezTo>
                  <a:lnTo>
                    <a:pt y="1915" x="32588"/>
                  </a:lnTo>
                  <a:cubicBezTo>
                    <a:pt y="1826" x="32702"/>
                    <a:pt y="1759" x="32813"/>
                    <a:pt y="1714" x="32921"/>
                  </a:cubicBezTo>
                  <a:cubicBezTo>
                    <a:pt y="1669" x="33029"/>
                    <a:pt y="1647" x="33134"/>
                    <a:pt y="1647" x="33237"/>
                  </a:cubicBezTo>
                  <a:cubicBezTo>
                    <a:pt y="1647" x="33386"/>
                    <a:pt y="1695" x="33503"/>
                    <a:pt y="1791" x="33585"/>
                  </a:cubicBezTo>
                  <a:cubicBezTo>
                    <a:pt y="1887" x="33668"/>
                    <a:pt y="2022" x="33709"/>
                    <a:pt y="2195" x="33709"/>
                  </a:cubicBezTo>
                  <a:cubicBezTo>
                    <a:pt y="2234" x="33709"/>
                    <a:pt y="2262" x="33709"/>
                    <a:pt y="2281" x="33708"/>
                  </a:cubicBezTo>
                  <a:cubicBezTo>
                    <a:pt y="2299" x="33707"/>
                    <a:pt y="2316" x="33705"/>
                    <a:pt y="2332" x="33703"/>
                  </a:cubicBezTo>
                  <a:lnTo>
                    <a:pt y="2474" x="33686"/>
                  </a:lnTo>
                  <a:lnTo>
                    <a:pt y="2474" x="33247"/>
                  </a:lnTo>
                  <a:cubicBezTo>
                    <a:pt y="2474" x="32933"/>
                    <a:pt y="2585" x="32687"/>
                    <a:pt y="2807" x="32508"/>
                  </a:cubicBezTo>
                  <a:cubicBezTo>
                    <a:pt y="3028" x="32330"/>
                    <a:pt y="3329" x="32240"/>
                    <a:pt y="3710" x="32240"/>
                  </a:cubicBezTo>
                  <a:cubicBezTo>
                    <a:pt y="3976" x="32240"/>
                    <a:pt y="4194" x="32293"/>
                    <a:pt y="4364" x="32397"/>
                  </a:cubicBezTo>
                  <a:cubicBezTo>
                    <a:pt y="4534" x="32502"/>
                    <a:pt y="4619" x="32635"/>
                    <a:pt y="4619" x="32799"/>
                  </a:cubicBezTo>
                  <a:cubicBezTo>
                    <a:pt y="4619" x="32944"/>
                    <a:pt y="4571" x="33075"/>
                    <a:pt y="4475" x="33193"/>
                  </a:cubicBezTo>
                  <a:cubicBezTo>
                    <a:pt y="4378" x="33311"/>
                    <a:pt y="4233" x="33417"/>
                    <a:pt y="4039" x="33509"/>
                  </a:cubicBezTo>
                  <a:lnTo>
                    <a:pt y="4039" x="33509"/>
                  </a:lnTo>
                  <a:lnTo>
                    <a:pt y="4534" x="33451"/>
                  </a:lnTo>
                  <a:lnTo>
                    <a:pt y="4534" x="33766"/>
                  </a:lnTo>
                  <a:lnTo>
                    <a:pt y="2673" x="33980"/>
                  </a:lnTo>
                  <a:cubicBezTo>
                    <a:pt y="2575" x="33991"/>
                    <a:pt y="2484" x="34000"/>
                    <a:pt y="2397" x="34006"/>
                  </a:cubicBezTo>
                  <a:cubicBezTo>
                    <a:pt y="2311" x="34011"/>
                    <a:pt y="2236" x="34014"/>
                    <a:pt y="2171" x="34014"/>
                  </a:cubicBezTo>
                  <a:cubicBezTo>
                    <a:pt y="1853" x="34014"/>
                    <a:pt y="1610" x="33955"/>
                    <a:pt y="1443" x="33837"/>
                  </a:cubicBezTo>
                  <a:cubicBezTo>
                    <a:pt y="1276" x="33719"/>
                    <a:pt y="1193" x="33547"/>
                    <a:pt y="1193" x="33321"/>
                  </a:cubicBezTo>
                  <a:close/>
                  <a:moveTo>
                    <a:pt y="1" x="38393"/>
                  </a:moveTo>
                  <a:lnTo>
                    <a:pt y="1778" x="38188"/>
                  </a:lnTo>
                  <a:cubicBezTo>
                    <a:pt y="1590" x="38136"/>
                    <a:pt y="1445" x="38063"/>
                    <a:pt y="1344" x="37969"/>
                  </a:cubicBezTo>
                  <a:cubicBezTo>
                    <a:pt y="1243" x="37875"/>
                    <a:pt y="1193" x="37766"/>
                    <a:pt y="1193" x="37643"/>
                  </a:cubicBezTo>
                  <a:cubicBezTo>
                    <a:pt y="1193" x="37527"/>
                    <a:pt y="1233" x="37415"/>
                    <a:pt y="1313" x="37309"/>
                  </a:cubicBezTo>
                  <a:cubicBezTo>
                    <a:pt y="1394" x="37203"/>
                    <a:pt y="1511" x="37108"/>
                    <a:pt y="1665" x="37023"/>
                  </a:cubicBezTo>
                  <a:cubicBezTo>
                    <a:pt y="1896" x="36895"/>
                    <a:pt y="2157" x="36798"/>
                    <a:pt y="2450" x="36731"/>
                  </a:cubicBezTo>
                  <a:cubicBezTo>
                    <a:pt y="2742" x="36663"/>
                    <a:pt y="3049" x="36630"/>
                    <a:pt y="3372" x="36630"/>
                  </a:cubicBezTo>
                  <a:cubicBezTo>
                    <a:pt y="3758" x="36630"/>
                    <a:pt y="4063" x="36685"/>
                    <a:pt y="4285" x="36796"/>
                  </a:cubicBezTo>
                  <a:cubicBezTo>
                    <a:pt y="4508" x="36908"/>
                    <a:pt y="4619" x="37059"/>
                    <a:pt y="4619" x="37251"/>
                  </a:cubicBezTo>
                  <a:cubicBezTo>
                    <a:pt y="4619" x="37391"/>
                    <a:pt y="4570" x="37519"/>
                    <a:pt y="4473" x="37635"/>
                  </a:cubicBezTo>
                  <a:cubicBezTo>
                    <a:pt y="4376" x="37750"/>
                    <a:pt y="4233" x="37850"/>
                    <a:pt y="4045" x="37934"/>
                  </a:cubicBezTo>
                  <a:lnTo>
                    <a:pt y="4045" x="37934"/>
                  </a:lnTo>
                  <a:lnTo>
                    <a:pt y="4534" x="37874"/>
                  </a:lnTo>
                  <a:lnTo>
                    <a:pt y="4534" x="38191"/>
                  </a:lnTo>
                  <a:lnTo>
                    <a:pt y="1" x="38710"/>
                  </a:lnTo>
                  <a:close/>
                  <a:moveTo>
                    <a:pt y="1193" x="40967"/>
                  </a:moveTo>
                  <a:cubicBezTo>
                    <a:pt y="1193" x="40703"/>
                    <a:pt y="1294" x="40495"/>
                    <a:pt y="1498" x="40341"/>
                  </a:cubicBezTo>
                  <a:cubicBezTo>
                    <a:pt y="1702" x="40188"/>
                    <a:pt y="1978" x="40111"/>
                    <a:pt y="2326" x="40111"/>
                  </a:cubicBezTo>
                  <a:cubicBezTo>
                    <a:pt y="2508" x="40111"/>
                    <a:pt y="2659" x="40148"/>
                    <a:pt y="2776" x="40222"/>
                  </a:cubicBezTo>
                  <a:cubicBezTo>
                    <a:pt y="2894" x="40296"/>
                    <a:pt y="2988" x="40413"/>
                    <a:pt y="3060" x="40573"/>
                  </a:cubicBezTo>
                  <a:lnTo>
                    <a:pt y="3107" x="40681"/>
                  </a:lnTo>
                  <a:lnTo>
                    <a:pt y="3121" x="40714"/>
                  </a:lnTo>
                  <a:cubicBezTo>
                    <a:pt y="3236" x="40967"/>
                    <a:pt y="3386" x="41094"/>
                    <a:pt y="3573" x="41094"/>
                  </a:cubicBezTo>
                  <a:cubicBezTo>
                    <a:pt y="3746" x="41094"/>
                    <a:pt y="3889" x="41046"/>
                    <a:pt y="4001" x="40949"/>
                  </a:cubicBezTo>
                  <a:cubicBezTo>
                    <a:pt y="4114" x="40853"/>
                    <a:pt y="4170" x="40727"/>
                    <a:pt y="4170" x="40573"/>
                  </a:cubicBezTo>
                  <a:cubicBezTo>
                    <a:pt y="4170" x="40470"/>
                    <a:pt y="4144" x="40363"/>
                    <a:pt y="4091" x="40251"/>
                  </a:cubicBezTo>
                  <a:cubicBezTo>
                    <a:pt y="4039" x="40139"/>
                    <a:pt y="3962" x="40026"/>
                    <a:pt y="3861" x="39911"/>
                  </a:cubicBezTo>
                  <a:lnTo>
                    <a:pt y="4415" x="39849"/>
                  </a:lnTo>
                  <a:cubicBezTo>
                    <a:pt y="4485" x="39984"/>
                    <a:pt y="4536" x="40107"/>
                    <a:pt y="4569" x="40219"/>
                  </a:cubicBezTo>
                  <a:cubicBezTo>
                    <a:pt y="4602" x="40331"/>
                    <a:pt y="4619" x="40437"/>
                    <a:pt y="4619" x="40539"/>
                  </a:cubicBezTo>
                  <a:cubicBezTo>
                    <a:pt y="4619" x="40800"/>
                    <a:pt y="4510" x="41012"/>
                    <a:pt y="4293" x="41173"/>
                  </a:cubicBezTo>
                  <a:cubicBezTo>
                    <a:pt y="4075" x="41335"/>
                    <a:pt y="3793" x="41416"/>
                    <a:pt y="3448" x="41416"/>
                  </a:cubicBezTo>
                  <a:cubicBezTo>
                    <a:pt y="3259" x="41416"/>
                    <a:pt y="3111" x="41381"/>
                    <a:pt y="3002" x="41310"/>
                  </a:cubicBezTo>
                  <a:cubicBezTo>
                    <a:pt y="2893" x="41240"/>
                    <a:pt y="2789" x="41100"/>
                    <a:pt y="2690" x="40890"/>
                  </a:cubicBezTo>
                  <a:lnTo>
                    <a:pt y="2638" x="40789"/>
                  </a:lnTo>
                  <a:cubicBezTo>
                    <a:pt y="2634" x="40781"/>
                    <a:pt y="2628" x="40768"/>
                    <a:pt y="2620" x="40751"/>
                  </a:cubicBezTo>
                  <a:cubicBezTo>
                    <a:pt y="2517" x="40530"/>
                    <a:pt y="2370" x="40419"/>
                    <a:pt y="2177" x="40419"/>
                  </a:cubicBezTo>
                  <a:cubicBezTo>
                    <a:pt y="2012" x="40419"/>
                    <a:pt y="1882" x="40467"/>
                    <a:pt y="1785" x="40562"/>
                  </a:cubicBezTo>
                  <a:cubicBezTo>
                    <a:pt y="1689" x="40657"/>
                    <a:pt y="1641" x="40788"/>
                    <a:pt y="1641" x="40953"/>
                  </a:cubicBezTo>
                  <a:cubicBezTo>
                    <a:pt y="1641" x="41051"/>
                    <a:pt y="1661" x="41147"/>
                    <a:pt y="1699" x="41239"/>
                  </a:cubicBezTo>
                  <a:cubicBezTo>
                    <a:pt y="1738" x="41332"/>
                    <a:pt y="1797" x="41420"/>
                    <a:pt y="1874" x="41503"/>
                  </a:cubicBezTo>
                  <a:lnTo>
                    <a:pt y="1367" x="41563"/>
                  </a:lnTo>
                  <a:cubicBezTo>
                    <a:pt y="1309" x="41467"/>
                    <a:pt y="1265" x="41370"/>
                    <a:pt y="1236" x="41271"/>
                  </a:cubicBezTo>
                  <a:cubicBezTo>
                    <a:pt y="1207" x="41172"/>
                    <a:pt y="1193" x="41071"/>
                    <a:pt y="1193" x="40967"/>
                  </a:cubicBezTo>
                  <a:close/>
                  <a:moveTo>
                    <a:pt y="1193" x="42892"/>
                  </a:moveTo>
                  <a:cubicBezTo>
                    <a:pt y="1193" x="42716"/>
                    <a:pt y="1255" x="42558"/>
                    <a:pt y="1379" x="42419"/>
                  </a:cubicBezTo>
                  <a:cubicBezTo>
                    <a:pt y="1503" x="42280"/>
                    <a:pt y="1696" x="42154"/>
                    <a:pt y="1956" x="42041"/>
                  </a:cubicBezTo>
                  <a:cubicBezTo>
                    <a:pt y="2123" x="41969"/>
                    <a:pt y="2329" x="41910"/>
                    <a:pt y="2575" x="41865"/>
                  </a:cubicBezTo>
                  <a:cubicBezTo>
                    <a:pt y="2821" x="41820"/>
                    <a:pt y="3062" x="41798"/>
                    <a:pt y="3299" x="41798"/>
                  </a:cubicBezTo>
                  <a:cubicBezTo>
                    <a:pt y="3707" x="41798"/>
                    <a:pt y="4029" x="41863"/>
                    <a:pt y="4265" x="41994"/>
                  </a:cubicBezTo>
                  <a:cubicBezTo>
                    <a:pt y="4501" x="42124"/>
                    <a:pt y="4619" x="42302"/>
                    <a:pt y="4619" x="42527"/>
                  </a:cubicBezTo>
                  <a:cubicBezTo>
                    <a:pt y="4619" x="42705"/>
                    <a:pt y="4557" x="42864"/>
                    <a:pt y="4432" x="43003"/>
                  </a:cubicBezTo>
                  <a:cubicBezTo>
                    <a:pt y="4308" x="43142"/>
                    <a:pt y="4116" x="43268"/>
                    <a:pt y="3855" x="43380"/>
                  </a:cubicBezTo>
                  <a:cubicBezTo>
                    <a:pt y="3686" x="43452"/>
                    <a:pt y="3474" x="43510"/>
                    <a:pt y="3217" x="43554"/>
                  </a:cubicBezTo>
                  <a:cubicBezTo>
                    <a:pt y="2961" x="43599"/>
                    <a:pt y="2704" x="43621"/>
                    <a:pt y="2445" x="43621"/>
                  </a:cubicBezTo>
                  <a:cubicBezTo>
                    <a:pt y="2072" x="43621"/>
                    <a:pt y="1770" x="43554"/>
                    <a:pt y="1539" x="43420"/>
                  </a:cubicBezTo>
                  <a:cubicBezTo>
                    <a:pt y="1308" x="43286"/>
                    <a:pt y="1193" x="43110"/>
                    <a:pt y="1193" x="42892"/>
                  </a:cubicBezTo>
                  <a:close/>
                  <a:moveTo>
                    <a:pt y="1193" x="46153"/>
                  </a:moveTo>
                  <a:cubicBezTo>
                    <a:pt y="1193" x="45977"/>
                    <a:pt y="1255" x="45819"/>
                    <a:pt y="1379" x="45680"/>
                  </a:cubicBezTo>
                  <a:cubicBezTo>
                    <a:pt y="1503" x="45541"/>
                    <a:pt y="1696" x="45415"/>
                    <a:pt y="1956" x="45302"/>
                  </a:cubicBezTo>
                  <a:cubicBezTo>
                    <a:pt y="2123" x="45230"/>
                    <a:pt y="2329" x="45171"/>
                    <a:pt y="2575" x="45126"/>
                  </a:cubicBezTo>
                  <a:cubicBezTo>
                    <a:pt y="2821" x="45081"/>
                    <a:pt y="3062" x="45059"/>
                    <a:pt y="3299" x="45059"/>
                  </a:cubicBezTo>
                  <a:cubicBezTo>
                    <a:pt y="3707" x="45059"/>
                    <a:pt y="4029" x="45124"/>
                    <a:pt y="4265" x="45255"/>
                  </a:cubicBezTo>
                  <a:cubicBezTo>
                    <a:pt y="4501" x="45385"/>
                    <a:pt y="4619" x="45563"/>
                    <a:pt y="4619" x="45788"/>
                  </a:cubicBezTo>
                  <a:cubicBezTo>
                    <a:pt y="4619" x="45966"/>
                    <a:pt y="4557" x="46125"/>
                    <a:pt y="4432" x="46264"/>
                  </a:cubicBezTo>
                  <a:cubicBezTo>
                    <a:pt y="4308" x="46403"/>
                    <a:pt y="4116" x="46529"/>
                    <a:pt y="3855" x="46641"/>
                  </a:cubicBezTo>
                  <a:cubicBezTo>
                    <a:pt y="3686" x="46713"/>
                    <a:pt y="3474" x="46771"/>
                    <a:pt y="3217" x="46815"/>
                  </a:cubicBezTo>
                  <a:cubicBezTo>
                    <a:pt y="2961" x="46860"/>
                    <a:pt y="2704" x="46882"/>
                    <a:pt y="2445" x="46882"/>
                  </a:cubicBezTo>
                  <a:cubicBezTo>
                    <a:pt y="2072" x="46882"/>
                    <a:pt y="1770" x="46815"/>
                    <a:pt y="1539" x="46681"/>
                  </a:cubicBezTo>
                  <a:cubicBezTo>
                    <a:pt y="1308" x="46547"/>
                    <a:pt y="1193" x="46371"/>
                    <a:pt y="1193" x="46153"/>
                  </a:cubicBezTo>
                  <a:close/>
                  <a:moveTo>
                    <a:pt y="1193" x="52654"/>
                  </a:moveTo>
                  <a:cubicBezTo>
                    <a:pt y="1193" x="52390"/>
                    <a:pt y="1294" x="52182"/>
                    <a:pt y="1498" x="52028"/>
                  </a:cubicBezTo>
                  <a:cubicBezTo>
                    <a:pt y="1702" x="51875"/>
                    <a:pt y="1978" x="51798"/>
                    <a:pt y="2326" x="51798"/>
                  </a:cubicBezTo>
                  <a:cubicBezTo>
                    <a:pt y="2508" x="51798"/>
                    <a:pt y="2659" x="51835"/>
                    <a:pt y="2776" x="51909"/>
                  </a:cubicBezTo>
                  <a:cubicBezTo>
                    <a:pt y="2894" x="51983"/>
                    <a:pt y="2988" x="52100"/>
                    <a:pt y="3060" x="52260"/>
                  </a:cubicBezTo>
                  <a:lnTo>
                    <a:pt y="3107" x="52368"/>
                  </a:lnTo>
                  <a:lnTo>
                    <a:pt y="3121" x="52401"/>
                  </a:lnTo>
                  <a:cubicBezTo>
                    <a:pt y="3236" x="52654"/>
                    <a:pt y="3386" x="52781"/>
                    <a:pt y="3573" x="52781"/>
                  </a:cubicBezTo>
                  <a:cubicBezTo>
                    <a:pt y="3746" x="52781"/>
                    <a:pt y="3889" x="52733"/>
                    <a:pt y="4001" x="52636"/>
                  </a:cubicBezTo>
                  <a:cubicBezTo>
                    <a:pt y="4114" x="52540"/>
                    <a:pt y="4170" x="52414"/>
                    <a:pt y="4170" x="52260"/>
                  </a:cubicBezTo>
                  <a:cubicBezTo>
                    <a:pt y="4170" x="52157"/>
                    <a:pt y="4144" x="52050"/>
                    <a:pt y="4091" x="51938"/>
                  </a:cubicBezTo>
                  <a:cubicBezTo>
                    <a:pt y="4039" x="51826"/>
                    <a:pt y="3962" x="51713"/>
                    <a:pt y="3861" x="51598"/>
                  </a:cubicBezTo>
                  <a:lnTo>
                    <a:pt y="4415" x="51536"/>
                  </a:lnTo>
                  <a:cubicBezTo>
                    <a:pt y="4485" x="51671"/>
                    <a:pt y="4536" x="51794"/>
                    <a:pt y="4569" x="51906"/>
                  </a:cubicBezTo>
                  <a:cubicBezTo>
                    <a:pt y="4602" x="52018"/>
                    <a:pt y="4619" x="52124"/>
                    <a:pt y="4619" x="52226"/>
                  </a:cubicBezTo>
                  <a:cubicBezTo>
                    <a:pt y="4619" x="52487"/>
                    <a:pt y="4510" x="52699"/>
                    <a:pt y="4293" x="52860"/>
                  </a:cubicBezTo>
                  <a:cubicBezTo>
                    <a:pt y="4075" x="53022"/>
                    <a:pt y="3793" x="53103"/>
                    <a:pt y="3448" x="53103"/>
                  </a:cubicBezTo>
                  <a:cubicBezTo>
                    <a:pt y="3259" x="53103"/>
                    <a:pt y="3111" x="53068"/>
                    <a:pt y="3002" x="52997"/>
                  </a:cubicBezTo>
                  <a:cubicBezTo>
                    <a:pt y="2893" x="52927"/>
                    <a:pt y="2789" x="52787"/>
                    <a:pt y="2690" x="52577"/>
                  </a:cubicBezTo>
                  <a:lnTo>
                    <a:pt y="2638" x="52476"/>
                  </a:lnTo>
                  <a:cubicBezTo>
                    <a:pt y="2634" x="52468"/>
                    <a:pt y="2628" x="52455"/>
                    <a:pt y="2620" x="52438"/>
                  </a:cubicBezTo>
                  <a:cubicBezTo>
                    <a:pt y="2517" x="52217"/>
                    <a:pt y="2370" x="52106"/>
                    <a:pt y="2177" x="52106"/>
                  </a:cubicBezTo>
                  <a:cubicBezTo>
                    <a:pt y="2012" x="52106"/>
                    <a:pt y="1882" x="52154"/>
                    <a:pt y="1785" x="52249"/>
                  </a:cubicBezTo>
                  <a:cubicBezTo>
                    <a:pt y="1689" x="52344"/>
                    <a:pt y="1641" x="52475"/>
                    <a:pt y="1641" x="52640"/>
                  </a:cubicBezTo>
                  <a:cubicBezTo>
                    <a:pt y="1641" x="52738"/>
                    <a:pt y="1661" x="52834"/>
                    <a:pt y="1699" x="52926"/>
                  </a:cubicBezTo>
                  <a:cubicBezTo>
                    <a:pt y="1738" x="53019"/>
                    <a:pt y="1797" x="53107"/>
                    <a:pt y="1874" x="53190"/>
                  </a:cubicBezTo>
                  <a:lnTo>
                    <a:pt y="1367" x="53250"/>
                  </a:lnTo>
                  <a:cubicBezTo>
                    <a:pt y="1309" x="53154"/>
                    <a:pt y="1265" x="53057"/>
                    <a:pt y="1236" x="52958"/>
                  </a:cubicBezTo>
                  <a:cubicBezTo>
                    <a:pt y="1207" x="52859"/>
                    <a:pt y="1193" x="52758"/>
                    <a:pt y="1193" x="52654"/>
                  </a:cubicBezTo>
                  <a:close/>
                  <a:moveTo>
                    <a:pt y="1271" x="53782"/>
                  </a:moveTo>
                  <a:lnTo>
                    <a:pt y="3241" x="53558"/>
                  </a:lnTo>
                  <a:cubicBezTo>
                    <a:pt y="3334" x="53547"/>
                    <a:pt y="3424" x="53538"/>
                    <a:pt y="3512" x="53532"/>
                  </a:cubicBezTo>
                  <a:cubicBezTo>
                    <a:pt y="3599" x="53527"/>
                    <a:pt y="3672" x="53524"/>
                    <a:pt y="3730" x="53524"/>
                  </a:cubicBezTo>
                  <a:cubicBezTo>
                    <a:pt y="4010" x="53524"/>
                    <a:pt y="4228" x="53571"/>
                    <a:pt y="4384" x="53664"/>
                  </a:cubicBezTo>
                  <a:cubicBezTo>
                    <a:pt y="4541" x="53758"/>
                    <a:pt y="4619" x="53889"/>
                    <a:pt y="4619" x="54056"/>
                  </a:cubicBezTo>
                  <a:cubicBezTo>
                    <a:pt y="4619" x="54195"/>
                    <a:pt y="4567" x="54325"/>
                    <a:pt y="4463" x="54448"/>
                  </a:cubicBezTo>
                  <a:cubicBezTo>
                    <a:pt y="4359" x="54570"/>
                    <a:pt y="4212" x="54676"/>
                    <a:pt y="4022" x="54765"/>
                  </a:cubicBezTo>
                  <a:lnTo>
                    <a:pt y="4022" x="54765"/>
                  </a:lnTo>
                  <a:lnTo>
                    <a:pt y="4534" x="54702"/>
                  </a:lnTo>
                  <a:lnTo>
                    <a:pt y="4534" x="55017"/>
                  </a:lnTo>
                  <a:lnTo>
                    <a:pt y="1271" x="55388"/>
                  </a:lnTo>
                  <a:lnTo>
                    <a:pt y="1271" x="55073"/>
                  </a:lnTo>
                  <a:lnTo>
                    <a:pt y="3078" x="54863"/>
                  </a:lnTo>
                  <a:cubicBezTo>
                    <a:pt y="3406" x="54825"/>
                    <a:pt y="3667" x="54745"/>
                    <a:pt y="3861" x="54621"/>
                  </a:cubicBezTo>
                  <a:cubicBezTo>
                    <a:pt y="4056" x="54498"/>
                    <a:pt y="4153" x="54352"/>
                    <a:pt y="4153" x="54183"/>
                  </a:cubicBezTo>
                  <a:cubicBezTo>
                    <a:pt y="4153" x="54075"/>
                    <a:pt y="4108" x="53991"/>
                    <a:pt y="4017" x="53931"/>
                  </a:cubicBezTo>
                  <a:cubicBezTo>
                    <a:pt y="3927" x="53872"/>
                    <a:pt y="3799" x="53842"/>
                    <a:pt y="3634" x="53842"/>
                  </a:cubicBezTo>
                  <a:cubicBezTo>
                    <a:pt y="3589" x="53842"/>
                    <a:pt y="3533" x="53845"/>
                    <a:pt y="3465" x="53850"/>
                  </a:cubicBezTo>
                  <a:cubicBezTo>
                    <a:pt y="3397" x="53855"/>
                    <a:pt y="3316" x="53863"/>
                    <a:pt y="3220" x="53875"/>
                  </a:cubicBezTo>
                  <a:lnTo>
                    <a:pt y="1271" x="54099"/>
                  </a:lnTo>
                  <a:close/>
                  <a:moveTo>
                    <a:pt y="1193" x="56892"/>
                  </a:moveTo>
                  <a:cubicBezTo>
                    <a:pt y="1193" x="56739"/>
                    <a:pt y="1232" x="56598"/>
                    <a:pt y="1312" x="56469"/>
                  </a:cubicBezTo>
                  <a:cubicBezTo>
                    <a:pt y="1392" x="56340"/>
                    <a:pt y="1509" x="56228"/>
                    <a:pt y="1665" x="56132"/>
                  </a:cubicBezTo>
                  <a:cubicBezTo>
                    <a:pt y="1892" x="55992"/>
                    <a:pt y="2148" x="55886"/>
                    <a:pt y="2432" x="55815"/>
                  </a:cubicBezTo>
                  <a:cubicBezTo>
                    <a:pt y="2717" x="55743"/>
                    <a:pt y="3028" x="55708"/>
                    <a:pt y="3366" x="55708"/>
                  </a:cubicBezTo>
                  <a:cubicBezTo>
                    <a:pt y="3768" x="55708"/>
                    <a:pt y="4077" x="55776"/>
                    <a:pt y="4294" x="55913"/>
                  </a:cubicBezTo>
                  <a:cubicBezTo>
                    <a:pt y="4511" x="56050"/>
                    <a:pt y="4619" x="56246"/>
                    <a:pt y="4619" x="56500"/>
                  </a:cubicBezTo>
                  <a:cubicBezTo>
                    <a:pt y="4619" x="56602"/>
                    <a:pt y="4603" x="56701"/>
                    <a:pt y="4571" x="56797"/>
                  </a:cubicBezTo>
                  <a:cubicBezTo>
                    <a:pt y="4539" x="56894"/>
                    <a:pt y="4491" x="56988"/>
                    <a:pt y="4427" x="57079"/>
                  </a:cubicBezTo>
                  <a:lnTo>
                    <a:pt y="3896" x="57139"/>
                  </a:lnTo>
                  <a:lnTo>
                    <a:pt y="3896" x="57139"/>
                  </a:lnTo>
                  <a:cubicBezTo>
                    <a:pt y="3986" x="57033"/>
                    <a:pt y="4053" x="56931"/>
                    <a:pt y="4097" x="56833"/>
                  </a:cubicBezTo>
                  <a:cubicBezTo>
                    <a:pt y="4142" x="56736"/>
                    <a:pt y="4164" x="56644"/>
                    <a:pt y="4164" x="56557"/>
                  </a:cubicBezTo>
                  <a:cubicBezTo>
                    <a:pt y="4164" x="56381"/>
                    <a:pt y="4092" x="56250"/>
                    <a:pt y="3949" x="56164"/>
                  </a:cubicBezTo>
                  <a:cubicBezTo>
                    <a:pt y="3805" x="56078"/>
                    <a:pt y="3586" x="56035"/>
                    <a:pt y="3293" x="56035"/>
                  </a:cubicBezTo>
                  <a:cubicBezTo>
                    <a:pt y="3050" x="56035"/>
                    <a:pt y="2815" x="56061"/>
                    <a:pt y="2588" x="56115"/>
                  </a:cubicBezTo>
                  <a:cubicBezTo>
                    <a:pt y="2361" x="56169"/>
                    <a:pt y="2163" x="56245"/>
                    <a:pt y="1994" x="56343"/>
                  </a:cubicBezTo>
                  <a:cubicBezTo>
                    <a:pt y="1883" x="56404"/>
                    <a:pt y="1798" x="56481"/>
                    <a:pt y="1737" x="56571"/>
                  </a:cubicBezTo>
                  <a:cubicBezTo>
                    <a:pt y="1677" x="56662"/>
                    <a:pt y="1647" x="56758"/>
                    <a:pt y="1647" x="56858"/>
                  </a:cubicBezTo>
                  <a:cubicBezTo>
                    <a:pt y="1647" x="56949"/>
                    <a:pt y="1670" x="57038"/>
                    <a:pt y="1717" x="57123"/>
                  </a:cubicBezTo>
                  <a:cubicBezTo>
                    <a:pt y="1764" x="57208"/>
                    <a:pt y="1833" x="57288"/>
                    <a:pt y="1927" x="57363"/>
                  </a:cubicBezTo>
                  <a:lnTo>
                    <a:pt y="1396" x="57427"/>
                  </a:lnTo>
                  <a:cubicBezTo>
                    <a:pt y="1328" x="57335"/>
                    <a:pt y="1277" x="57246"/>
                    <a:pt y="1244" x="57158"/>
                  </a:cubicBezTo>
                  <a:cubicBezTo>
                    <a:pt y="1210" x="57070"/>
                    <a:pt y="1193" x="56981"/>
                    <a:pt y="1193" x="56892"/>
                  </a:cubicBezTo>
                  <a:close/>
                  <a:moveTo>
                    <a:pt y="1193" x="62037"/>
                  </a:moveTo>
                  <a:cubicBezTo>
                    <a:pt y="1193" x="61931"/>
                    <a:pt y="1211" x="61821"/>
                    <a:pt y="1249" x="61707"/>
                  </a:cubicBezTo>
                  <a:cubicBezTo>
                    <a:pt y="1287" x="61594"/>
                    <a:pt y="1344" x="61477"/>
                    <a:pt y="1420" x="61359"/>
                  </a:cubicBezTo>
                  <a:lnTo>
                    <a:pt y="1915" x="61304"/>
                  </a:lnTo>
                  <a:cubicBezTo>
                    <a:pt y="1826" x="61418"/>
                    <a:pt y="1759" x="61529"/>
                    <a:pt y="1714" x="61637"/>
                  </a:cubicBezTo>
                  <a:cubicBezTo>
                    <a:pt y="1669" x="61745"/>
                    <a:pt y="1647" x="61850"/>
                    <a:pt y="1647" x="61953"/>
                  </a:cubicBezTo>
                  <a:cubicBezTo>
                    <a:pt y="1647" x="62102"/>
                    <a:pt y="1695" x="62219"/>
                    <a:pt y="1791" x="62301"/>
                  </a:cubicBezTo>
                  <a:cubicBezTo>
                    <a:pt y="1887" x="62384"/>
                    <a:pt y="2022" x="62425"/>
                    <a:pt y="2195" x="62425"/>
                  </a:cubicBezTo>
                  <a:cubicBezTo>
                    <a:pt y="2234" x="62425"/>
                    <a:pt y="2262" x="62425"/>
                    <a:pt y="2281" x="62424"/>
                  </a:cubicBezTo>
                  <a:cubicBezTo>
                    <a:pt y="2299" x="62423"/>
                    <a:pt y="2316" x="62421"/>
                    <a:pt y="2332" x="62419"/>
                  </a:cubicBezTo>
                  <a:lnTo>
                    <a:pt y="2474" x="62402"/>
                  </a:lnTo>
                  <a:lnTo>
                    <a:pt y="2474" x="61963"/>
                  </a:lnTo>
                  <a:cubicBezTo>
                    <a:pt y="2474" x="61649"/>
                    <a:pt y="2585" x="61403"/>
                    <a:pt y="2807" x="61224"/>
                  </a:cubicBezTo>
                  <a:cubicBezTo>
                    <a:pt y="3028" x="61046"/>
                    <a:pt y="3329" x="60956"/>
                    <a:pt y="3710" x="60956"/>
                  </a:cubicBezTo>
                  <a:cubicBezTo>
                    <a:pt y="3976" x="60956"/>
                    <a:pt y="4194" x="61009"/>
                    <a:pt y="4364" x="61113"/>
                  </a:cubicBezTo>
                  <a:cubicBezTo>
                    <a:pt y="4534" x="61218"/>
                    <a:pt y="4619" x="61351"/>
                    <a:pt y="4619" x="61515"/>
                  </a:cubicBezTo>
                  <a:cubicBezTo>
                    <a:pt y="4619" x="61660"/>
                    <a:pt y="4571" x="61791"/>
                    <a:pt y="4475" x="61909"/>
                  </a:cubicBezTo>
                  <a:cubicBezTo>
                    <a:pt y="4378" x="62027"/>
                    <a:pt y="4233" x="62133"/>
                    <a:pt y="4039" x="62225"/>
                  </a:cubicBezTo>
                  <a:lnTo>
                    <a:pt y="4039" x="62225"/>
                  </a:lnTo>
                  <a:lnTo>
                    <a:pt y="4534" x="62167"/>
                  </a:lnTo>
                  <a:lnTo>
                    <a:pt y="4534" x="62482"/>
                  </a:lnTo>
                  <a:lnTo>
                    <a:pt y="2673" x="62696"/>
                  </a:lnTo>
                  <a:cubicBezTo>
                    <a:pt y="2575" x="62707"/>
                    <a:pt y="2484" x="62716"/>
                    <a:pt y="2397" x="62722"/>
                  </a:cubicBezTo>
                  <a:cubicBezTo>
                    <a:pt y="2311" x="62727"/>
                    <a:pt y="2236" x="62730"/>
                    <a:pt y="2171" x="62730"/>
                  </a:cubicBezTo>
                  <a:cubicBezTo>
                    <a:pt y="1853" x="62730"/>
                    <a:pt y="1610" x="62671"/>
                    <a:pt y="1443" x="62553"/>
                  </a:cubicBezTo>
                  <a:cubicBezTo>
                    <a:pt y="1276" x="62435"/>
                    <a:pt y="1193" x="62263"/>
                    <a:pt y="1193" x="62037"/>
                  </a:cubicBezTo>
                  <a:close/>
                  <a:moveTo>
                    <a:pt y="1193" x="64119"/>
                  </a:moveTo>
                  <a:cubicBezTo>
                    <a:pt y="1193" x="63855"/>
                    <a:pt y="1294" x="63647"/>
                    <a:pt y="1498" x="63493"/>
                  </a:cubicBezTo>
                  <a:cubicBezTo>
                    <a:pt y="1702" x="63340"/>
                    <a:pt y="1978" x="63263"/>
                    <a:pt y="2326" x="63263"/>
                  </a:cubicBezTo>
                  <a:cubicBezTo>
                    <a:pt y="2508" x="63263"/>
                    <a:pt y="2659" x="63300"/>
                    <a:pt y="2776" x="63374"/>
                  </a:cubicBezTo>
                  <a:cubicBezTo>
                    <a:pt y="2894" x="63448"/>
                    <a:pt y="2988" x="63565"/>
                    <a:pt y="3060" x="63725"/>
                  </a:cubicBezTo>
                  <a:lnTo>
                    <a:pt y="3107" x="63833"/>
                  </a:lnTo>
                  <a:lnTo>
                    <a:pt y="3121" x="63866"/>
                  </a:lnTo>
                  <a:cubicBezTo>
                    <a:pt y="3236" x="64119"/>
                    <a:pt y="3386" x="64246"/>
                    <a:pt y="3573" x="64246"/>
                  </a:cubicBezTo>
                  <a:cubicBezTo>
                    <a:pt y="3746" x="64246"/>
                    <a:pt y="3889" x="64198"/>
                    <a:pt y="4001" x="64101"/>
                  </a:cubicBezTo>
                  <a:cubicBezTo>
                    <a:pt y="4114" x="64005"/>
                    <a:pt y="4170" x="63879"/>
                    <a:pt y="4170" x="63725"/>
                  </a:cubicBezTo>
                  <a:cubicBezTo>
                    <a:pt y="4170" x="63622"/>
                    <a:pt y="4144" x="63515"/>
                    <a:pt y="4091" x="63403"/>
                  </a:cubicBezTo>
                  <a:cubicBezTo>
                    <a:pt y="4039" x="63291"/>
                    <a:pt y="3962" x="63178"/>
                    <a:pt y="3861" x="63063"/>
                  </a:cubicBezTo>
                  <a:lnTo>
                    <a:pt y="4415" x="63001"/>
                  </a:lnTo>
                  <a:cubicBezTo>
                    <a:pt y="4485" x="63136"/>
                    <a:pt y="4536" x="63259"/>
                    <a:pt y="4569" x="63371"/>
                  </a:cubicBezTo>
                  <a:cubicBezTo>
                    <a:pt y="4602" x="63483"/>
                    <a:pt y="4619" x="63589"/>
                    <a:pt y="4619" x="63691"/>
                  </a:cubicBezTo>
                  <a:cubicBezTo>
                    <a:pt y="4619" x="63952"/>
                    <a:pt y="4510" x="64164"/>
                    <a:pt y="4293" x="64325"/>
                  </a:cubicBezTo>
                  <a:cubicBezTo>
                    <a:pt y="4075" x="64487"/>
                    <a:pt y="3793" x="64568"/>
                    <a:pt y="3448" x="64568"/>
                  </a:cubicBezTo>
                  <a:cubicBezTo>
                    <a:pt y="3259" x="64568"/>
                    <a:pt y="3111" x="64533"/>
                    <a:pt y="3002" x="64462"/>
                  </a:cubicBezTo>
                  <a:cubicBezTo>
                    <a:pt y="2893" x="64392"/>
                    <a:pt y="2789" x="64252"/>
                    <a:pt y="2690" x="64042"/>
                  </a:cubicBezTo>
                  <a:lnTo>
                    <a:pt y="2638" x="63941"/>
                  </a:lnTo>
                  <a:cubicBezTo>
                    <a:pt y="2634" x="63933"/>
                    <a:pt y="2628" x="63920"/>
                    <a:pt y="2620" x="63903"/>
                  </a:cubicBezTo>
                  <a:cubicBezTo>
                    <a:pt y="2517" x="63682"/>
                    <a:pt y="2370" x="63571"/>
                    <a:pt y="2177" x="63571"/>
                  </a:cubicBezTo>
                  <a:cubicBezTo>
                    <a:pt y="2012" x="63571"/>
                    <a:pt y="1882" x="63619"/>
                    <a:pt y="1785" x="63714"/>
                  </a:cubicBezTo>
                  <a:cubicBezTo>
                    <a:pt y="1689" x="63809"/>
                    <a:pt y="1641" x="63940"/>
                    <a:pt y="1641" x="64105"/>
                  </a:cubicBezTo>
                  <a:cubicBezTo>
                    <a:pt y="1641" x="64203"/>
                    <a:pt y="1661" x="64299"/>
                    <a:pt y="1699" x="64391"/>
                  </a:cubicBezTo>
                  <a:cubicBezTo>
                    <a:pt y="1738" x="64484"/>
                    <a:pt y="1797" x="64572"/>
                    <a:pt y="1874" x="64655"/>
                  </a:cubicBezTo>
                  <a:lnTo>
                    <a:pt y="1367" x="64715"/>
                  </a:lnTo>
                  <a:cubicBezTo>
                    <a:pt y="1309" x="64619"/>
                    <a:pt y="1265" x="64522"/>
                    <a:pt y="1236" x="64423"/>
                  </a:cubicBezTo>
                  <a:cubicBezTo>
                    <a:pt y="1207" x="64324"/>
                    <a:pt y="1193" x="64223"/>
                    <a:pt y="1193" x="64119"/>
                  </a:cubicBezTo>
                  <a:close/>
                  <a:moveTo>
                    <a:pt y="3794" x="6730"/>
                  </a:moveTo>
                  <a:lnTo>
                    <a:pt y="4295" x="6671"/>
                  </a:lnTo>
                  <a:lnTo>
                    <a:pt y="5228" x="6425"/>
                  </a:lnTo>
                  <a:lnTo>
                    <a:pt y="5228" x="6646"/>
                  </a:lnTo>
                  <a:lnTo>
                    <a:pt y="4295" x="7034"/>
                  </a:lnTo>
                  <a:lnTo>
                    <a:pt y="3794" x="7091"/>
                  </a:lnTo>
                  <a:close/>
                  <a:moveTo>
                    <a:pt y="3794" x="30182"/>
                  </a:moveTo>
                  <a:lnTo>
                    <a:pt y="4295" x="30123"/>
                  </a:lnTo>
                  <a:lnTo>
                    <a:pt y="5228" x="29877"/>
                  </a:lnTo>
                  <a:lnTo>
                    <a:pt y="5228" x="30098"/>
                  </a:lnTo>
                  <a:lnTo>
                    <a:pt y="4295" x="30486"/>
                  </a:lnTo>
                  <a:lnTo>
                    <a:pt y="3794" x="30543"/>
                  </a:lnTo>
                  <a:close/>
                  <a:moveTo>
                    <a:pt y="3794" x="49582"/>
                  </a:moveTo>
                  <a:lnTo>
                    <a:pt y="4295" x="49523"/>
                  </a:lnTo>
                  <a:lnTo>
                    <a:pt y="5228" x="49277"/>
                  </a:lnTo>
                  <a:lnTo>
                    <a:pt y="5228" x="49498"/>
                  </a:lnTo>
                  <a:lnTo>
                    <a:pt y="4295" x="49886"/>
                  </a:lnTo>
                  <a:lnTo>
                    <a:pt y="3794" x="499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y="1353500" x="18325"/>
              <a:ext cy="144400" cx="2558900"/>
            </a:xfrm>
            <a:custGeom>
              <a:pathLst>
                <a:path w="102356" extrusionOk="0" h="5776">
                  <a:moveTo>
                    <a:pt y="1" x="59662"/>
                  </a:moveTo>
                  <a:lnTo>
                    <a:pt y="679" x="59662"/>
                  </a:lnTo>
                  <a:lnTo>
                    <a:pt y="679" x="59977"/>
                  </a:lnTo>
                  <a:lnTo>
                    <a:pt y="1" x="59977"/>
                  </a:lnTo>
                  <a:close/>
                  <a:moveTo>
                    <a:pt y="1" x="95687"/>
                  </a:moveTo>
                  <a:lnTo>
                    <a:pt y="679" x="95687"/>
                  </a:lnTo>
                  <a:lnTo>
                    <a:pt y="679" x="96002"/>
                  </a:lnTo>
                  <a:lnTo>
                    <a:pt y="1" x="96002"/>
                  </a:lnTo>
                  <a:close/>
                  <a:moveTo>
                    <a:pt y="184" x="46394"/>
                  </a:moveTo>
                  <a:lnTo>
                    <a:pt y="1801" x="46394"/>
                  </a:lnTo>
                  <a:lnTo>
                    <a:pt y="1801" x="46685"/>
                  </a:lnTo>
                  <a:lnTo>
                    <a:pt y="184" x="46685"/>
                  </a:lnTo>
                  <a:close/>
                  <a:moveTo>
                    <a:pt y="668" x="859"/>
                  </a:moveTo>
                  <a:cubicBezTo>
                    <a:pt y="668" x="1028"/>
                    <a:pt y="722" x="1153"/>
                    <a:pt y="831" x="1236"/>
                  </a:cubicBezTo>
                  <a:cubicBezTo>
                    <a:pt y="940" x="1319"/>
                    <a:pt y="1104" x="1360"/>
                    <a:pt y="1323" x="1360"/>
                  </a:cubicBezTo>
                  <a:cubicBezTo>
                    <a:pt y="1545" x="1360"/>
                    <a:pt y="1709" x="1319"/>
                    <a:pt y="1817" x="1236"/>
                  </a:cubicBezTo>
                  <a:cubicBezTo>
                    <a:pt y="1925" x="1153"/>
                    <a:pt y="1979" x="1028"/>
                    <a:pt y="1979" x="859"/>
                  </a:cubicBezTo>
                  <a:lnTo>
                    <a:pt y="1979" x="347"/>
                  </a:lnTo>
                  <a:lnTo>
                    <a:pt y="668" x="347"/>
                  </a:lnTo>
                  <a:close/>
                  <a:moveTo>
                    <a:pt y="1647" x="3200"/>
                  </a:moveTo>
                  <a:cubicBezTo>
                    <a:pt y="1647" x="3355"/>
                    <a:pt y="1734" x="3479"/>
                    <a:pt y="1909" x="3574"/>
                  </a:cubicBezTo>
                  <a:cubicBezTo>
                    <a:pt y="2084" x="3668"/>
                    <a:pt y="2318" x="3716"/>
                    <a:pt y="2611" x="3718"/>
                  </a:cubicBezTo>
                  <a:lnTo>
                    <a:pt y="2614" x="2595"/>
                  </a:lnTo>
                  <a:cubicBezTo>
                    <a:pt y="2307" x="2611"/>
                    <a:pt y="2069" x="2672"/>
                    <a:pt y="1900" x="2777"/>
                  </a:cubicBezTo>
                  <a:cubicBezTo>
                    <a:pt y="1731" x="2883"/>
                    <a:pt y="1647" x="3024"/>
                    <a:pt y="1647" x="3200"/>
                  </a:cubicBezTo>
                  <a:close/>
                  <a:moveTo>
                    <a:pt y="1647" x="11964"/>
                  </a:moveTo>
                  <a:cubicBezTo>
                    <a:pt y="1647" x="12119"/>
                    <a:pt y="1734" x="12243"/>
                    <a:pt y="1909" x="12338"/>
                  </a:cubicBezTo>
                  <a:cubicBezTo>
                    <a:pt y="2084" x="12432"/>
                    <a:pt y="2318" x="12480"/>
                    <a:pt y="2611" x="12482"/>
                  </a:cubicBezTo>
                  <a:lnTo>
                    <a:pt y="2614" x="11359"/>
                  </a:lnTo>
                  <a:cubicBezTo>
                    <a:pt y="2307" x="11375"/>
                    <a:pt y="2069" x="11436"/>
                    <a:pt y="1900" x="11541"/>
                  </a:cubicBezTo>
                  <a:cubicBezTo>
                    <a:pt y="1731" x="11647"/>
                    <a:pt y="1647" x="11788"/>
                    <a:pt y="1647" x="11964"/>
                  </a:cubicBezTo>
                  <a:close/>
                  <a:moveTo>
                    <a:pt y="1647" x="21962"/>
                  </a:moveTo>
                  <a:cubicBezTo>
                    <a:pt y="1647" x="22117"/>
                    <a:pt y="1734" x="22241"/>
                    <a:pt y="1909" x="22336"/>
                  </a:cubicBezTo>
                  <a:cubicBezTo>
                    <a:pt y="2084" x="22430"/>
                    <a:pt y="2318" x="22478"/>
                    <a:pt y="2611" x="22480"/>
                  </a:cubicBezTo>
                  <a:lnTo>
                    <a:pt y="2614" x="21357"/>
                  </a:lnTo>
                  <a:cubicBezTo>
                    <a:pt y="2307" x="21373"/>
                    <a:pt y="2069" x="21434"/>
                    <a:pt y="1900" x="21539"/>
                  </a:cubicBezTo>
                  <a:cubicBezTo>
                    <a:pt y="1731" x="21645"/>
                    <a:pt y="1647" x="21786"/>
                    <a:pt y="1647" x="21962"/>
                  </a:cubicBezTo>
                  <a:close/>
                  <a:moveTo>
                    <a:pt y="1647" x="35500"/>
                  </a:moveTo>
                  <a:cubicBezTo>
                    <a:pt y="1647" x="35655"/>
                    <a:pt y="1734" x="35779"/>
                    <a:pt y="1909" x="35874"/>
                  </a:cubicBezTo>
                  <a:cubicBezTo>
                    <a:pt y="2084" x="35968"/>
                    <a:pt y="2318" x="36016"/>
                    <a:pt y="2611" x="36018"/>
                  </a:cubicBezTo>
                  <a:lnTo>
                    <a:pt y="2614" x="34895"/>
                  </a:lnTo>
                  <a:cubicBezTo>
                    <a:pt y="2307" x="34911"/>
                    <a:pt y="2069" x="34972"/>
                    <a:pt y="1900" x="35077"/>
                  </a:cubicBezTo>
                  <a:cubicBezTo>
                    <a:pt y="1731" x="35183"/>
                    <a:pt y="1647" x="35324"/>
                    <a:pt y="1647" x="35500"/>
                  </a:cubicBezTo>
                  <a:close/>
                  <a:moveTo>
                    <a:pt y="1647" x="75953"/>
                  </a:moveTo>
                  <a:cubicBezTo>
                    <a:pt y="1647" x="76108"/>
                    <a:pt y="1734" x="76232"/>
                    <a:pt y="1909" x="76327"/>
                  </a:cubicBezTo>
                  <a:cubicBezTo>
                    <a:pt y="2084" x="76421"/>
                    <a:pt y="2318" x="76469"/>
                    <a:pt y="2611" x="76471"/>
                  </a:cubicBezTo>
                  <a:lnTo>
                    <a:pt y="2614" x="75348"/>
                  </a:lnTo>
                  <a:cubicBezTo>
                    <a:pt y="2307" x="75364"/>
                    <a:pt y="2069" x="75425"/>
                    <a:pt y="1900" x="75530"/>
                  </a:cubicBezTo>
                  <a:cubicBezTo>
                    <a:pt y="1731" x="75636"/>
                    <a:pt y="1647" x="75777"/>
                    <a:pt y="1647" x="75953"/>
                  </a:cubicBezTo>
                  <a:close/>
                  <a:moveTo>
                    <a:pt y="2457" x="901"/>
                  </a:moveTo>
                  <a:cubicBezTo>
                    <a:pt y="2457" x="1087"/>
                    <a:pt y="2521" x="1225"/>
                    <a:pt y="2650" x="1315"/>
                  </a:cubicBezTo>
                  <a:cubicBezTo>
                    <a:pt y="2780" x="1404"/>
                    <a:pt y="2980" x="1449"/>
                    <a:pt y="3252" x="1449"/>
                  </a:cubicBezTo>
                  <a:cubicBezTo>
                    <a:pt y="3522" x="1449"/>
                    <a:pt y="3723" x="1404"/>
                    <a:pt y="3854" x="1315"/>
                  </a:cubicBezTo>
                  <a:cubicBezTo>
                    <a:pt y="3985" x="1225"/>
                    <a:pt y="4050" x="1087"/>
                    <a:pt y="4050" x="901"/>
                  </a:cubicBezTo>
                  <a:lnTo>
                    <a:pt y="4050" x="347"/>
                  </a:lnTo>
                  <a:lnTo>
                    <a:pt y="2457" x="347"/>
                  </a:lnTo>
                  <a:close/>
                  <a:moveTo>
                    <a:pt y="1641" x="33191"/>
                  </a:moveTo>
                  <a:cubicBezTo>
                    <a:pt y="1641" x="33361"/>
                    <a:pt y="1748" x="33494"/>
                    <a:pt y="1961" x="33588"/>
                  </a:cubicBezTo>
                  <a:cubicBezTo>
                    <a:pt y="2175" x="33682"/>
                    <a:pt y="2476" x="33729"/>
                    <a:pt y="2865" x="33729"/>
                  </a:cubicBezTo>
                  <a:cubicBezTo>
                    <a:pt y="3251" x="33729"/>
                    <a:pt y="3551" x="33682"/>
                    <a:pt y="3765" x="33588"/>
                  </a:cubicBezTo>
                  <a:cubicBezTo>
                    <a:pt y="3979" x="33494"/>
                    <a:pt y="4085" x="33361"/>
                    <a:pt y="4085" x="33191"/>
                  </a:cubicBezTo>
                  <a:cubicBezTo>
                    <a:pt y="4085" x="33022"/>
                    <a:pt y="3979" x="32891"/>
                    <a:pt y="3765" x="32797"/>
                  </a:cubicBezTo>
                  <a:cubicBezTo>
                    <a:pt y="3551" x="32702"/>
                    <a:pt y="3251" x="32655"/>
                    <a:pt y="2865" x="32655"/>
                  </a:cubicBezTo>
                  <a:cubicBezTo>
                    <a:pt y="2476" x="32655"/>
                    <a:pt y="2175" x="32702"/>
                    <a:pt y="1961" x="32797"/>
                  </a:cubicBezTo>
                  <a:cubicBezTo>
                    <a:pt y="1748" x="32891"/>
                    <a:pt y="1641" x="33022"/>
                    <a:pt y="1641" x="33191"/>
                  </a:cubicBezTo>
                  <a:close/>
                  <a:moveTo>
                    <a:pt y="1647" x="42761"/>
                  </a:moveTo>
                  <a:cubicBezTo>
                    <a:pt y="1647" x="42929"/>
                    <a:pt y="1760" x="43062"/>
                    <a:pt y="1986" x="43160"/>
                  </a:cubicBezTo>
                  <a:cubicBezTo>
                    <a:pt y="2212" x="43258"/>
                    <a:pt y="2519" x="43307"/>
                    <a:pt y="2905" x="43307"/>
                  </a:cubicBezTo>
                  <a:cubicBezTo>
                    <a:pt y="3294" x="43307"/>
                    <a:pt y="3601" x="43258"/>
                    <a:pt y="3826" x="43160"/>
                  </a:cubicBezTo>
                  <a:cubicBezTo>
                    <a:pt y="4051" x="43062"/>
                    <a:pt y="4164" x="42929"/>
                    <a:pt y="4164" x="42761"/>
                  </a:cubicBezTo>
                  <a:cubicBezTo>
                    <a:pt y="4164" x="42591"/>
                    <a:pt y="4052" x="42457"/>
                    <a:pt y="3828" x="42360"/>
                  </a:cubicBezTo>
                  <a:cubicBezTo>
                    <a:pt y="3603" x="42262"/>
                    <a:pt y="3296" x="42213"/>
                    <a:pt y="2905" x="42213"/>
                  </a:cubicBezTo>
                  <a:cubicBezTo>
                    <a:pt y="2515" x="42213"/>
                    <a:pt y="2208" x="42262"/>
                    <a:pt y="1983" x="42361"/>
                  </a:cubicBezTo>
                  <a:cubicBezTo>
                    <a:pt y="1759" x="42459"/>
                    <a:pt y="1647" x="42592"/>
                    <a:pt y="1647" x="42761"/>
                  </a:cubicBezTo>
                  <a:close/>
                  <a:moveTo>
                    <a:pt y="1647" x="52512"/>
                  </a:moveTo>
                  <a:cubicBezTo>
                    <a:pt y="1647" x="52680"/>
                    <a:pt y="1760" x="52813"/>
                    <a:pt y="1986" x="52911"/>
                  </a:cubicBezTo>
                  <a:cubicBezTo>
                    <a:pt y="2212" x="53009"/>
                    <a:pt y="2519" x="53058"/>
                    <a:pt y="2905" x="53058"/>
                  </a:cubicBezTo>
                  <a:cubicBezTo>
                    <a:pt y="3294" x="53058"/>
                    <a:pt y="3601" x="53009"/>
                    <a:pt y="3826" x="52911"/>
                  </a:cubicBezTo>
                  <a:cubicBezTo>
                    <a:pt y="4051" x="52813"/>
                    <a:pt y="4164" x="52680"/>
                    <a:pt y="4164" x="52512"/>
                  </a:cubicBezTo>
                  <a:cubicBezTo>
                    <a:pt y="4164" x="52342"/>
                    <a:pt y="4052" x="52208"/>
                    <a:pt y="3828" x="52111"/>
                  </a:cubicBezTo>
                  <a:cubicBezTo>
                    <a:pt y="3603" x="52013"/>
                    <a:pt y="3296" x="51964"/>
                    <a:pt y="2905" x="51964"/>
                  </a:cubicBezTo>
                  <a:cubicBezTo>
                    <a:pt y="2515" x="51964"/>
                    <a:pt y="2208" x="52013"/>
                    <a:pt y="1983" x="52112"/>
                  </a:cubicBezTo>
                  <a:cubicBezTo>
                    <a:pt y="1759" x="52210"/>
                    <a:pt y="1647" x="52343"/>
                    <a:pt y="1647" x="52512"/>
                  </a:cubicBezTo>
                  <a:close/>
                  <a:moveTo>
                    <a:pt y="1647" x="97404"/>
                  </a:moveTo>
                  <a:cubicBezTo>
                    <a:pt y="1647" x="97572"/>
                    <a:pt y="1760" x="97705"/>
                    <a:pt y="1986" x="97803"/>
                  </a:cubicBezTo>
                  <a:cubicBezTo>
                    <a:pt y="2212" x="97901"/>
                    <a:pt y="2519" x="97950"/>
                    <a:pt y="2905" x="97950"/>
                  </a:cubicBezTo>
                  <a:cubicBezTo>
                    <a:pt y="3294" x="97950"/>
                    <a:pt y="3601" x="97901"/>
                    <a:pt y="3826" x="97803"/>
                  </a:cubicBezTo>
                  <a:cubicBezTo>
                    <a:pt y="4051" x="97705"/>
                    <a:pt y="4164" x="97572"/>
                    <a:pt y="4164" x="97404"/>
                  </a:cubicBezTo>
                  <a:cubicBezTo>
                    <a:pt y="4164" x="97234"/>
                    <a:pt y="4052" x="97100"/>
                    <a:pt y="3828" x="97003"/>
                  </a:cubicBezTo>
                  <a:cubicBezTo>
                    <a:pt y="3603" x="96905"/>
                    <a:pt y="3296" x="96856"/>
                    <a:pt y="2905" x="96856"/>
                  </a:cubicBezTo>
                  <a:cubicBezTo>
                    <a:pt y="2515" x="96856"/>
                    <a:pt y="2208" x="96905"/>
                    <a:pt y="1983" x="97003"/>
                  </a:cubicBezTo>
                  <a:cubicBezTo>
                    <a:pt y="1759" x="97102"/>
                    <a:pt y="1647" x="97235"/>
                    <a:pt y="1647" x="97404"/>
                  </a:cubicBezTo>
                  <a:close/>
                  <a:moveTo>
                    <a:pt y="2894" x="18816"/>
                  </a:moveTo>
                  <a:lnTo>
                    <a:pt y="3013" x="18816"/>
                  </a:lnTo>
                  <a:cubicBezTo>
                    <a:pt y="3363" x="18816"/>
                    <a:pt y="3643" x="18763"/>
                    <a:pt y="3854" x="18658"/>
                  </a:cubicBezTo>
                  <a:cubicBezTo>
                    <a:pt y="4064" x="18552"/>
                    <a:pt y="4170" x="18412"/>
                    <a:pt y="4170" x="18237"/>
                  </a:cubicBezTo>
                  <a:cubicBezTo>
                    <a:pt y="4170" x="18110"/>
                    <a:pt y="4114" x="18010"/>
                    <a:pt y="4002" x="17937"/>
                  </a:cubicBezTo>
                  <a:cubicBezTo>
                    <a:pt y="3891" x="17863"/>
                    <a:pt y="3740" x="17826"/>
                    <a:pt y="3549" x="17826"/>
                  </a:cubicBezTo>
                  <a:cubicBezTo>
                    <a:pt y="3310" x="17826"/>
                    <a:pt y="3141" x="17875"/>
                    <a:pt y="3042" x="17974"/>
                  </a:cubicBezTo>
                  <a:cubicBezTo>
                    <a:pt y="2943" x="18072"/>
                    <a:pt y="2894" x="18248"/>
                    <a:pt y="2894" x="18503"/>
                  </a:cubicBezTo>
                  <a:close/>
                  <a:moveTo>
                    <a:pt y="1641" x="24036"/>
                  </a:moveTo>
                  <a:cubicBezTo>
                    <a:pt y="1641" x="24203"/>
                    <a:pt y="1753" x="24334"/>
                    <a:pt y="1977" x="24430"/>
                  </a:cubicBezTo>
                  <a:cubicBezTo>
                    <a:pt y="2202" x="24526"/>
                    <a:pt y="2511" x="24574"/>
                    <a:pt y="2905" x="24574"/>
                  </a:cubicBezTo>
                  <a:cubicBezTo>
                    <a:pt y="3300" x="24574"/>
                    <a:pt y="3609" x="24526"/>
                    <a:pt y="3833" x="24430"/>
                  </a:cubicBezTo>
                  <a:cubicBezTo>
                    <a:pt y="4058" x="24334"/>
                    <a:pt y="4170" x="24203"/>
                    <a:pt y="4170" x="24036"/>
                  </a:cubicBezTo>
                  <a:cubicBezTo>
                    <a:pt y="4170" x="23870"/>
                    <a:pt y="4058" x="23739"/>
                    <a:pt y="3833" x="23643"/>
                  </a:cubicBezTo>
                  <a:cubicBezTo>
                    <a:pt y="3609" x="23548"/>
                    <a:pt y="3300" x="23500"/>
                    <a:pt y="2905" x="23500"/>
                  </a:cubicBezTo>
                  <a:cubicBezTo>
                    <a:pt y="2511" x="23500"/>
                    <a:pt y="2202" x="23548"/>
                    <a:pt y="1977" x="23643"/>
                  </a:cubicBezTo>
                  <a:cubicBezTo>
                    <a:pt y="1753" x="23739"/>
                    <a:pt y="1641" x="23870"/>
                    <a:pt y="1641" x="24036"/>
                  </a:cubicBezTo>
                  <a:close/>
                  <a:moveTo>
                    <a:pt y="2894" x="29280"/>
                  </a:moveTo>
                  <a:lnTo>
                    <a:pt y="3013" x="29280"/>
                  </a:lnTo>
                  <a:cubicBezTo>
                    <a:pt y="3363" x="29280"/>
                    <a:pt y="3643" x="29227"/>
                    <a:pt y="3854" x="29122"/>
                  </a:cubicBezTo>
                  <a:cubicBezTo>
                    <a:pt y="4064" x="29016"/>
                    <a:pt y="4170" x="28876"/>
                    <a:pt y="4170" x="28701"/>
                  </a:cubicBezTo>
                  <a:cubicBezTo>
                    <a:pt y="4170" x="28574"/>
                    <a:pt y="4114" x="28474"/>
                    <a:pt y="4002" x="28401"/>
                  </a:cubicBezTo>
                  <a:cubicBezTo>
                    <a:pt y="3891" x="28327"/>
                    <a:pt y="3740" x="28290"/>
                    <a:pt y="3549" x="28290"/>
                  </a:cubicBezTo>
                  <a:cubicBezTo>
                    <a:pt y="3310" x="28290"/>
                    <a:pt y="3141" x="28339"/>
                    <a:pt y="3042" x="28438"/>
                  </a:cubicBezTo>
                  <a:cubicBezTo>
                    <a:pt y="2943" x="28536"/>
                    <a:pt y="2894" x="28712"/>
                    <a:pt y="2894" x="28967"/>
                  </a:cubicBezTo>
                  <a:close/>
                  <a:moveTo>
                    <a:pt y="1641" x="40516"/>
                  </a:moveTo>
                  <a:cubicBezTo>
                    <a:pt y="1641" x="40683"/>
                    <a:pt y="1753" x="40814"/>
                    <a:pt y="1977" x="40910"/>
                  </a:cubicBezTo>
                  <a:cubicBezTo>
                    <a:pt y="2202" x="41006"/>
                    <a:pt y="2511" x="41054"/>
                    <a:pt y="2905" x="41054"/>
                  </a:cubicBezTo>
                  <a:cubicBezTo>
                    <a:pt y="3300" x="41054"/>
                    <a:pt y="3609" x="41006"/>
                    <a:pt y="3833" x="40910"/>
                  </a:cubicBezTo>
                  <a:cubicBezTo>
                    <a:pt y="4058" x="40814"/>
                    <a:pt y="4170" x="40683"/>
                    <a:pt y="4170" x="40516"/>
                  </a:cubicBezTo>
                  <a:cubicBezTo>
                    <a:pt y="4170" x="40350"/>
                    <a:pt y="4058" x="40219"/>
                    <a:pt y="3833" x="40123"/>
                  </a:cubicBezTo>
                  <a:cubicBezTo>
                    <a:pt y="3609" x="40028"/>
                    <a:pt y="3300" x="39980"/>
                    <a:pt y="2905" x="39980"/>
                  </a:cubicBezTo>
                  <a:cubicBezTo>
                    <a:pt y="2511" x="39980"/>
                    <a:pt y="2202" x="40028"/>
                    <a:pt y="1977" x="40123"/>
                  </a:cubicBezTo>
                  <a:cubicBezTo>
                    <a:pt y="1753" x="40219"/>
                    <a:pt y="1641" x="40350"/>
                    <a:pt y="1641" x="40516"/>
                  </a:cubicBezTo>
                  <a:close/>
                  <a:moveTo>
                    <a:pt y="2894" x="58698"/>
                  </a:moveTo>
                  <a:lnTo>
                    <a:pt y="3013" x="58698"/>
                  </a:lnTo>
                  <a:cubicBezTo>
                    <a:pt y="3363" x="58698"/>
                    <a:pt y="3643" x="58645"/>
                    <a:pt y="3854" x="58540"/>
                  </a:cubicBezTo>
                  <a:cubicBezTo>
                    <a:pt y="4064" x="58434"/>
                    <a:pt y="4170" x="58294"/>
                    <a:pt y="4170" x="58119"/>
                  </a:cubicBezTo>
                  <a:cubicBezTo>
                    <a:pt y="4170" x="57992"/>
                    <a:pt y="4114" x="57892"/>
                    <a:pt y="4002" x="57819"/>
                  </a:cubicBezTo>
                  <a:cubicBezTo>
                    <a:pt y="3891" x="57745"/>
                    <a:pt y="3740" x="57708"/>
                    <a:pt y="3549" x="57708"/>
                  </a:cubicBezTo>
                  <a:cubicBezTo>
                    <a:pt y="3310" x="57708"/>
                    <a:pt y="3141" x="57757"/>
                    <a:pt y="3042" x="57856"/>
                  </a:cubicBezTo>
                  <a:cubicBezTo>
                    <a:pt y="2943" x="57954"/>
                    <a:pt y="2894" x="58130"/>
                    <a:pt y="2894" x="58385"/>
                  </a:cubicBezTo>
                  <a:close/>
                  <a:moveTo>
                    <a:pt y="2894" x="72807"/>
                  </a:moveTo>
                  <a:lnTo>
                    <a:pt y="3013" x="72807"/>
                  </a:lnTo>
                  <a:cubicBezTo>
                    <a:pt y="3363" x="72807"/>
                    <a:pt y="3643" x="72754"/>
                    <a:pt y="3854" x="72649"/>
                  </a:cubicBezTo>
                  <a:cubicBezTo>
                    <a:pt y="4064" x="72543"/>
                    <a:pt y="4170" x="72403"/>
                    <a:pt y="4170" x="72228"/>
                  </a:cubicBezTo>
                  <a:cubicBezTo>
                    <a:pt y="4170" x="72101"/>
                    <a:pt y="4114" x="72001"/>
                    <a:pt y="4002" x="71928"/>
                  </a:cubicBezTo>
                  <a:cubicBezTo>
                    <a:pt y="3891" x="71854"/>
                    <a:pt y="3740" x="71817"/>
                    <a:pt y="3549" x="71817"/>
                  </a:cubicBezTo>
                  <a:cubicBezTo>
                    <a:pt y="3310" x="71817"/>
                    <a:pt y="3141" x="71866"/>
                    <a:pt y="3042" x="71965"/>
                  </a:cubicBezTo>
                  <a:cubicBezTo>
                    <a:pt y="2943" x="72063"/>
                    <a:pt y="2894" x="72239"/>
                    <a:pt y="2894" x="72494"/>
                  </a:cubicBezTo>
                  <a:close/>
                  <a:moveTo>
                    <a:pt y="1641" x="78027"/>
                  </a:moveTo>
                  <a:cubicBezTo>
                    <a:pt y="1641" x="78194"/>
                    <a:pt y="1753" x="78325"/>
                    <a:pt y="1977" x="78421"/>
                  </a:cubicBezTo>
                  <a:cubicBezTo>
                    <a:pt y="2202" x="78517"/>
                    <a:pt y="2511" x="78565"/>
                    <a:pt y="2905" x="78565"/>
                  </a:cubicBezTo>
                  <a:cubicBezTo>
                    <a:pt y="3300" x="78565"/>
                    <a:pt y="3609" x="78517"/>
                    <a:pt y="3833" x="78421"/>
                  </a:cubicBezTo>
                  <a:cubicBezTo>
                    <a:pt y="4058" x="78325"/>
                    <a:pt y="4170" x="78194"/>
                    <a:pt y="4170" x="78027"/>
                  </a:cubicBezTo>
                  <a:cubicBezTo>
                    <a:pt y="4170" x="77861"/>
                    <a:pt y="4058" x="77730"/>
                    <a:pt y="3833" x="77634"/>
                  </a:cubicBezTo>
                  <a:cubicBezTo>
                    <a:pt y="3609" x="77539"/>
                    <a:pt y="3300" x="77491"/>
                    <a:pt y="2905" x="77491"/>
                  </a:cubicBezTo>
                  <a:cubicBezTo>
                    <a:pt y="2511" x="77491"/>
                    <a:pt y="2202" x="77539"/>
                    <a:pt y="1977" x="77634"/>
                  </a:cubicBezTo>
                  <a:cubicBezTo>
                    <a:pt y="1753" x="77730"/>
                    <a:pt y="1641" x="77861"/>
                    <a:pt y="1641" x="78027"/>
                  </a:cubicBezTo>
                  <a:close/>
                  <a:moveTo>
                    <a:pt y="2894" x="81829"/>
                  </a:moveTo>
                  <a:lnTo>
                    <a:pt y="3013" x="81829"/>
                  </a:lnTo>
                  <a:cubicBezTo>
                    <a:pt y="3363" x="81829"/>
                    <a:pt y="3643" x="81776"/>
                    <a:pt y="3854" x="81671"/>
                  </a:cubicBezTo>
                  <a:cubicBezTo>
                    <a:pt y="4064" x="81565"/>
                    <a:pt y="4170" x="81425"/>
                    <a:pt y="4170" x="81250"/>
                  </a:cubicBezTo>
                  <a:cubicBezTo>
                    <a:pt y="4170" x="81123"/>
                    <a:pt y="4114" x="81023"/>
                    <a:pt y="4002" x="80950"/>
                  </a:cubicBezTo>
                  <a:cubicBezTo>
                    <a:pt y="3891" x="80876"/>
                    <a:pt y="3740" x="80839"/>
                    <a:pt y="3549" x="80839"/>
                  </a:cubicBezTo>
                  <a:cubicBezTo>
                    <a:pt y="3310" x="80839"/>
                    <a:pt y="3141" x="80888"/>
                    <a:pt y="3042" x="80986"/>
                  </a:cubicBezTo>
                  <a:cubicBezTo>
                    <a:pt y="2943" x="81085"/>
                    <a:pt y="2894" x="81261"/>
                    <a:pt y="2894" x="81516"/>
                  </a:cubicBezTo>
                  <a:close/>
                  <a:moveTo>
                    <a:pt y="1641" x="92927"/>
                  </a:moveTo>
                  <a:cubicBezTo>
                    <a:pt y="1641" x="93093"/>
                    <a:pt y="1753" x="93224"/>
                    <a:pt y="1977" x="93320"/>
                  </a:cubicBezTo>
                  <a:cubicBezTo>
                    <a:pt y="2202" x="93415"/>
                    <a:pt y="2511" x="93463"/>
                    <a:pt y="2905" x="93463"/>
                  </a:cubicBezTo>
                  <a:cubicBezTo>
                    <a:pt y="3300" x="93463"/>
                    <a:pt y="3609" x="93415"/>
                    <a:pt y="3833" x="93320"/>
                  </a:cubicBezTo>
                  <a:cubicBezTo>
                    <a:pt y="4058" x="93224"/>
                    <a:pt y="4170" x="93093"/>
                    <a:pt y="4170" x="92927"/>
                  </a:cubicBezTo>
                  <a:cubicBezTo>
                    <a:pt y="4170" x="92760"/>
                    <a:pt y="4058" x="92629"/>
                    <a:pt y="3833" x="92534"/>
                  </a:cubicBezTo>
                  <a:cubicBezTo>
                    <a:pt y="3609" x="92438"/>
                    <a:pt y="3300" x="92391"/>
                    <a:pt y="2905" x="92391"/>
                  </a:cubicBezTo>
                  <a:cubicBezTo>
                    <a:pt y="2511" x="92391"/>
                    <a:pt y="2202" x="92438"/>
                    <a:pt y="1977" x="92534"/>
                  </a:cubicBezTo>
                  <a:cubicBezTo>
                    <a:pt y="1753" x="92629"/>
                    <a:pt y="1641" x="92760"/>
                    <a:pt y="1641" x="92927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919"/>
                  </a:lnTo>
                  <a:cubicBezTo>
                    <a:pt y="4534" x="1205"/>
                    <a:pt y="4428" x="1426"/>
                    <a:pt y="4216" x="1581"/>
                  </a:cubicBezTo>
                  <a:cubicBezTo>
                    <a:pt y="4005" x="1736"/>
                    <a:pt y="3705" x="1814"/>
                    <a:pt y="3316" x="1814"/>
                  </a:cubicBezTo>
                  <a:cubicBezTo>
                    <a:pt y="3021" x="1814"/>
                    <a:pt y="2775" x="1767"/>
                    <a:pt y="2578" x="1673"/>
                  </a:cubicBezTo>
                  <a:cubicBezTo>
                    <a:pt y="2380" x="1579"/>
                    <a:pt y="2251" x="1446"/>
                    <a:pt y="2189" x="1276"/>
                  </a:cubicBezTo>
                  <a:cubicBezTo>
                    <a:pt y="2150" x="1418"/>
                    <a:pt y="2052" x="1525"/>
                    <a:pt y="1894" x="1598"/>
                  </a:cubicBezTo>
                  <a:cubicBezTo>
                    <a:pt y="1737" x="1671"/>
                    <a:pt y="1525" x="1708"/>
                    <a:pt y="1259" x="1708"/>
                  </a:cubicBezTo>
                  <a:cubicBezTo>
                    <a:pt y="915" x="1708"/>
                    <a:pt y="650" x="1636"/>
                    <a:pt y="464" x="1494"/>
                  </a:cubicBezTo>
                  <a:cubicBezTo>
                    <a:pt y="277" x="1351"/>
                    <a:pt y="184" x="1148"/>
                    <a:pt y="184" x="884"/>
                  </a:cubicBezTo>
                  <a:close/>
                  <a:moveTo>
                    <a:pt y="1192" x="10665"/>
                  </a:moveTo>
                  <a:cubicBezTo>
                    <a:pt y="1192" x="10514"/>
                    <a:pt y="1240" x="10385"/>
                    <a:pt y="1336" x="10278"/>
                  </a:cubicBezTo>
                  <a:cubicBezTo>
                    <a:pt y="1433" x="10172"/>
                    <a:pt y="1580" x="10086"/>
                    <a:pt y="1778" x="10020"/>
                  </a:cubicBezTo>
                  <a:lnTo>
                    <a:pt y="1271" x="10020"/>
                  </a:lnTo>
                  <a:lnTo>
                    <a:pt y="1271" x="9703"/>
                  </a:lnTo>
                  <a:lnTo>
                    <a:pt y="4534" x="9703"/>
                  </a:lnTo>
                  <a:lnTo>
                    <a:pt y="4534" x="10020"/>
                  </a:lnTo>
                  <a:lnTo>
                    <a:pt y="2815" x="10020"/>
                  </a:lnTo>
                  <a:cubicBezTo>
                    <a:pt y="2446" x="10020"/>
                    <a:pt y="2163" x="10067"/>
                    <a:pt y="1966" x="10163"/>
                  </a:cubicBezTo>
                  <a:cubicBezTo>
                    <a:pt y="1769" x="10258"/>
                    <a:pt y="1670" x="10395"/>
                    <a:pt y="1670" x="10573"/>
                  </a:cubicBezTo>
                  <a:cubicBezTo>
                    <a:pt y="1670" x="10623"/>
                    <a:pt y="1678" x="10669"/>
                    <a:pt y="1695" x="10711"/>
                  </a:cubicBezTo>
                  <a:cubicBezTo>
                    <a:pt y="1711" x="10752"/>
                    <a:pt y="1737" x="10791"/>
                    <a:pt y="1772" x="10826"/>
                  </a:cubicBezTo>
                  <a:lnTo>
                    <a:pt y="1221" x="10825"/>
                  </a:lnTo>
                  <a:cubicBezTo>
                    <a:pt y="1212" x="10793"/>
                    <a:pt y="1204" x="10764"/>
                    <a:pt y="1200" x="10737"/>
                  </a:cubicBezTo>
                  <a:cubicBezTo>
                    <a:pt y="1195" x="10711"/>
                    <a:pt y="1192" x="10687"/>
                    <a:pt y="1192" x="10665"/>
                  </a:cubicBezTo>
                  <a:close/>
                  <a:moveTo>
                    <a:pt y="344" x="16251"/>
                  </a:moveTo>
                  <a:lnTo>
                    <a:pt y="1271" x="16251"/>
                  </a:lnTo>
                  <a:lnTo>
                    <a:pt y="1271" x="16020"/>
                  </a:lnTo>
                  <a:lnTo>
                    <a:pt y="1688" x="16020"/>
                  </a:lnTo>
                  <a:lnTo>
                    <a:pt y="1688" x="16251"/>
                  </a:lnTo>
                  <a:lnTo>
                    <a:pt y="3459" x="16251"/>
                  </a:lnTo>
                  <a:cubicBezTo>
                    <a:pt y="3867" x="16251"/>
                    <a:pt y="4148" x="16297"/>
                    <a:pt y="4302" x="16390"/>
                  </a:cubicBezTo>
                  <a:cubicBezTo>
                    <a:pt y="4457" x="16482"/>
                    <a:pt y="4534" x="16650"/>
                    <a:pt y="4534" x="16893"/>
                  </a:cubicBezTo>
                  <a:lnTo>
                    <a:pt y="4534" x="17217"/>
                  </a:lnTo>
                  <a:lnTo>
                    <a:pt y="4085" x="17217"/>
                  </a:lnTo>
                  <a:lnTo>
                    <a:pt y="4085" x="16893"/>
                  </a:lnTo>
                  <a:cubicBezTo>
                    <a:pt y="4085" x="16762"/>
                    <a:pt y="4047" x="16675"/>
                    <a:pt y="3972" x="16632"/>
                  </a:cubicBezTo>
                  <a:cubicBezTo>
                    <a:pt y="3896" x="16589"/>
                    <a:pt y="3725" x="16568"/>
                    <a:pt y="3459" x="16568"/>
                  </a:cubicBezTo>
                  <a:lnTo>
                    <a:pt y="1688" x="16568"/>
                  </a:lnTo>
                  <a:lnTo>
                    <a:pt y="1688" x="17217"/>
                  </a:lnTo>
                  <a:lnTo>
                    <a:pt y="1271" x="17217"/>
                  </a:lnTo>
                  <a:lnTo>
                    <a:pt y="1271" x="16568"/>
                  </a:lnTo>
                  <a:lnTo>
                    <a:pt y="344" x="16568"/>
                  </a:lnTo>
                  <a:close/>
                  <a:moveTo>
                    <a:pt y="344" x="19775"/>
                  </a:moveTo>
                  <a:lnTo>
                    <a:pt y="1271" x="19775"/>
                  </a:lnTo>
                  <a:lnTo>
                    <a:pt y="1271" x="19544"/>
                  </a:lnTo>
                  <a:lnTo>
                    <a:pt y="1688" x="19544"/>
                  </a:lnTo>
                  <a:lnTo>
                    <a:pt y="1688" x="19775"/>
                  </a:lnTo>
                  <a:lnTo>
                    <a:pt y="3459" x="19775"/>
                  </a:lnTo>
                  <a:cubicBezTo>
                    <a:pt y="3867" x="19775"/>
                    <a:pt y="4148" x="19821"/>
                    <a:pt y="4302" x="19914"/>
                  </a:cubicBezTo>
                  <a:cubicBezTo>
                    <a:pt y="4457" x="20006"/>
                    <a:pt y="4534" x="20174"/>
                    <a:pt y="4534" x="20417"/>
                  </a:cubicBezTo>
                  <a:lnTo>
                    <a:pt y="4534" x="20741"/>
                  </a:lnTo>
                  <a:lnTo>
                    <a:pt y="4085" x="20741"/>
                  </a:lnTo>
                  <a:lnTo>
                    <a:pt y="4085" x="20417"/>
                  </a:lnTo>
                  <a:cubicBezTo>
                    <a:pt y="4085" x="20286"/>
                    <a:pt y="4047" x="20199"/>
                    <a:pt y="3972" x="20156"/>
                  </a:cubicBezTo>
                  <a:cubicBezTo>
                    <a:pt y="3896" x="20113"/>
                    <a:pt y="3725" x="20092"/>
                    <a:pt y="3459" x="20092"/>
                  </a:cubicBezTo>
                  <a:lnTo>
                    <a:pt y="1688" x="20092"/>
                  </a:lnTo>
                  <a:lnTo>
                    <a:pt y="1688" x="20741"/>
                  </a:lnTo>
                  <a:lnTo>
                    <a:pt y="1271" x="20741"/>
                  </a:lnTo>
                  <a:lnTo>
                    <a:pt y="1271" x="20092"/>
                  </a:lnTo>
                  <a:lnTo>
                    <a:pt y="344" x="20092"/>
                  </a:lnTo>
                  <a:close/>
                  <a:moveTo>
                    <a:pt y="1192" x="27603"/>
                  </a:moveTo>
                  <a:cubicBezTo>
                    <a:pt y="1192" x="27452"/>
                    <a:pt y="1240" x="27323"/>
                    <a:pt y="1336" x="27216"/>
                  </a:cubicBezTo>
                  <a:cubicBezTo>
                    <a:pt y="1433" x="27110"/>
                    <a:pt y="1580" x="27024"/>
                    <a:pt y="1778" x="26958"/>
                  </a:cubicBezTo>
                  <a:lnTo>
                    <a:pt y="1271" x="26958"/>
                  </a:lnTo>
                  <a:lnTo>
                    <a:pt y="1271" x="26641"/>
                  </a:lnTo>
                  <a:lnTo>
                    <a:pt y="4534" x="26641"/>
                  </a:lnTo>
                  <a:lnTo>
                    <a:pt y="4534" x="26958"/>
                  </a:lnTo>
                  <a:lnTo>
                    <a:pt y="2815" x="26958"/>
                  </a:lnTo>
                  <a:cubicBezTo>
                    <a:pt y="2446" x="26958"/>
                    <a:pt y="2163" x="27005"/>
                    <a:pt y="1966" x="27101"/>
                  </a:cubicBezTo>
                  <a:cubicBezTo>
                    <a:pt y="1769" x="27196"/>
                    <a:pt y="1670" x="27333"/>
                    <a:pt y="1670" x="27511"/>
                  </a:cubicBezTo>
                  <a:cubicBezTo>
                    <a:pt y="1670" x="27561"/>
                    <a:pt y="1678" x="27607"/>
                    <a:pt y="1695" x="27649"/>
                  </a:cubicBezTo>
                  <a:cubicBezTo>
                    <a:pt y="1711" x="27690"/>
                    <a:pt y="1737" x="27729"/>
                    <a:pt y="1772" x="27764"/>
                  </a:cubicBezTo>
                  <a:lnTo>
                    <a:pt y="1221" x="27763"/>
                  </a:lnTo>
                  <a:cubicBezTo>
                    <a:pt y="1212" x="27731"/>
                    <a:pt y="1204" x="27702"/>
                    <a:pt y="1200" x="27675"/>
                  </a:cubicBezTo>
                  <a:cubicBezTo>
                    <a:pt y="1195" x="27649"/>
                    <a:pt y="1192" x="27625"/>
                    <a:pt y="1192" x="27603"/>
                  </a:cubicBezTo>
                  <a:close/>
                  <a:moveTo>
                    <a:pt y="1192" x="31169"/>
                  </a:moveTo>
                  <a:cubicBezTo>
                    <a:pt y="1192" x="31035"/>
                    <a:pt y="1241" x="30917"/>
                    <a:pt y="1338" x="30815"/>
                  </a:cubicBezTo>
                  <a:cubicBezTo>
                    <a:pt y="1435" x="30713"/>
                    <a:pt y="1582" x="30624"/>
                    <a:pt y="1778" x="30549"/>
                  </a:cubicBezTo>
                  <a:lnTo>
                    <a:pt y="1271" x="30549"/>
                  </a:lnTo>
                  <a:lnTo>
                    <a:pt y="1271" x="30232"/>
                  </a:lnTo>
                  <a:lnTo>
                    <a:pt y="4534" x="30232"/>
                  </a:lnTo>
                  <a:lnTo>
                    <a:pt y="4534" x="30549"/>
                  </a:lnTo>
                  <a:lnTo>
                    <a:pt y="2690" x="30549"/>
                  </a:lnTo>
                  <a:cubicBezTo>
                    <a:pt y="2371" x="30549"/>
                    <a:pt y="2120" x="30598"/>
                    <a:pt y="1935" x="30696"/>
                  </a:cubicBezTo>
                  <a:cubicBezTo>
                    <a:pt y="1751" x="30794"/>
                    <a:pt y="1658" x="30928"/>
                    <a:pt y="1658" x="31098"/>
                  </a:cubicBezTo>
                  <a:cubicBezTo>
                    <a:pt y="1658" x="31240"/>
                    <a:pt y="1735" x="31346"/>
                    <a:pt y="1889" x="31417"/>
                  </a:cubicBezTo>
                  <a:cubicBezTo>
                    <a:pt y="2042" x="31488"/>
                    <a:pt y="2273" x="31523"/>
                    <a:pt y="2582" x="31523"/>
                  </a:cubicBezTo>
                  <a:lnTo>
                    <a:pt y="4534" x="31523"/>
                  </a:lnTo>
                  <a:lnTo>
                    <a:pt y="4534" x="31838"/>
                  </a:lnTo>
                  <a:lnTo>
                    <a:pt y="2564" x="31838"/>
                  </a:lnTo>
                  <a:cubicBezTo>
                    <a:pt y="2114" x="31838"/>
                    <a:pt y="1772" x="31782"/>
                    <a:pt y="1540" x="31669"/>
                  </a:cubicBezTo>
                  <a:cubicBezTo>
                    <a:pt y="1308" x="31556"/>
                    <a:pt y="1192" x="31389"/>
                    <a:pt y="1192" x="31169"/>
                  </a:cubicBezTo>
                  <a:close/>
                  <a:moveTo>
                    <a:pt y="1192" x="45089"/>
                  </a:moveTo>
                  <a:cubicBezTo>
                    <a:pt y="1192" x="44955"/>
                    <a:pt y="1241" x="44837"/>
                    <a:pt y="1338" x="44735"/>
                  </a:cubicBezTo>
                  <a:cubicBezTo>
                    <a:pt y="1435" x="44633"/>
                    <a:pt y="1582" x="44544"/>
                    <a:pt y="1778" x="44469"/>
                  </a:cubicBezTo>
                  <a:lnTo>
                    <a:pt y="1271" x="44469"/>
                  </a:lnTo>
                  <a:lnTo>
                    <a:pt y="1271" x="44152"/>
                  </a:lnTo>
                  <a:lnTo>
                    <a:pt y="4534" x="44152"/>
                  </a:lnTo>
                  <a:lnTo>
                    <a:pt y="4534" x="44469"/>
                  </a:lnTo>
                  <a:lnTo>
                    <a:pt y="2690" x="44469"/>
                  </a:lnTo>
                  <a:cubicBezTo>
                    <a:pt y="2371" x="44469"/>
                    <a:pt y="2120" x="44518"/>
                    <a:pt y="1935" x="44616"/>
                  </a:cubicBezTo>
                  <a:cubicBezTo>
                    <a:pt y="1751" x="44714"/>
                    <a:pt y="1658" x="44848"/>
                    <a:pt y="1658" x="45018"/>
                  </a:cubicBezTo>
                  <a:cubicBezTo>
                    <a:pt y="1658" x="45160"/>
                    <a:pt y="1735" x="45266"/>
                    <a:pt y="1889" x="45337"/>
                  </a:cubicBezTo>
                  <a:cubicBezTo>
                    <a:pt y="2042" x="45408"/>
                    <a:pt y="2273" x="45443"/>
                    <a:pt y="2582" x="45443"/>
                  </a:cubicBezTo>
                  <a:lnTo>
                    <a:pt y="4534" x="45443"/>
                  </a:lnTo>
                  <a:lnTo>
                    <a:pt y="4534" x="45758"/>
                  </a:lnTo>
                  <a:lnTo>
                    <a:pt y="2564" x="45758"/>
                  </a:lnTo>
                  <a:cubicBezTo>
                    <a:pt y="2114" x="45758"/>
                    <a:pt y="1772" x="45702"/>
                    <a:pt y="1540" x="45589"/>
                  </a:cubicBezTo>
                  <a:cubicBezTo>
                    <a:pt y="1308" x="45476"/>
                    <a:pt y="1192" x="45309"/>
                    <a:pt y="1192" x="45089"/>
                  </a:cubicBezTo>
                  <a:close/>
                  <a:moveTo>
                    <a:pt y="344" x="47346"/>
                  </a:moveTo>
                  <a:lnTo>
                    <a:pt y="1271" x="47346"/>
                  </a:lnTo>
                  <a:lnTo>
                    <a:pt y="1271" x="47115"/>
                  </a:lnTo>
                  <a:lnTo>
                    <a:pt y="1688" x="47115"/>
                  </a:lnTo>
                  <a:lnTo>
                    <a:pt y="1688" x="47346"/>
                  </a:lnTo>
                  <a:lnTo>
                    <a:pt y="3459" x="47346"/>
                  </a:lnTo>
                  <a:cubicBezTo>
                    <a:pt y="3867" x="47346"/>
                    <a:pt y="4148" x="47392"/>
                    <a:pt y="4302" x="47485"/>
                  </a:cubicBezTo>
                  <a:cubicBezTo>
                    <a:pt y="4457" x="47577"/>
                    <a:pt y="4534" x="47745"/>
                    <a:pt y="4534" x="47988"/>
                  </a:cubicBezTo>
                  <a:lnTo>
                    <a:pt y="4534" x="48312"/>
                  </a:lnTo>
                  <a:lnTo>
                    <a:pt y="4085" x="48312"/>
                  </a:lnTo>
                  <a:lnTo>
                    <a:pt y="4085" x="47988"/>
                  </a:lnTo>
                  <a:cubicBezTo>
                    <a:pt y="4085" x="47857"/>
                    <a:pt y="4047" x="47770"/>
                    <a:pt y="3972" x="47727"/>
                  </a:cubicBezTo>
                  <a:cubicBezTo>
                    <a:pt y="3896" x="47684"/>
                    <a:pt y="3725" x="47663"/>
                    <a:pt y="3459" x="47663"/>
                  </a:cubicBezTo>
                  <a:lnTo>
                    <a:pt y="1688" x="47663"/>
                  </a:lnTo>
                  <a:lnTo>
                    <a:pt y="1688" x="48312"/>
                  </a:lnTo>
                  <a:lnTo>
                    <a:pt y="1271" x="48312"/>
                  </a:lnTo>
                  <a:lnTo>
                    <a:pt y="1271" x="47663"/>
                  </a:lnTo>
                  <a:lnTo>
                    <a:pt y="344" x="47663"/>
                  </a:lnTo>
                  <a:close/>
                  <a:moveTo>
                    <a:pt y="1192" x="54840"/>
                  </a:moveTo>
                  <a:cubicBezTo>
                    <a:pt y="1192" x="54706"/>
                    <a:pt y="1241" x="54588"/>
                    <a:pt y="1338" x="54486"/>
                  </a:cubicBezTo>
                  <a:cubicBezTo>
                    <a:pt y="1435" x="54384"/>
                    <a:pt y="1582" x="54295"/>
                    <a:pt y="1778" x="54220"/>
                  </a:cubicBezTo>
                  <a:lnTo>
                    <a:pt y="1271" x="54220"/>
                  </a:lnTo>
                  <a:lnTo>
                    <a:pt y="1271" x="53903"/>
                  </a:lnTo>
                  <a:lnTo>
                    <a:pt y="4534" x="53903"/>
                  </a:lnTo>
                  <a:lnTo>
                    <a:pt y="4534" x="54220"/>
                  </a:lnTo>
                  <a:lnTo>
                    <a:pt y="2690" x="54220"/>
                  </a:lnTo>
                  <a:cubicBezTo>
                    <a:pt y="2371" x="54220"/>
                    <a:pt y="2120" x="54269"/>
                    <a:pt y="1935" x="54367"/>
                  </a:cubicBezTo>
                  <a:cubicBezTo>
                    <a:pt y="1751" x="54465"/>
                    <a:pt y="1658" x="54599"/>
                    <a:pt y="1658" x="54769"/>
                  </a:cubicBezTo>
                  <a:cubicBezTo>
                    <a:pt y="1658" x="54911"/>
                    <a:pt y="1735" x="55017"/>
                    <a:pt y="1889" x="55088"/>
                  </a:cubicBezTo>
                  <a:cubicBezTo>
                    <a:pt y="2042" x="55159"/>
                    <a:pt y="2273" x="55194"/>
                    <a:pt y="2582" x="55194"/>
                  </a:cubicBezTo>
                  <a:lnTo>
                    <a:pt y="4534" x="55194"/>
                  </a:lnTo>
                  <a:lnTo>
                    <a:pt y="4534" x="55509"/>
                  </a:lnTo>
                  <a:lnTo>
                    <a:pt y="2564" x="55509"/>
                  </a:lnTo>
                  <a:cubicBezTo>
                    <a:pt y="2114" x="55509"/>
                    <a:pt y="1772" x="55453"/>
                    <a:pt y="1540" x="55340"/>
                  </a:cubicBezTo>
                  <a:cubicBezTo>
                    <a:pt y="1308" x="55227"/>
                    <a:pt y="1192" x="55060"/>
                    <a:pt y="1192" x="54840"/>
                  </a:cubicBezTo>
                  <a:close/>
                  <a:moveTo>
                    <a:pt y="344" x="56133"/>
                  </a:moveTo>
                  <a:lnTo>
                    <a:pt y="1271" x="56133"/>
                  </a:lnTo>
                  <a:lnTo>
                    <a:pt y="1271" x="55902"/>
                  </a:lnTo>
                  <a:lnTo>
                    <a:pt y="1688" x="55902"/>
                  </a:lnTo>
                  <a:lnTo>
                    <a:pt y="1688" x="56133"/>
                  </a:lnTo>
                  <a:lnTo>
                    <a:pt y="3459" x="56133"/>
                  </a:lnTo>
                  <a:cubicBezTo>
                    <a:pt y="3867" x="56133"/>
                    <a:pt y="4148" x="56179"/>
                    <a:pt y="4302" x="56272"/>
                  </a:cubicBezTo>
                  <a:cubicBezTo>
                    <a:pt y="4457" x="56364"/>
                    <a:pt y="4534" x="56532"/>
                    <a:pt y="4534" x="56775"/>
                  </a:cubicBezTo>
                  <a:lnTo>
                    <a:pt y="4534" x="57099"/>
                  </a:lnTo>
                  <a:lnTo>
                    <a:pt y="4085" x="57099"/>
                  </a:lnTo>
                  <a:lnTo>
                    <a:pt y="4085" x="56775"/>
                  </a:lnTo>
                  <a:cubicBezTo>
                    <a:pt y="4085" x="56644"/>
                    <a:pt y="4047" x="56557"/>
                    <a:pt y="3972" x="56514"/>
                  </a:cubicBezTo>
                  <a:cubicBezTo>
                    <a:pt y="3896" x="56471"/>
                    <a:pt y="3725" x="56450"/>
                    <a:pt y="3459" x="56450"/>
                  </a:cubicBezTo>
                  <a:lnTo>
                    <a:pt y="1688" x="56450"/>
                  </a:lnTo>
                  <a:lnTo>
                    <a:pt y="1688" x="57099"/>
                  </a:lnTo>
                  <a:lnTo>
                    <a:pt y="1271" x="57099"/>
                  </a:lnTo>
                  <a:lnTo>
                    <a:pt y="1271" x="56450"/>
                  </a:lnTo>
                  <a:lnTo>
                    <a:pt y="344" x="56450"/>
                  </a:lnTo>
                  <a:close/>
                  <a:moveTo>
                    <a:pt y="1271" x="59662"/>
                  </a:moveTo>
                  <a:lnTo>
                    <a:pt y="4534" x="59662"/>
                  </a:lnTo>
                  <a:lnTo>
                    <a:pt y="4534" x="59977"/>
                  </a:lnTo>
                  <a:lnTo>
                    <a:pt y="1271" x="59977"/>
                  </a:lnTo>
                  <a:close/>
                  <a:moveTo>
                    <a:pt y="1192" x="61561"/>
                  </a:moveTo>
                  <a:cubicBezTo>
                    <a:pt y="1192" x="61427"/>
                    <a:pt y="1241" x="61309"/>
                    <a:pt y="1338" x="61207"/>
                  </a:cubicBezTo>
                  <a:cubicBezTo>
                    <a:pt y="1435" x="61105"/>
                    <a:pt y="1582" x="61016"/>
                    <a:pt y="1778" x="60941"/>
                  </a:cubicBezTo>
                  <a:lnTo>
                    <a:pt y="1271" x="60941"/>
                  </a:lnTo>
                  <a:lnTo>
                    <a:pt y="1271" x="60624"/>
                  </a:lnTo>
                  <a:lnTo>
                    <a:pt y="4534" x="60624"/>
                  </a:lnTo>
                  <a:lnTo>
                    <a:pt y="4534" x="60941"/>
                  </a:lnTo>
                  <a:lnTo>
                    <a:pt y="2690" x="60941"/>
                  </a:lnTo>
                  <a:cubicBezTo>
                    <a:pt y="2371" x="60941"/>
                    <a:pt y="2120" x="60990"/>
                    <a:pt y="1935" x="61088"/>
                  </a:cubicBezTo>
                  <a:cubicBezTo>
                    <a:pt y="1751" x="61186"/>
                    <a:pt y="1658" x="61320"/>
                    <a:pt y="1658" x="61490"/>
                  </a:cubicBezTo>
                  <a:cubicBezTo>
                    <a:pt y="1658" x="61632"/>
                    <a:pt y="1735" x="61738"/>
                    <a:pt y="1889" x="61809"/>
                  </a:cubicBezTo>
                  <a:cubicBezTo>
                    <a:pt y="2042" x="61880"/>
                    <a:pt y="2273" x="61915"/>
                    <a:pt y="2582" x="61915"/>
                  </a:cubicBezTo>
                  <a:lnTo>
                    <a:pt y="4534" x="61915"/>
                  </a:lnTo>
                  <a:lnTo>
                    <a:pt y="4534" x="62230"/>
                  </a:lnTo>
                  <a:lnTo>
                    <a:pt y="2564" x="62230"/>
                  </a:lnTo>
                  <a:cubicBezTo>
                    <a:pt y="2114" x="62230"/>
                    <a:pt y="1772" x="62174"/>
                    <a:pt y="1540" x="62061"/>
                  </a:cubicBezTo>
                  <a:cubicBezTo>
                    <a:pt y="1308" x="61948"/>
                    <a:pt y="1192" x="61781"/>
                    <a:pt y="1192" x="61561"/>
                  </a:cubicBezTo>
                  <a:close/>
                  <a:moveTo>
                    <a:pt y="1192" x="67122"/>
                  </a:moveTo>
                  <a:cubicBezTo>
                    <a:pt y="1192" x="66988"/>
                    <a:pt y="1241" x="66870"/>
                    <a:pt y="1338" x="66768"/>
                  </a:cubicBezTo>
                  <a:cubicBezTo>
                    <a:pt y="1435" x="66666"/>
                    <a:pt y="1582" x="66577"/>
                    <a:pt y="1778" x="66502"/>
                  </a:cubicBezTo>
                  <a:lnTo>
                    <a:pt y="1271" x="66502"/>
                  </a:lnTo>
                  <a:lnTo>
                    <a:pt y="1271" x="66185"/>
                  </a:lnTo>
                  <a:lnTo>
                    <a:pt y="4534" x="66185"/>
                  </a:lnTo>
                  <a:lnTo>
                    <a:pt y="4534" x="66502"/>
                  </a:lnTo>
                  <a:lnTo>
                    <a:pt y="2690" x="66502"/>
                  </a:lnTo>
                  <a:cubicBezTo>
                    <a:pt y="2371" x="66502"/>
                    <a:pt y="2120" x="66551"/>
                    <a:pt y="1935" x="66649"/>
                  </a:cubicBezTo>
                  <a:cubicBezTo>
                    <a:pt y="1751" x="66747"/>
                    <a:pt y="1658" x="66881"/>
                    <a:pt y="1658" x="67051"/>
                  </a:cubicBezTo>
                  <a:cubicBezTo>
                    <a:pt y="1658" x="67193"/>
                    <a:pt y="1735" x="67299"/>
                    <a:pt y="1889" x="67370"/>
                  </a:cubicBezTo>
                  <a:cubicBezTo>
                    <a:pt y="2042" x="67441"/>
                    <a:pt y="2273" x="67476"/>
                    <a:pt y="2582" x="67476"/>
                  </a:cubicBezTo>
                  <a:lnTo>
                    <a:pt y="4534" x="67476"/>
                  </a:lnTo>
                  <a:lnTo>
                    <a:pt y="4534" x="67791"/>
                  </a:lnTo>
                  <a:lnTo>
                    <a:pt y="2564" x="67791"/>
                  </a:lnTo>
                  <a:cubicBezTo>
                    <a:pt y="2114" x="67791"/>
                    <a:pt y="1772" x="67735"/>
                    <a:pt y="1540" x="67622"/>
                  </a:cubicBezTo>
                  <a:cubicBezTo>
                    <a:pt y="1308" x="67509"/>
                    <a:pt y="1192" x="67342"/>
                    <a:pt y="1192" x="67122"/>
                  </a:cubicBezTo>
                  <a:close/>
                  <a:moveTo>
                    <a:pt y="344" x="70242"/>
                  </a:moveTo>
                  <a:lnTo>
                    <a:pt y="1271" x="70242"/>
                  </a:lnTo>
                  <a:lnTo>
                    <a:pt y="1271" x="70011"/>
                  </a:lnTo>
                  <a:lnTo>
                    <a:pt y="1688" x="70011"/>
                  </a:lnTo>
                  <a:lnTo>
                    <a:pt y="1688" x="70242"/>
                  </a:lnTo>
                  <a:lnTo>
                    <a:pt y="3459" x="70242"/>
                  </a:lnTo>
                  <a:cubicBezTo>
                    <a:pt y="3867" x="70242"/>
                    <a:pt y="4148" x="70288"/>
                    <a:pt y="4302" x="70381"/>
                  </a:cubicBezTo>
                  <a:cubicBezTo>
                    <a:pt y="4457" x="70473"/>
                    <a:pt y="4534" x="70641"/>
                    <a:pt y="4534" x="70884"/>
                  </a:cubicBezTo>
                  <a:lnTo>
                    <a:pt y="4534" x="71208"/>
                  </a:lnTo>
                  <a:lnTo>
                    <a:pt y="4085" x="71208"/>
                  </a:lnTo>
                  <a:lnTo>
                    <a:pt y="4085" x="70884"/>
                  </a:lnTo>
                  <a:cubicBezTo>
                    <a:pt y="4085" x="70753"/>
                    <a:pt y="4047" x="70666"/>
                    <a:pt y="3972" x="70623"/>
                  </a:cubicBezTo>
                  <a:cubicBezTo>
                    <a:pt y="3896" x="70580"/>
                    <a:pt y="3725" x="70559"/>
                    <a:pt y="3459" x="70559"/>
                  </a:cubicBezTo>
                  <a:lnTo>
                    <a:pt y="1688" x="70559"/>
                  </a:lnTo>
                  <a:lnTo>
                    <a:pt y="1688" x="71208"/>
                  </a:lnTo>
                  <a:lnTo>
                    <a:pt y="1271" x="71208"/>
                  </a:lnTo>
                  <a:lnTo>
                    <a:pt y="1271" x="70559"/>
                  </a:lnTo>
                  <a:lnTo>
                    <a:pt y="344" x="70559"/>
                  </a:lnTo>
                  <a:close/>
                  <a:moveTo>
                    <a:pt y="344" x="73766"/>
                  </a:moveTo>
                  <a:lnTo>
                    <a:pt y="1271" x="73766"/>
                  </a:lnTo>
                  <a:lnTo>
                    <a:pt y="1271" x="73535"/>
                  </a:lnTo>
                  <a:lnTo>
                    <a:pt y="1688" x="73535"/>
                  </a:lnTo>
                  <a:lnTo>
                    <a:pt y="1688" x="73766"/>
                  </a:lnTo>
                  <a:lnTo>
                    <a:pt y="3459" x="73766"/>
                  </a:lnTo>
                  <a:cubicBezTo>
                    <a:pt y="3867" x="73766"/>
                    <a:pt y="4148" x="73812"/>
                    <a:pt y="4302" x="73905"/>
                  </a:cubicBezTo>
                  <a:cubicBezTo>
                    <a:pt y="4457" x="73997"/>
                    <a:pt y="4534" x="74165"/>
                    <a:pt y="4534" x="74408"/>
                  </a:cubicBezTo>
                  <a:lnTo>
                    <a:pt y="4534" x="74732"/>
                  </a:lnTo>
                  <a:lnTo>
                    <a:pt y="4085" x="74732"/>
                  </a:lnTo>
                  <a:lnTo>
                    <a:pt y="4085" x="74408"/>
                  </a:lnTo>
                  <a:cubicBezTo>
                    <a:pt y="4085" x="74277"/>
                    <a:pt y="4047" x="74190"/>
                    <a:pt y="3972" x="74147"/>
                  </a:cubicBezTo>
                  <a:cubicBezTo>
                    <a:pt y="3896" x="74104"/>
                    <a:pt y="3725" x="74083"/>
                    <a:pt y="3459" x="74083"/>
                  </a:cubicBezTo>
                  <a:lnTo>
                    <a:pt y="1688" x="74083"/>
                  </a:lnTo>
                  <a:lnTo>
                    <a:pt y="1688" x="74732"/>
                  </a:lnTo>
                  <a:lnTo>
                    <a:pt y="1271" x="74732"/>
                  </a:lnTo>
                  <a:lnTo>
                    <a:pt y="1271" x="74083"/>
                  </a:lnTo>
                  <a:lnTo>
                    <a:pt y="344" x="74083"/>
                  </a:lnTo>
                  <a:close/>
                  <a:moveTo>
                    <a:pt y="1192" x="89591"/>
                  </a:moveTo>
                  <a:cubicBezTo>
                    <a:pt y="1192" x="89453"/>
                    <a:pt y="1240" x="89334"/>
                    <a:pt y="1335" x="89233"/>
                  </a:cubicBezTo>
                  <a:cubicBezTo>
                    <a:pt y="1430" x="89133"/>
                    <a:pt y="1578" x="89047"/>
                    <a:pt y="1778" x="88975"/>
                  </a:cubicBezTo>
                  <a:lnTo>
                    <a:pt y="1271" x="88975"/>
                  </a:lnTo>
                  <a:lnTo>
                    <a:pt y="1271" x="88658"/>
                  </a:lnTo>
                  <a:lnTo>
                    <a:pt y="4534" x="88658"/>
                  </a:lnTo>
                  <a:lnTo>
                    <a:pt y="4534" x="88975"/>
                  </a:lnTo>
                  <a:lnTo>
                    <a:pt y="2690" x="88975"/>
                  </a:lnTo>
                  <a:cubicBezTo>
                    <a:pt y="2373" x="88975"/>
                    <a:pt y="2122" x="89022"/>
                    <a:pt y="1937" x="89117"/>
                  </a:cubicBezTo>
                  <a:cubicBezTo>
                    <a:pt y="1751" x="89212"/>
                    <a:pt y="1658" x="89340"/>
                    <a:pt y="1658" x="89500"/>
                  </a:cubicBezTo>
                  <a:cubicBezTo>
                    <a:pt y="1658" x="89636"/>
                    <a:pt y="1734" x="89737"/>
                    <a:pt y="1884" x="89802"/>
                  </a:cubicBezTo>
                  <a:cubicBezTo>
                    <a:pt y="2035" x="89867"/>
                    <a:pt y="2267" x="89899"/>
                    <a:pt y="2582" x="89899"/>
                  </a:cubicBezTo>
                  <a:lnTo>
                    <a:pt y="4534" x="89899"/>
                  </a:lnTo>
                  <a:lnTo>
                    <a:pt y="4534" x="90216"/>
                  </a:lnTo>
                  <a:lnTo>
                    <a:pt y="2690" x="90216"/>
                  </a:lnTo>
                  <a:cubicBezTo>
                    <a:pt y="2371" x="90216"/>
                    <a:pt y="2120" x="90264"/>
                    <a:pt y="1935" x="90358"/>
                  </a:cubicBezTo>
                  <a:cubicBezTo>
                    <a:pt y="1751" x="90453"/>
                    <a:pt y="1658" x="90582"/>
                    <a:pt y="1658" x="90745"/>
                  </a:cubicBezTo>
                  <a:cubicBezTo>
                    <a:pt y="1658" x="90879"/>
                    <a:pt y="1734" x="90978"/>
                    <a:pt y="1886" x="91043"/>
                  </a:cubicBezTo>
                  <a:cubicBezTo>
                    <a:pt y="2037" x="91108"/>
                    <a:pt y="2269" x="91141"/>
                    <a:pt y="2582" x="91141"/>
                  </a:cubicBezTo>
                  <a:lnTo>
                    <a:pt y="4534" x="91141"/>
                  </a:lnTo>
                  <a:lnTo>
                    <a:pt y="4534" x="91458"/>
                  </a:lnTo>
                  <a:lnTo>
                    <a:pt y="2564" x="91458"/>
                  </a:lnTo>
                  <a:cubicBezTo>
                    <a:pt y="2126" x="91458"/>
                    <a:pt y="1787" x="91403"/>
                    <a:pt y="1549" x="91295"/>
                  </a:cubicBezTo>
                  <a:cubicBezTo>
                    <a:pt y="1311" x="91186"/>
                    <a:pt y="1192" x="91032"/>
                    <a:pt y="1192" x="90833"/>
                  </a:cubicBezTo>
                  <a:cubicBezTo>
                    <a:pt y="1192" x="90684"/>
                    <a:pt y="1250" x="90555"/>
                    <a:pt y="1364" x="90446"/>
                  </a:cubicBezTo>
                  <a:cubicBezTo>
                    <a:pt y="1479" x="90336"/>
                    <a:pt y="1656" x="90242"/>
                    <a:pt y="1897" x="90163"/>
                  </a:cubicBezTo>
                  <a:cubicBezTo>
                    <a:pt y="1668" x="90116"/>
                    <a:pt y="1493" x="90044"/>
                    <a:pt y="1373" x="89947"/>
                  </a:cubicBezTo>
                  <a:cubicBezTo>
                    <a:pt y="1252" x="89849"/>
                    <a:pt y="1192" x="89730"/>
                    <a:pt y="1192" x="89591"/>
                  </a:cubicBezTo>
                  <a:close/>
                  <a:moveTo>
                    <a:pt y="344" x="94307"/>
                  </a:moveTo>
                  <a:lnTo>
                    <a:pt y="1271" x="94307"/>
                  </a:lnTo>
                  <a:lnTo>
                    <a:pt y="1271" x="94076"/>
                  </a:lnTo>
                  <a:lnTo>
                    <a:pt y="1688" x="94076"/>
                  </a:lnTo>
                  <a:lnTo>
                    <a:pt y="1688" x="94307"/>
                  </a:lnTo>
                  <a:lnTo>
                    <a:pt y="3459" x="94307"/>
                  </a:lnTo>
                  <a:cubicBezTo>
                    <a:pt y="3867" x="94307"/>
                    <a:pt y="4148" x="94353"/>
                    <a:pt y="4302" x="94446"/>
                  </a:cubicBezTo>
                  <a:cubicBezTo>
                    <a:pt y="4457" x="94538"/>
                    <a:pt y="4534" x="94706"/>
                    <a:pt y="4534" x="94949"/>
                  </a:cubicBezTo>
                  <a:lnTo>
                    <a:pt y="4534" x="95273"/>
                  </a:lnTo>
                  <a:lnTo>
                    <a:pt y="4085" x="95273"/>
                  </a:lnTo>
                  <a:lnTo>
                    <a:pt y="4085" x="94949"/>
                  </a:lnTo>
                  <a:cubicBezTo>
                    <a:pt y="4085" x="94818"/>
                    <a:pt y="4047" x="94731"/>
                    <a:pt y="3972" x="94688"/>
                  </a:cubicBezTo>
                  <a:cubicBezTo>
                    <a:pt y="3896" x="94645"/>
                    <a:pt y="3725" x="94624"/>
                    <a:pt y="3459" x="94624"/>
                  </a:cubicBezTo>
                  <a:lnTo>
                    <a:pt y="1688" x="94624"/>
                  </a:lnTo>
                  <a:lnTo>
                    <a:pt y="1688" x="95273"/>
                  </a:lnTo>
                  <a:lnTo>
                    <a:pt y="1271" x="95273"/>
                  </a:lnTo>
                  <a:lnTo>
                    <a:pt y="1271" x="94624"/>
                  </a:lnTo>
                  <a:lnTo>
                    <a:pt y="344" x="94624"/>
                  </a:lnTo>
                  <a:close/>
                  <a:moveTo>
                    <a:pt y="1271" x="95687"/>
                  </a:moveTo>
                  <a:lnTo>
                    <a:pt y="4534" x="95687"/>
                  </a:lnTo>
                  <a:lnTo>
                    <a:pt y="4534" x="96002"/>
                  </a:lnTo>
                  <a:lnTo>
                    <a:pt y="1271" x="96002"/>
                  </a:lnTo>
                  <a:close/>
                  <a:moveTo>
                    <a:pt y="1192" x="99732"/>
                  </a:moveTo>
                  <a:cubicBezTo>
                    <a:pt y="1192" x="99598"/>
                    <a:pt y="1241" x="99480"/>
                    <a:pt y="1338" x="99378"/>
                  </a:cubicBezTo>
                  <a:cubicBezTo>
                    <a:pt y="1435" x="99276"/>
                    <a:pt y="1582" x="99187"/>
                    <a:pt y="1778" x="99112"/>
                  </a:cubicBezTo>
                  <a:lnTo>
                    <a:pt y="1271" x="99112"/>
                  </a:lnTo>
                  <a:lnTo>
                    <a:pt y="1271" x="98795"/>
                  </a:lnTo>
                  <a:lnTo>
                    <a:pt y="4534" x="98795"/>
                  </a:lnTo>
                  <a:lnTo>
                    <a:pt y="4534" x="99112"/>
                  </a:lnTo>
                  <a:lnTo>
                    <a:pt y="2690" x="99112"/>
                  </a:lnTo>
                  <a:cubicBezTo>
                    <a:pt y="2371" x="99112"/>
                    <a:pt y="2120" x="99161"/>
                    <a:pt y="1935" x="99259"/>
                  </a:cubicBezTo>
                  <a:cubicBezTo>
                    <a:pt y="1751" x="99357"/>
                    <a:pt y="1658" x="99491"/>
                    <a:pt y="1658" x="99661"/>
                  </a:cubicBezTo>
                  <a:cubicBezTo>
                    <a:pt y="1658" x="99803"/>
                    <a:pt y="1735" x="99909"/>
                    <a:pt y="1889" x="99980"/>
                  </a:cubicBezTo>
                  <a:cubicBezTo>
                    <a:pt y="2042" x="100051"/>
                    <a:pt y="2273" x="100086"/>
                    <a:pt y="2582" x="100086"/>
                  </a:cubicBezTo>
                  <a:lnTo>
                    <a:pt y="4534" x="100086"/>
                  </a:lnTo>
                  <a:lnTo>
                    <a:pt y="4534" x="100401"/>
                  </a:lnTo>
                  <a:lnTo>
                    <a:pt y="2564" x="100401"/>
                  </a:lnTo>
                  <a:cubicBezTo>
                    <a:pt y="2114" x="100401"/>
                    <a:pt y="1772" x="100345"/>
                    <a:pt y="1540" x="100232"/>
                  </a:cubicBezTo>
                  <a:cubicBezTo>
                    <a:pt y="1308" x="100119"/>
                    <a:pt y="1192" x="99952"/>
                    <a:pt y="1192" x="99732"/>
                  </a:cubicBezTo>
                  <a:close/>
                  <a:moveTo>
                    <a:pt y="1192" x="3196"/>
                  </a:moveTo>
                  <a:cubicBezTo>
                    <a:pt y="1192" x="2908"/>
                    <a:pt y="1349" x="2680"/>
                    <a:pt y="1663" x="2510"/>
                  </a:cubicBezTo>
                  <a:cubicBezTo>
                    <a:pt y="1976" x="2341"/>
                    <a:pt y="2400" x="2256"/>
                    <a:pt y="2935" x="2256"/>
                  </a:cubicBezTo>
                  <a:cubicBezTo>
                    <a:pt y="3451" x="2256"/>
                    <a:pt y="3861" x="2345"/>
                    <a:pt y="4164" x="2524"/>
                  </a:cubicBezTo>
                  <a:cubicBezTo>
                    <a:pt y="4467" x="2703"/>
                    <a:pt y="4619" x="2945"/>
                    <a:pt y="4619" x="3251"/>
                  </a:cubicBezTo>
                  <a:cubicBezTo>
                    <a:pt y="4619" x="3373"/>
                    <a:pt y="4597" x="3493"/>
                    <a:pt y="4554" x="3612"/>
                  </a:cubicBezTo>
                  <a:cubicBezTo>
                    <a:pt y="4512" x="3731"/>
                    <a:pt y="4450" x="3847"/>
                    <a:pt y="4368" x="3960"/>
                  </a:cubicBezTo>
                  <a:lnTo>
                    <a:pt y="3861" x="3960"/>
                  </a:lnTo>
                  <a:cubicBezTo>
                    <a:pt y="3962" x="3848"/>
                    <a:pt y="4038" x="3735"/>
                    <a:pt y="4088" x="3622"/>
                  </a:cubicBezTo>
                  <a:cubicBezTo>
                    <a:pt y="4139" x="3508"/>
                    <a:pt y="4164" x="3391"/>
                    <a:pt y="4164" x="3270"/>
                  </a:cubicBezTo>
                  <a:cubicBezTo>
                    <a:pt y="4164" x="3061"/>
                    <a:pt y="4067" x="2898"/>
                    <a:pt y="3874" x="2781"/>
                  </a:cubicBezTo>
                  <a:cubicBezTo>
                    <a:pt y="3681" x="2664"/>
                    <a:pt y="3400" x="2599"/>
                    <a:pt y="3031" x="2585"/>
                  </a:cubicBezTo>
                  <a:lnTo>
                    <a:pt y="3031" x="4033"/>
                  </a:lnTo>
                  <a:lnTo>
                    <a:pt y="2768" x="4033"/>
                  </a:lnTo>
                  <a:cubicBezTo>
                    <a:pt y="2283" x="4033"/>
                    <a:pt y="1899" x="3958"/>
                    <a:pt y="1616" x="3808"/>
                  </a:cubicBezTo>
                  <a:cubicBezTo>
                    <a:pt y="1334" x="3658"/>
                    <a:pt y="1192" x="3454"/>
                    <a:pt y="1192" x="3196"/>
                  </a:cubicBezTo>
                  <a:close/>
                  <a:moveTo>
                    <a:pt y="1192" x="6275"/>
                  </a:moveTo>
                  <a:cubicBezTo>
                    <a:pt y="1192" x="6039"/>
                    <a:pt y="1276" x="5858"/>
                    <a:pt y="1443" x="5730"/>
                  </a:cubicBezTo>
                  <a:cubicBezTo>
                    <a:pt y="1610" x="5602"/>
                    <a:pt y="1847" x="5538"/>
                    <a:pt y="2154" x="5538"/>
                  </a:cubicBezTo>
                  <a:cubicBezTo>
                    <a:pt y="2406" x="5538"/>
                    <a:pt y="2605" x="5582"/>
                    <a:pt y="2750" x="5668"/>
                  </a:cubicBezTo>
                  <a:cubicBezTo>
                    <a:pt y="2894" x="5755"/>
                    <a:pt y="3002" x="5896"/>
                    <a:pt y="3071" x="6091"/>
                  </a:cubicBezTo>
                  <a:lnTo>
                    <a:pt y="3115" x="6201"/>
                  </a:lnTo>
                  <a:cubicBezTo>
                    <a:pt y="3187" x="6396"/>
                    <a:pt y="3262" x="6523"/>
                    <a:pt y="3339" x="6580"/>
                  </a:cubicBezTo>
                  <a:cubicBezTo>
                    <a:pt y="3417" x="6638"/>
                    <a:pt y="3529" x="6667"/>
                    <a:pt y="3675" x="6667"/>
                  </a:cubicBezTo>
                  <a:cubicBezTo>
                    <a:pt y="3832" x="6667"/>
                    <a:pt y="3954" x="6627"/>
                    <a:pt y="4040" x="6547"/>
                  </a:cubicBezTo>
                  <a:cubicBezTo>
                    <a:pt y="4127" x="6467"/>
                    <a:pt y="4170" x="6353"/>
                    <a:pt y="4170" x="6204"/>
                  </a:cubicBezTo>
                  <a:cubicBezTo>
                    <a:pt y="4170" x="6094"/>
                    <a:pt y="4144" x="5982"/>
                    <a:pt y="4093" x="5869"/>
                  </a:cubicBezTo>
                  <a:cubicBezTo>
                    <a:pt y="4041" x="5756"/>
                    <a:pt y="3964" x="5641"/>
                    <a:pt y="3861" x="5525"/>
                  </a:cubicBezTo>
                  <a:lnTo>
                    <a:pt y="4415" x="5525"/>
                  </a:lnTo>
                  <a:cubicBezTo>
                    <a:pt y="4483" x="5648"/>
                    <a:pt y="4534" x="5765"/>
                    <a:pt y="4568" x="5877"/>
                  </a:cubicBezTo>
                  <a:cubicBezTo>
                    <a:pt y="4602" x="5988"/>
                    <a:pt y="4619" x="6095"/>
                    <a:pt y="4619" x="6198"/>
                  </a:cubicBezTo>
                  <a:cubicBezTo>
                    <a:pt y="4619" x="6444"/>
                    <a:pt y="4530" x="6638"/>
                    <a:pt y="4353" x="6779"/>
                  </a:cubicBezTo>
                  <a:cubicBezTo>
                    <a:pt y="4177" x="6920"/>
                    <a:pt y="3937" x="6990"/>
                    <a:pt y="3634" x="6990"/>
                  </a:cubicBezTo>
                  <a:cubicBezTo>
                    <a:pt y="3368" x="6990"/>
                    <a:pt y="3160" x="6943"/>
                    <a:pt y="3012" x="6849"/>
                  </a:cubicBezTo>
                  <a:cubicBezTo>
                    <a:pt y="2863" x="6755"/>
                    <a:pt y="2748" x="6596"/>
                    <a:pt y="2666" x="6372"/>
                  </a:cubicBezTo>
                  <a:lnTo>
                    <a:pt y="2626" x="6264"/>
                  </a:lnTo>
                  <a:cubicBezTo>
                    <a:pt y="2562" x="6095"/>
                    <a:pt y="2494" x="5983"/>
                    <a:pt y="2423" x="5927"/>
                  </a:cubicBezTo>
                  <a:cubicBezTo>
                    <a:pt y="2352" x="5871"/>
                    <a:pt y="2255" x="5843"/>
                    <a:pt y="2130" x="5843"/>
                  </a:cubicBezTo>
                  <a:cubicBezTo>
                    <a:pt y="1967" x="5843"/>
                    <a:pt y="1845" x="5882"/>
                    <a:pt y="1763" x="5960"/>
                  </a:cubicBezTo>
                  <a:cubicBezTo>
                    <a:pt y="1682" x="6039"/>
                    <a:pt y="1641" x="6156"/>
                    <a:pt y="1641" x="6312"/>
                  </a:cubicBezTo>
                  <a:cubicBezTo>
                    <a:pt y="1641" x="6415"/>
                    <a:pt y="1660" x="6514"/>
                    <a:pt y="1699" x="6610"/>
                  </a:cubicBezTo>
                  <a:cubicBezTo>
                    <a:pt y="1738" x="6706"/>
                    <a:pt y="1796" x="6799"/>
                    <a:pt y="1874" x="6888"/>
                  </a:cubicBezTo>
                  <a:lnTo>
                    <a:pt y="1367" x="6888"/>
                  </a:lnTo>
                  <a:cubicBezTo>
                    <a:pt y="1309" x="6801"/>
                    <a:pt y="1265" x="6706"/>
                    <a:pt y="1236" x="6603"/>
                  </a:cubicBezTo>
                  <a:cubicBezTo>
                    <a:pt y="1207" x="6501"/>
                    <a:pt y="1192" x="6391"/>
                    <a:pt y="1192" x="6275"/>
                  </a:cubicBezTo>
                  <a:close/>
                  <a:moveTo>
                    <a:pt y="1271" x="7460"/>
                  </a:moveTo>
                  <a:lnTo>
                    <a:pt y="3246" x="7460"/>
                  </a:lnTo>
                  <a:cubicBezTo>
                    <a:pt y="3695" x="7460"/>
                    <a:pt y="4036" x="7517"/>
                    <a:pt y="4269" x="7631"/>
                  </a:cubicBezTo>
                  <a:cubicBezTo>
                    <a:pt y="4502" x="7745"/>
                    <a:pt y="4619" x="7912"/>
                    <a:pt y="4619" x="8132"/>
                  </a:cubicBezTo>
                  <a:cubicBezTo>
                    <a:pt y="4619" x="8266"/>
                    <a:pt y="4570" x="8383"/>
                    <a:pt y="4474" x="8484"/>
                  </a:cubicBezTo>
                  <a:cubicBezTo>
                    <a:pt y="4378" x="8585"/>
                    <a:pt y="4231" x="8674"/>
                    <a:pt y="4033" x="8751"/>
                  </a:cubicBezTo>
                  <a:lnTo>
                    <a:pt y="4534" x="8751"/>
                  </a:lnTo>
                  <a:lnTo>
                    <a:pt y="4534" x="9066"/>
                  </a:lnTo>
                  <a:lnTo>
                    <a:pt y="1271" x="9066"/>
                  </a:lnTo>
                  <a:lnTo>
                    <a:pt y="1271" x="8751"/>
                  </a:lnTo>
                  <a:lnTo>
                    <a:pt y="3121" x="8751"/>
                  </a:lnTo>
                  <a:cubicBezTo>
                    <a:pt y="3440" x="8751"/>
                    <a:pt y="3691" x="8701"/>
                    <a:pt y="3876" x="8602"/>
                  </a:cubicBezTo>
                  <a:cubicBezTo>
                    <a:pt y="4060" x="8504"/>
                    <a:pt y="4152" x="8369"/>
                    <a:pt y="4152" x="8199"/>
                  </a:cubicBezTo>
                  <a:cubicBezTo>
                    <a:pt y="4152" x="8058"/>
                    <a:pt y="4075" x="7952"/>
                    <a:pt y="3921" x="7881"/>
                  </a:cubicBezTo>
                  <a:cubicBezTo>
                    <a:pt y="3766" x="7810"/>
                    <a:pt y="3535" x="7775"/>
                    <a:pt y="3226" x="7775"/>
                  </a:cubicBezTo>
                  <a:lnTo>
                    <a:pt y="1271" x="7775"/>
                  </a:lnTo>
                  <a:close/>
                  <a:moveTo>
                    <a:pt y="1192" x="11960"/>
                  </a:moveTo>
                  <a:cubicBezTo>
                    <a:pt y="1192" x="11672"/>
                    <a:pt y="1349" x="11444"/>
                    <a:pt y="1663" x="11274"/>
                  </a:cubicBezTo>
                  <a:cubicBezTo>
                    <a:pt y="1976" x="11105"/>
                    <a:pt y="2400" x="11020"/>
                    <a:pt y="2935" x="11020"/>
                  </a:cubicBezTo>
                  <a:cubicBezTo>
                    <a:pt y="3451" x="11020"/>
                    <a:pt y="3861" x="11109"/>
                    <a:pt y="4164" x="11288"/>
                  </a:cubicBezTo>
                  <a:cubicBezTo>
                    <a:pt y="4467" x="11467"/>
                    <a:pt y="4619" x="11709"/>
                    <a:pt y="4619" x="12015"/>
                  </a:cubicBezTo>
                  <a:cubicBezTo>
                    <a:pt y="4619" x="12137"/>
                    <a:pt y="4597" x="12257"/>
                    <a:pt y="4554" x="12376"/>
                  </a:cubicBezTo>
                  <a:cubicBezTo>
                    <a:pt y="4512" x="12495"/>
                    <a:pt y="4450" x="12611"/>
                    <a:pt y="4368" x="12724"/>
                  </a:cubicBezTo>
                  <a:lnTo>
                    <a:pt y="3861" x="12724"/>
                  </a:lnTo>
                  <a:cubicBezTo>
                    <a:pt y="3962" x="12612"/>
                    <a:pt y="4038" x="12499"/>
                    <a:pt y="4088" x="12386"/>
                  </a:cubicBezTo>
                  <a:cubicBezTo>
                    <a:pt y="4139" x="12272"/>
                    <a:pt y="4164" x="12155"/>
                    <a:pt y="4164" x="12034"/>
                  </a:cubicBezTo>
                  <a:cubicBezTo>
                    <a:pt y="4164" x="11825"/>
                    <a:pt y="4067" x="11662"/>
                    <a:pt y="3874" x="11545"/>
                  </a:cubicBezTo>
                  <a:cubicBezTo>
                    <a:pt y="3681" x="11428"/>
                    <a:pt y="3400" x="11363"/>
                    <a:pt y="3031" x="11349"/>
                  </a:cubicBezTo>
                  <a:lnTo>
                    <a:pt y="3031" x="12797"/>
                  </a:lnTo>
                  <a:lnTo>
                    <a:pt y="2768" x="12797"/>
                  </a:lnTo>
                  <a:cubicBezTo>
                    <a:pt y="2283" x="12797"/>
                    <a:pt y="1899" x="12722"/>
                    <a:pt y="1616" x="12572"/>
                  </a:cubicBezTo>
                  <a:cubicBezTo>
                    <a:pt y="1334" x="12422"/>
                    <a:pt y="1192" x="12218"/>
                    <a:pt y="1192" x="11960"/>
                  </a:cubicBezTo>
                  <a:close/>
                  <a:moveTo>
                    <a:pt y="1192" x="15039"/>
                  </a:moveTo>
                  <a:cubicBezTo>
                    <a:pt y="1192" x="14803"/>
                    <a:pt y="1276" x="14622"/>
                    <a:pt y="1443" x="14494"/>
                  </a:cubicBezTo>
                  <a:cubicBezTo>
                    <a:pt y="1610" x="14366"/>
                    <a:pt y="1847" x="14302"/>
                    <a:pt y="2154" x="14302"/>
                  </a:cubicBezTo>
                  <a:cubicBezTo>
                    <a:pt y="2406" x="14302"/>
                    <a:pt y="2605" x="14346"/>
                    <a:pt y="2750" x="14432"/>
                  </a:cubicBezTo>
                  <a:cubicBezTo>
                    <a:pt y="2894" x="14519"/>
                    <a:pt y="3002" x="14660"/>
                    <a:pt y="3071" x="14855"/>
                  </a:cubicBezTo>
                  <a:lnTo>
                    <a:pt y="3115" x="14965"/>
                  </a:lnTo>
                  <a:cubicBezTo>
                    <a:pt y="3187" x="15160"/>
                    <a:pt y="3262" x="15287"/>
                    <a:pt y="3339" x="15344"/>
                  </a:cubicBezTo>
                  <a:cubicBezTo>
                    <a:pt y="3417" x="15402"/>
                    <a:pt y="3529" x="15431"/>
                    <a:pt y="3675" x="15431"/>
                  </a:cubicBezTo>
                  <a:cubicBezTo>
                    <a:pt y="3832" x="15431"/>
                    <a:pt y="3954" x="15391"/>
                    <a:pt y="4040" x="15311"/>
                  </a:cubicBezTo>
                  <a:cubicBezTo>
                    <a:pt y="4127" x="15231"/>
                    <a:pt y="4170" x="15117"/>
                    <a:pt y="4170" x="14968"/>
                  </a:cubicBezTo>
                  <a:cubicBezTo>
                    <a:pt y="4170" x="14858"/>
                    <a:pt y="4144" x="14746"/>
                    <a:pt y="4093" x="14633"/>
                  </a:cubicBezTo>
                  <a:cubicBezTo>
                    <a:pt y="4041" x="14520"/>
                    <a:pt y="3964" x="14405"/>
                    <a:pt y="3861" x="14289"/>
                  </a:cubicBezTo>
                  <a:lnTo>
                    <a:pt y="4415" x="14289"/>
                  </a:lnTo>
                  <a:cubicBezTo>
                    <a:pt y="4483" x="14412"/>
                    <a:pt y="4534" x="14529"/>
                    <a:pt y="4568" x="14641"/>
                  </a:cubicBezTo>
                  <a:cubicBezTo>
                    <a:pt y="4602" x="14752"/>
                    <a:pt y="4619" x="14859"/>
                    <a:pt y="4619" x="14962"/>
                  </a:cubicBezTo>
                  <a:cubicBezTo>
                    <a:pt y="4619" x="15208"/>
                    <a:pt y="4530" x="15402"/>
                    <a:pt y="4353" x="15543"/>
                  </a:cubicBezTo>
                  <a:cubicBezTo>
                    <a:pt y="4177" x="15684"/>
                    <a:pt y="3937" x="15754"/>
                    <a:pt y="3634" x="15754"/>
                  </a:cubicBezTo>
                  <a:cubicBezTo>
                    <a:pt y="3368" x="15754"/>
                    <a:pt y="3160" x="15707"/>
                    <a:pt y="3012" x="15613"/>
                  </a:cubicBezTo>
                  <a:cubicBezTo>
                    <a:pt y="2863" x="15519"/>
                    <a:pt y="2748" x="15360"/>
                    <a:pt y="2666" x="15136"/>
                  </a:cubicBezTo>
                  <a:lnTo>
                    <a:pt y="2626" x="15028"/>
                  </a:lnTo>
                  <a:cubicBezTo>
                    <a:pt y="2562" x="14859"/>
                    <a:pt y="2494" x="14747"/>
                    <a:pt y="2423" x="14691"/>
                  </a:cubicBezTo>
                  <a:cubicBezTo>
                    <a:pt y="2352" x="14635"/>
                    <a:pt y="2255" x="14607"/>
                    <a:pt y="2130" x="14607"/>
                  </a:cubicBezTo>
                  <a:cubicBezTo>
                    <a:pt y="1967" x="14607"/>
                    <a:pt y="1845" x="14646"/>
                    <a:pt y="1763" x="14724"/>
                  </a:cubicBezTo>
                  <a:cubicBezTo>
                    <a:pt y="1682" x="14803"/>
                    <a:pt y="1641" x="14920"/>
                    <a:pt y="1641" x="15076"/>
                  </a:cubicBezTo>
                  <a:cubicBezTo>
                    <a:pt y="1641" x="15179"/>
                    <a:pt y="1660" x="15278"/>
                    <a:pt y="1699" x="15374"/>
                  </a:cubicBezTo>
                  <a:cubicBezTo>
                    <a:pt y="1738" x="15470"/>
                    <a:pt y="1796" x="15563"/>
                    <a:pt y="1874" x="15652"/>
                  </a:cubicBezTo>
                  <a:lnTo>
                    <a:pt y="1367" x="15652"/>
                  </a:lnTo>
                  <a:cubicBezTo>
                    <a:pt y="1309" x="15565"/>
                    <a:pt y="1265" x="15470"/>
                    <a:pt y="1236" x="15367"/>
                  </a:cubicBezTo>
                  <a:cubicBezTo>
                    <a:pt y="1207" x="15265"/>
                    <a:pt y="1192" x="15155"/>
                    <a:pt y="1192" x="15039"/>
                  </a:cubicBezTo>
                  <a:close/>
                  <a:moveTo>
                    <a:pt y="1192" x="18304"/>
                  </a:moveTo>
                  <a:cubicBezTo>
                    <a:pt y="1192" x="18201"/>
                    <a:pt y="1211" x="18096"/>
                    <a:pt y="1249" x="17987"/>
                  </a:cubicBezTo>
                  <a:cubicBezTo>
                    <a:pt y="1287" x="17879"/>
                    <a:pt y="1344" x="17767"/>
                    <a:pt y="1419" x="17652"/>
                  </a:cubicBezTo>
                  <a:lnTo>
                    <a:pt y="1915" x="17652"/>
                  </a:lnTo>
                  <a:cubicBezTo>
                    <a:pt y="1825" x="17747"/>
                    <a:pt y="1758" x="17847"/>
                    <a:pt y="1714" x="17951"/>
                  </a:cubicBezTo>
                  <a:cubicBezTo>
                    <a:pt y="1669" x="18055"/>
                    <a:pt y="1647" x="18162"/>
                    <a:pt y="1647" x="18271"/>
                  </a:cubicBezTo>
                  <a:cubicBezTo>
                    <a:pt y="1647" x="18444"/>
                    <a:pt y="1714" x="18578"/>
                    <a:pt y="1849" x="18673"/>
                  </a:cubicBezTo>
                  <a:cubicBezTo>
                    <a:pt y="1984" x="18768"/>
                    <a:pt y="2175" x="18816"/>
                    <a:pt y="2422" x="18816"/>
                  </a:cubicBezTo>
                  <a:lnTo>
                    <a:pt y="2474" x="18816"/>
                  </a:lnTo>
                  <a:lnTo>
                    <a:pt y="2474" x="18374"/>
                  </a:lnTo>
                  <a:cubicBezTo>
                    <a:pt y="2474" x="18088"/>
                    <a:pt y="2567" x="17872"/>
                    <a:pt y="2754" x="17728"/>
                  </a:cubicBezTo>
                  <a:cubicBezTo>
                    <a:pt y="2940" x="17583"/>
                    <a:pt y="3217" x="17511"/>
                    <a:pt y="3584" x="17511"/>
                  </a:cubicBezTo>
                  <a:cubicBezTo>
                    <a:pt y="3899" x="17511"/>
                    <a:pt y="4150" x="17569"/>
                    <a:pt y="4337" x="17685"/>
                  </a:cubicBezTo>
                  <a:cubicBezTo>
                    <a:pt y="4525" x="17801"/>
                    <a:pt y="4619" x="17957"/>
                    <a:pt y="4619" x="18153"/>
                  </a:cubicBezTo>
                  <a:cubicBezTo>
                    <a:pt y="4619" x="18309"/>
                    <a:pt y="4571" x="18440"/>
                    <a:pt y="4477" x="18547"/>
                  </a:cubicBezTo>
                  <a:cubicBezTo>
                    <a:pt y="4383" x="18654"/>
                    <a:pt y="4237" x="18744"/>
                    <a:pt y="4039" x="18816"/>
                  </a:cubicBezTo>
                  <a:lnTo>
                    <a:pt y="4534" x="18816"/>
                  </a:lnTo>
                  <a:lnTo>
                    <a:pt y="4534" x="19131"/>
                  </a:lnTo>
                  <a:lnTo>
                    <a:pt y="2672" x="19131"/>
                  </a:lnTo>
                  <a:cubicBezTo>
                    <a:pt y="2175" x="19131"/>
                    <a:pt y="1804" x="19062"/>
                    <a:pt y="1559" x="18925"/>
                  </a:cubicBezTo>
                  <a:cubicBezTo>
                    <a:pt y="1315" x="18789"/>
                    <a:pt y="1192" x="18581"/>
                    <a:pt y="1192" x="18304"/>
                  </a:cubicBezTo>
                  <a:close/>
                  <a:moveTo>
                    <a:pt y="1192" x="21958"/>
                  </a:moveTo>
                  <a:cubicBezTo>
                    <a:pt y="1192" x="21670"/>
                    <a:pt y="1349" x="21442"/>
                    <a:pt y="1663" x="21272"/>
                  </a:cubicBezTo>
                  <a:cubicBezTo>
                    <a:pt y="1976" x="21103"/>
                    <a:pt y="2400" x="21018"/>
                    <a:pt y="2935" x="21018"/>
                  </a:cubicBezTo>
                  <a:cubicBezTo>
                    <a:pt y="3451" x="21018"/>
                    <a:pt y="3861" x="21107"/>
                    <a:pt y="4164" x="21286"/>
                  </a:cubicBezTo>
                  <a:cubicBezTo>
                    <a:pt y="4467" x="21465"/>
                    <a:pt y="4619" x="21707"/>
                    <a:pt y="4619" x="22013"/>
                  </a:cubicBezTo>
                  <a:cubicBezTo>
                    <a:pt y="4619" x="22135"/>
                    <a:pt y="4597" x="22255"/>
                    <a:pt y="4554" x="22374"/>
                  </a:cubicBezTo>
                  <a:cubicBezTo>
                    <a:pt y="4512" x="22493"/>
                    <a:pt y="4450" x="22609"/>
                    <a:pt y="4368" x="22722"/>
                  </a:cubicBezTo>
                  <a:lnTo>
                    <a:pt y="3861" x="22722"/>
                  </a:lnTo>
                  <a:cubicBezTo>
                    <a:pt y="3962" x="22610"/>
                    <a:pt y="4038" x="22497"/>
                    <a:pt y="4088" x="22384"/>
                  </a:cubicBezTo>
                  <a:cubicBezTo>
                    <a:pt y="4139" x="22270"/>
                    <a:pt y="4164" x="22153"/>
                    <a:pt y="4164" x="22032"/>
                  </a:cubicBezTo>
                  <a:cubicBezTo>
                    <a:pt y="4164" x="21823"/>
                    <a:pt y="4067" x="21660"/>
                    <a:pt y="3874" x="21543"/>
                  </a:cubicBezTo>
                  <a:cubicBezTo>
                    <a:pt y="3681" x="21426"/>
                    <a:pt y="3400" x="21361"/>
                    <a:pt y="3031" x="21347"/>
                  </a:cubicBezTo>
                  <a:lnTo>
                    <a:pt y="3031" x="22795"/>
                  </a:lnTo>
                  <a:lnTo>
                    <a:pt y="2768" x="22795"/>
                  </a:lnTo>
                  <a:cubicBezTo>
                    <a:pt y="2283" x="22795"/>
                    <a:pt y="1899" x="22720"/>
                    <a:pt y="1616" x="22570"/>
                  </a:cubicBezTo>
                  <a:cubicBezTo>
                    <a:pt y="1334" x="22420"/>
                    <a:pt y="1192" x="22216"/>
                    <a:pt y="1192" x="21958"/>
                  </a:cubicBezTo>
                  <a:close/>
                  <a:moveTo>
                    <a:pt y="1" x="24574"/>
                  </a:moveTo>
                  <a:lnTo>
                    <a:pt y="1766" x="24574"/>
                  </a:lnTo>
                  <a:cubicBezTo>
                    <a:pt y="1572" x="24508"/>
                    <a:pt y="1428" x="24424"/>
                    <a:pt y="1334" x="24323"/>
                  </a:cubicBezTo>
                  <a:cubicBezTo>
                    <a:pt y="1239" x="24222"/>
                    <a:pt y="1192" x="24101"/>
                    <a:pt y="1192" x="23959"/>
                  </a:cubicBezTo>
                  <a:cubicBezTo>
                    <a:pt y="1192" x="23728"/>
                    <a:pt y="1350" x="23539"/>
                    <a:pt y="1664" x="23393"/>
                  </a:cubicBezTo>
                  <a:cubicBezTo>
                    <a:pt y="1979" x="23248"/>
                    <a:pt y="2393" x="23175"/>
                    <a:pt y="2905" x="23175"/>
                  </a:cubicBezTo>
                  <a:cubicBezTo>
                    <a:pt y="3418" x="23175"/>
                    <a:pt y="3832" x="23248"/>
                    <a:pt y="4147" x="23393"/>
                  </a:cubicBezTo>
                  <a:cubicBezTo>
                    <a:pt y="4461" x="23539"/>
                    <a:pt y="4619" x="23728"/>
                    <a:pt y="4619" x="23959"/>
                  </a:cubicBezTo>
                  <a:cubicBezTo>
                    <a:pt y="4619" x="24101"/>
                    <a:pt y="4571" x="24222"/>
                    <a:pt y="4477" x="24323"/>
                  </a:cubicBezTo>
                  <a:cubicBezTo>
                    <a:pt y="4383" x="24424"/>
                    <a:pt y="4239" x="24508"/>
                    <a:pt y="4045" x="24574"/>
                  </a:cubicBezTo>
                  <a:lnTo>
                    <a:pt y="4534" x="24574"/>
                  </a:lnTo>
                  <a:lnTo>
                    <a:pt y="4534" x="24889"/>
                  </a:lnTo>
                  <a:lnTo>
                    <a:pt y="1" x="24889"/>
                  </a:lnTo>
                  <a:close/>
                  <a:moveTo>
                    <a:pt y="1192" x="28768"/>
                  </a:moveTo>
                  <a:cubicBezTo>
                    <a:pt y="1192" x="28665"/>
                    <a:pt y="1211" x="28560"/>
                    <a:pt y="1249" x="28451"/>
                  </a:cubicBezTo>
                  <a:cubicBezTo>
                    <a:pt y="1287" x="28343"/>
                    <a:pt y="1344" x="28231"/>
                    <a:pt y="1419" x="28116"/>
                  </a:cubicBezTo>
                  <a:lnTo>
                    <a:pt y="1915" x="28116"/>
                  </a:lnTo>
                  <a:cubicBezTo>
                    <a:pt y="1825" x="28211"/>
                    <a:pt y="1758" x="28311"/>
                    <a:pt y="1714" x="28415"/>
                  </a:cubicBezTo>
                  <a:cubicBezTo>
                    <a:pt y="1669" x="28519"/>
                    <a:pt y="1647" x="28626"/>
                    <a:pt y="1647" x="28735"/>
                  </a:cubicBezTo>
                  <a:cubicBezTo>
                    <a:pt y="1647" x="28908"/>
                    <a:pt y="1714" x="29042"/>
                    <a:pt y="1849" x="29137"/>
                  </a:cubicBezTo>
                  <a:cubicBezTo>
                    <a:pt y="1984" x="29232"/>
                    <a:pt y="2175" x="29280"/>
                    <a:pt y="2422" x="29280"/>
                  </a:cubicBezTo>
                  <a:lnTo>
                    <a:pt y="2474" x="29280"/>
                  </a:lnTo>
                  <a:lnTo>
                    <a:pt y="2474" x="28838"/>
                  </a:lnTo>
                  <a:cubicBezTo>
                    <a:pt y="2474" x="28552"/>
                    <a:pt y="2567" x="28336"/>
                    <a:pt y="2754" x="28192"/>
                  </a:cubicBezTo>
                  <a:cubicBezTo>
                    <a:pt y="2940" x="28047"/>
                    <a:pt y="3217" x="27975"/>
                    <a:pt y="3584" x="27975"/>
                  </a:cubicBezTo>
                  <a:cubicBezTo>
                    <a:pt y="3899" x="27975"/>
                    <a:pt y="4150" x="28033"/>
                    <a:pt y="4337" x="28149"/>
                  </a:cubicBezTo>
                  <a:cubicBezTo>
                    <a:pt y="4525" x="28265"/>
                    <a:pt y="4619" x="28421"/>
                    <a:pt y="4619" x="28617"/>
                  </a:cubicBezTo>
                  <a:cubicBezTo>
                    <a:pt y="4619" x="28773"/>
                    <a:pt y="4571" x="28904"/>
                    <a:pt y="4477" x="29011"/>
                  </a:cubicBezTo>
                  <a:cubicBezTo>
                    <a:pt y="4383" x="29118"/>
                    <a:pt y="4237" x="29208"/>
                    <a:pt y="4039" x="29280"/>
                  </a:cubicBezTo>
                  <a:lnTo>
                    <a:pt y="4534" x="29280"/>
                  </a:lnTo>
                  <a:lnTo>
                    <a:pt y="4534" x="29595"/>
                  </a:lnTo>
                  <a:lnTo>
                    <a:pt y="2672" x="29595"/>
                  </a:lnTo>
                  <a:cubicBezTo>
                    <a:pt y="2175" x="29595"/>
                    <a:pt y="1804" x="29526"/>
                    <a:pt y="1559" x="29389"/>
                  </a:cubicBezTo>
                  <a:cubicBezTo>
                    <a:pt y="1315" x="29253"/>
                    <a:pt y="1192" x="29045"/>
                    <a:pt y="1192" x="28768"/>
                  </a:cubicBezTo>
                  <a:close/>
                  <a:moveTo>
                    <a:pt y="1192" x="35496"/>
                  </a:moveTo>
                  <a:cubicBezTo>
                    <a:pt y="1192" x="35208"/>
                    <a:pt y="1349" x="34980"/>
                    <a:pt y="1663" x="34810"/>
                  </a:cubicBezTo>
                  <a:cubicBezTo>
                    <a:pt y="1976" x="34641"/>
                    <a:pt y="2400" x="34556"/>
                    <a:pt y="2935" x="34556"/>
                  </a:cubicBezTo>
                  <a:cubicBezTo>
                    <a:pt y="3451" x="34556"/>
                    <a:pt y="3861" x="34645"/>
                    <a:pt y="4164" x="34824"/>
                  </a:cubicBezTo>
                  <a:cubicBezTo>
                    <a:pt y="4467" x="35003"/>
                    <a:pt y="4619" x="35245"/>
                    <a:pt y="4619" x="35551"/>
                  </a:cubicBezTo>
                  <a:cubicBezTo>
                    <a:pt y="4619" x="35673"/>
                    <a:pt y="4597" x="35793"/>
                    <a:pt y="4554" x="35912"/>
                  </a:cubicBezTo>
                  <a:cubicBezTo>
                    <a:pt y="4512" x="36031"/>
                    <a:pt y="4450" x="36147"/>
                    <a:pt y="4368" x="36260"/>
                  </a:cubicBezTo>
                  <a:lnTo>
                    <a:pt y="3861" x="36260"/>
                  </a:lnTo>
                  <a:cubicBezTo>
                    <a:pt y="3962" x="36148"/>
                    <a:pt y="4038" x="36035"/>
                    <a:pt y="4088" x="35922"/>
                  </a:cubicBezTo>
                  <a:cubicBezTo>
                    <a:pt y="4139" x="35808"/>
                    <a:pt y="4164" x="35691"/>
                    <a:pt y="4164" x="35570"/>
                  </a:cubicBezTo>
                  <a:cubicBezTo>
                    <a:pt y="4164" x="35361"/>
                    <a:pt y="4067" x="35198"/>
                    <a:pt y="3874" x="35081"/>
                  </a:cubicBezTo>
                  <a:cubicBezTo>
                    <a:pt y="3681" x="34964"/>
                    <a:pt y="3400" x="34899"/>
                    <a:pt y="3031" x="34885"/>
                  </a:cubicBezTo>
                  <a:lnTo>
                    <a:pt y="3031" x="36333"/>
                  </a:lnTo>
                  <a:lnTo>
                    <a:pt y="2768" x="36333"/>
                  </a:lnTo>
                  <a:cubicBezTo>
                    <a:pt y="2283" x="36333"/>
                    <a:pt y="1899" x="36258"/>
                    <a:pt y="1616" x="36108"/>
                  </a:cubicBezTo>
                  <a:cubicBezTo>
                    <a:pt y="1334" x="35958"/>
                    <a:pt y="1192" x="35754"/>
                    <a:pt y="1192" x="35496"/>
                  </a:cubicBezTo>
                  <a:close/>
                  <a:moveTo>
                    <a:pt y="1192" x="37460"/>
                  </a:moveTo>
                  <a:cubicBezTo>
                    <a:pt y="1192" x="37224"/>
                    <a:pt y="1276" x="37043"/>
                    <a:pt y="1443" x="36915"/>
                  </a:cubicBezTo>
                  <a:cubicBezTo>
                    <a:pt y="1610" x="36787"/>
                    <a:pt y="1847" x="36723"/>
                    <a:pt y="2154" x="36723"/>
                  </a:cubicBezTo>
                  <a:cubicBezTo>
                    <a:pt y="2406" x="36723"/>
                    <a:pt y="2605" x="36767"/>
                    <a:pt y="2750" x="36853"/>
                  </a:cubicBezTo>
                  <a:cubicBezTo>
                    <a:pt y="2894" x="36940"/>
                    <a:pt y="3002" x="37081"/>
                    <a:pt y="3071" x="37276"/>
                  </a:cubicBezTo>
                  <a:lnTo>
                    <a:pt y="3115" x="37386"/>
                  </a:lnTo>
                  <a:cubicBezTo>
                    <a:pt y="3187" x="37581"/>
                    <a:pt y="3262" x="37708"/>
                    <a:pt y="3339" x="37765"/>
                  </a:cubicBezTo>
                  <a:cubicBezTo>
                    <a:pt y="3417" x="37823"/>
                    <a:pt y="3529" x="37852"/>
                    <a:pt y="3675" x="37852"/>
                  </a:cubicBezTo>
                  <a:cubicBezTo>
                    <a:pt y="3832" x="37852"/>
                    <a:pt y="3954" x="37812"/>
                    <a:pt y="4040" x="37732"/>
                  </a:cubicBezTo>
                  <a:cubicBezTo>
                    <a:pt y="4127" x="37652"/>
                    <a:pt y="4170" x="37538"/>
                    <a:pt y="4170" x="37389"/>
                  </a:cubicBezTo>
                  <a:cubicBezTo>
                    <a:pt y="4170" x="37279"/>
                    <a:pt y="4144" x="37167"/>
                    <a:pt y="4093" x="37054"/>
                  </a:cubicBezTo>
                  <a:cubicBezTo>
                    <a:pt y="4041" x="36941"/>
                    <a:pt y="3964" x="36826"/>
                    <a:pt y="3861" x="36710"/>
                  </a:cubicBezTo>
                  <a:lnTo>
                    <a:pt y="4415" x="36710"/>
                  </a:lnTo>
                  <a:cubicBezTo>
                    <a:pt y="4483" x="36833"/>
                    <a:pt y="4534" x="36950"/>
                    <a:pt y="4568" x="37062"/>
                  </a:cubicBezTo>
                  <a:cubicBezTo>
                    <a:pt y="4602" x="37173"/>
                    <a:pt y="4619" x="37280"/>
                    <a:pt y="4619" x="37383"/>
                  </a:cubicBezTo>
                  <a:cubicBezTo>
                    <a:pt y="4619" x="37629"/>
                    <a:pt y="4530" x="37823"/>
                    <a:pt y="4353" x="37964"/>
                  </a:cubicBezTo>
                  <a:cubicBezTo>
                    <a:pt y="4177" x="38105"/>
                    <a:pt y="3937" x="38175"/>
                    <a:pt y="3634" x="38175"/>
                  </a:cubicBezTo>
                  <a:cubicBezTo>
                    <a:pt y="3368" x="38175"/>
                    <a:pt y="3160" x="38128"/>
                    <a:pt y="3012" x="38034"/>
                  </a:cubicBezTo>
                  <a:cubicBezTo>
                    <a:pt y="2863" x="37940"/>
                    <a:pt y="2748" x="37781"/>
                    <a:pt y="2666" x="37557"/>
                  </a:cubicBezTo>
                  <a:lnTo>
                    <a:pt y="2626" x="37449"/>
                  </a:lnTo>
                  <a:cubicBezTo>
                    <a:pt y="2562" x="37280"/>
                    <a:pt y="2494" x="37168"/>
                    <a:pt y="2423" x="37112"/>
                  </a:cubicBezTo>
                  <a:cubicBezTo>
                    <a:pt y="2352" x="37056"/>
                    <a:pt y="2255" x="37028"/>
                    <a:pt y="2130" x="37028"/>
                  </a:cubicBezTo>
                  <a:cubicBezTo>
                    <a:pt y="1967" x="37028"/>
                    <a:pt y="1845" x="37067"/>
                    <a:pt y="1763" x="37145"/>
                  </a:cubicBezTo>
                  <a:cubicBezTo>
                    <a:pt y="1682" x="37224"/>
                    <a:pt y="1641" x="37341"/>
                    <a:pt y="1641" x="37497"/>
                  </a:cubicBezTo>
                  <a:cubicBezTo>
                    <a:pt y="1641" x="37600"/>
                    <a:pt y="1660" x="37699"/>
                    <a:pt y="1699" x="37795"/>
                  </a:cubicBezTo>
                  <a:cubicBezTo>
                    <a:pt y="1738" x="37891"/>
                    <a:pt y="1796" x="37984"/>
                    <a:pt y="1874" x="38073"/>
                  </a:cubicBezTo>
                  <a:lnTo>
                    <a:pt y="1367" x="38073"/>
                  </a:lnTo>
                  <a:cubicBezTo>
                    <a:pt y="1309" x="37986"/>
                    <a:pt y="1265" x="37891"/>
                    <a:pt y="1236" x="37788"/>
                  </a:cubicBezTo>
                  <a:cubicBezTo>
                    <a:pt y="1207" x="37686"/>
                    <a:pt y="1192" x="37576"/>
                    <a:pt y="1192" x="37460"/>
                  </a:cubicBezTo>
                  <a:close/>
                  <a:moveTo>
                    <a:pt y="1" x="41054"/>
                  </a:moveTo>
                  <a:lnTo>
                    <a:pt y="1766" x="41054"/>
                  </a:lnTo>
                  <a:cubicBezTo>
                    <a:pt y="1572" x="40988"/>
                    <a:pt y="1428" x="40904"/>
                    <a:pt y="1334" x="40803"/>
                  </a:cubicBezTo>
                  <a:cubicBezTo>
                    <a:pt y="1239" x="40702"/>
                    <a:pt y="1192" x="40581"/>
                    <a:pt y="1192" x="40439"/>
                  </a:cubicBezTo>
                  <a:cubicBezTo>
                    <a:pt y="1192" x="40208"/>
                    <a:pt y="1350" x="40019"/>
                    <a:pt y="1664" x="39873"/>
                  </a:cubicBezTo>
                  <a:cubicBezTo>
                    <a:pt y="1979" x="39728"/>
                    <a:pt y="2393" x="39655"/>
                    <a:pt y="2905" x="39655"/>
                  </a:cubicBezTo>
                  <a:cubicBezTo>
                    <a:pt y="3418" x="39655"/>
                    <a:pt y="3832" x="39728"/>
                    <a:pt y="4147" x="39873"/>
                  </a:cubicBezTo>
                  <a:cubicBezTo>
                    <a:pt y="4461" x="40019"/>
                    <a:pt y="4619" x="40208"/>
                    <a:pt y="4619" x="40439"/>
                  </a:cubicBezTo>
                  <a:cubicBezTo>
                    <a:pt y="4619" x="40581"/>
                    <a:pt y="4571" x="40702"/>
                    <a:pt y="4477" x="40803"/>
                  </a:cubicBezTo>
                  <a:cubicBezTo>
                    <a:pt y="4383" x="40904"/>
                    <a:pt y="4239" x="40988"/>
                    <a:pt y="4045" x="41054"/>
                  </a:cubicBezTo>
                  <a:lnTo>
                    <a:pt y="4534" x="41054"/>
                  </a:lnTo>
                  <a:lnTo>
                    <a:pt y="4534" x="41369"/>
                  </a:lnTo>
                  <a:lnTo>
                    <a:pt y="1" x="41369"/>
                  </a:lnTo>
                  <a:close/>
                  <a:moveTo>
                    <a:pt y="1192" x="42761"/>
                  </a:moveTo>
                  <a:cubicBezTo>
                    <a:pt y="1192" x="42486"/>
                    <a:pt y="1344" x="42271"/>
                    <a:pt y="1647" x="42115"/>
                  </a:cubicBezTo>
                  <a:cubicBezTo>
                    <a:pt y="1950" x="41959"/>
                    <a:pt y="2369" x="41881"/>
                    <a:pt y="2905" x="41881"/>
                  </a:cubicBezTo>
                  <a:cubicBezTo>
                    <a:pt y="3440" x="41881"/>
                    <a:pt y="3859" x="41959"/>
                    <a:pt y="4163" x="42115"/>
                  </a:cubicBezTo>
                  <a:cubicBezTo>
                    <a:pt y="4467" x="42271"/>
                    <a:pt y="4619" x="42486"/>
                    <a:pt y="4619" x="42761"/>
                  </a:cubicBezTo>
                  <a:cubicBezTo>
                    <a:pt y="4619" x="43035"/>
                    <a:pt y="4467" x="43250"/>
                    <a:pt y="4163" x="43407"/>
                  </a:cubicBezTo>
                  <a:cubicBezTo>
                    <a:pt y="3859" x="43563"/>
                    <a:pt y="3440" x="43641"/>
                    <a:pt y="2905" x="43641"/>
                  </a:cubicBezTo>
                  <a:cubicBezTo>
                    <a:pt y="2369" x="43641"/>
                    <a:pt y="1950" x="43563"/>
                    <a:pt y="1647" x="43407"/>
                  </a:cubicBezTo>
                  <a:cubicBezTo>
                    <a:pt y="1344" x="43250"/>
                    <a:pt y="1192" x="43035"/>
                    <a:pt y="1192" x="42761"/>
                  </a:cubicBezTo>
                  <a:close/>
                  <a:moveTo>
                    <a:pt y="1192" x="50668"/>
                  </a:moveTo>
                  <a:cubicBezTo>
                    <a:pt y="1192" x="50369"/>
                    <a:pt y="1345" x="50134"/>
                    <a:pt y="1650" x="49962"/>
                  </a:cubicBezTo>
                  <a:cubicBezTo>
                    <a:pt y="1955" x="49790"/>
                    <a:pt y="2373" x="49704"/>
                    <a:pt y="2905" x="49704"/>
                  </a:cubicBezTo>
                  <a:cubicBezTo>
                    <a:pt y="3430" x="49704"/>
                    <a:pt y="3846" x="49789"/>
                    <a:pt y="4155" x="49959"/>
                  </a:cubicBezTo>
                  <a:cubicBezTo>
                    <a:pt y="4464" x="50129"/>
                    <a:pt y="4619" x="50359"/>
                    <a:pt y="4619" x="50648"/>
                  </a:cubicBezTo>
                  <a:cubicBezTo>
                    <a:pt y="4619" x="50754"/>
                    <a:pt y="4601" x="50854"/>
                    <a:pt y="4566" x="50948"/>
                  </a:cubicBezTo>
                  <a:cubicBezTo>
                    <a:pt y="4531" x="51042"/>
                    <a:pt y="4479" x="51133"/>
                    <a:pt y="4409" x="51221"/>
                  </a:cubicBezTo>
                  <a:lnTo>
                    <a:pt y="3913" x="51221"/>
                  </a:lnTo>
                  <a:cubicBezTo>
                    <a:pt y="3997" x="51132"/>
                    <a:pt y="4060" x="51043"/>
                    <a:pt y="4101" x="50953"/>
                  </a:cubicBezTo>
                  <a:cubicBezTo>
                    <a:pt y="4143" x="50864"/>
                    <a:pt y="4164" x="50773"/>
                    <a:pt y="4164" x="50682"/>
                  </a:cubicBezTo>
                  <a:cubicBezTo>
                    <a:pt y="4164" x="50477"/>
                    <a:pt y="4054" x="50319"/>
                    <a:pt y="3833" x="50206"/>
                  </a:cubicBezTo>
                  <a:cubicBezTo>
                    <a:pt y="3613" x="50093"/>
                    <a:pt y="3304" x="50036"/>
                    <a:pt y="2905" x="50036"/>
                  </a:cubicBezTo>
                  <a:cubicBezTo>
                    <a:pt y="2507" x="50036"/>
                    <a:pt y="2198" x="50093"/>
                    <a:pt y="1977" x="50206"/>
                  </a:cubicBezTo>
                  <a:cubicBezTo>
                    <a:pt y="1757" x="50319"/>
                    <a:pt y="1647" x="50477"/>
                    <a:pt y="1647" x="50682"/>
                  </a:cubicBezTo>
                  <a:cubicBezTo>
                    <a:pt y="1647" x="50773"/>
                    <a:pt y="1668" x="50864"/>
                    <a:pt y="1709" x="50953"/>
                  </a:cubicBezTo>
                  <a:cubicBezTo>
                    <a:pt y="1751" x="51043"/>
                    <a:pt y="1814" x="51132"/>
                    <a:pt y="1897" x="51221"/>
                  </a:cubicBezTo>
                  <a:lnTo>
                    <a:pt y="1396" x="51221"/>
                  </a:lnTo>
                  <a:cubicBezTo>
                    <a:pt y="1328" x="51134"/>
                    <a:pt y="1277" x="51045"/>
                    <a:pt y="1243" x="50952"/>
                  </a:cubicBezTo>
                  <a:cubicBezTo>
                    <a:pt y="1209" x="50860"/>
                    <a:pt y="1192" x="50765"/>
                    <a:pt y="1192" x="50668"/>
                  </a:cubicBezTo>
                  <a:close/>
                  <a:moveTo>
                    <a:pt y="1192" x="52512"/>
                  </a:moveTo>
                  <a:cubicBezTo>
                    <a:pt y="1192" x="52237"/>
                    <a:pt y="1344" x="52022"/>
                    <a:pt y="1647" x="51866"/>
                  </a:cubicBezTo>
                  <a:cubicBezTo>
                    <a:pt y="1950" x="51710"/>
                    <a:pt y="2369" x="51632"/>
                    <a:pt y="2905" x="51632"/>
                  </a:cubicBezTo>
                  <a:cubicBezTo>
                    <a:pt y="3440" x="51632"/>
                    <a:pt y="3859" x="51710"/>
                    <a:pt y="4163" x="51866"/>
                  </a:cubicBezTo>
                  <a:cubicBezTo>
                    <a:pt y="4467" x="52022"/>
                    <a:pt y="4619" x="52237"/>
                    <a:pt y="4619" x="52512"/>
                  </a:cubicBezTo>
                  <a:cubicBezTo>
                    <a:pt y="4619" x="52786"/>
                    <a:pt y="4467" x="53001"/>
                    <a:pt y="4163" x="53158"/>
                  </a:cubicBezTo>
                  <a:cubicBezTo>
                    <a:pt y="3859" x="53314"/>
                    <a:pt y="3440" x="53392"/>
                    <a:pt y="2905" x="53392"/>
                  </a:cubicBezTo>
                  <a:cubicBezTo>
                    <a:pt y="2369" x="53392"/>
                    <a:pt y="1950" x="53314"/>
                    <a:pt y="1647" x="53158"/>
                  </a:cubicBezTo>
                  <a:cubicBezTo>
                    <a:pt y="1344" x="53001"/>
                    <a:pt y="1192" x="52786"/>
                    <a:pt y="1192" x="52512"/>
                  </a:cubicBezTo>
                  <a:close/>
                  <a:moveTo>
                    <a:pt y="1192" x="58186"/>
                  </a:moveTo>
                  <a:cubicBezTo>
                    <a:pt y="1192" x="58083"/>
                    <a:pt y="1211" x="57978"/>
                    <a:pt y="1249" x="57869"/>
                  </a:cubicBezTo>
                  <a:cubicBezTo>
                    <a:pt y="1287" x="57761"/>
                    <a:pt y="1344" x="57649"/>
                    <a:pt y="1419" x="57534"/>
                  </a:cubicBezTo>
                  <a:lnTo>
                    <a:pt y="1915" x="57534"/>
                  </a:lnTo>
                  <a:cubicBezTo>
                    <a:pt y="1825" x="57629"/>
                    <a:pt y="1758" x="57729"/>
                    <a:pt y="1714" x="57833"/>
                  </a:cubicBezTo>
                  <a:cubicBezTo>
                    <a:pt y="1669" x="57937"/>
                    <a:pt y="1647" x="58044"/>
                    <a:pt y="1647" x="58153"/>
                  </a:cubicBezTo>
                  <a:cubicBezTo>
                    <a:pt y="1647" x="58326"/>
                    <a:pt y="1714" x="58460"/>
                    <a:pt y="1849" x="58555"/>
                  </a:cubicBezTo>
                  <a:cubicBezTo>
                    <a:pt y="1984" x="58650"/>
                    <a:pt y="2175" x="58698"/>
                    <a:pt y="2422" x="58698"/>
                  </a:cubicBezTo>
                  <a:lnTo>
                    <a:pt y="2474" x="58698"/>
                  </a:lnTo>
                  <a:lnTo>
                    <a:pt y="2474" x="58256"/>
                  </a:lnTo>
                  <a:cubicBezTo>
                    <a:pt y="2474" x="57970"/>
                    <a:pt y="2567" x="57754"/>
                    <a:pt y="2754" x="57610"/>
                  </a:cubicBezTo>
                  <a:cubicBezTo>
                    <a:pt y="2940" x="57465"/>
                    <a:pt y="3217" x="57393"/>
                    <a:pt y="3584" x="57393"/>
                  </a:cubicBezTo>
                  <a:cubicBezTo>
                    <a:pt y="3899" x="57393"/>
                    <a:pt y="4150" x="57451"/>
                    <a:pt y="4337" x="57567"/>
                  </a:cubicBezTo>
                  <a:cubicBezTo>
                    <a:pt y="4525" x="57683"/>
                    <a:pt y="4619" x="57839"/>
                    <a:pt y="4619" x="58035"/>
                  </a:cubicBezTo>
                  <a:cubicBezTo>
                    <a:pt y="4619" x="58191"/>
                    <a:pt y="4571" x="58322"/>
                    <a:pt y="4477" x="58429"/>
                  </a:cubicBezTo>
                  <a:cubicBezTo>
                    <a:pt y="4383" x="58536"/>
                    <a:pt y="4237" x="58626"/>
                    <a:pt y="4039" x="58698"/>
                  </a:cubicBezTo>
                  <a:lnTo>
                    <a:pt y="4534" x="58698"/>
                  </a:lnTo>
                  <a:lnTo>
                    <a:pt y="4534" x="59013"/>
                  </a:lnTo>
                  <a:lnTo>
                    <a:pt y="2672" x="59013"/>
                  </a:lnTo>
                  <a:cubicBezTo>
                    <a:pt y="2175" x="59013"/>
                    <a:pt y="1804" x="58944"/>
                    <a:pt y="1559" x="58807"/>
                  </a:cubicBezTo>
                  <a:cubicBezTo>
                    <a:pt y="1315" x="58671"/>
                    <a:pt y="1192" x="58463"/>
                    <a:pt y="1192" x="58186"/>
                  </a:cubicBezTo>
                  <a:close/>
                  <a:moveTo>
                    <a:pt y="1271" x="63942"/>
                  </a:moveTo>
                  <a:lnTo>
                    <a:pt y="3246" x="63942"/>
                  </a:lnTo>
                  <a:cubicBezTo>
                    <a:pt y="3695" x="63942"/>
                    <a:pt y="4036" x="63999"/>
                    <a:pt y="4269" x="64113"/>
                  </a:cubicBezTo>
                  <a:cubicBezTo>
                    <a:pt y="4502" x="64227"/>
                    <a:pt y="4619" x="64394"/>
                    <a:pt y="4619" x="64614"/>
                  </a:cubicBezTo>
                  <a:cubicBezTo>
                    <a:pt y="4619" x="64748"/>
                    <a:pt y="4570" x="64865"/>
                    <a:pt y="4474" x="64966"/>
                  </a:cubicBezTo>
                  <a:cubicBezTo>
                    <a:pt y="4378" x="65067"/>
                    <a:pt y="4231" x="65156"/>
                    <a:pt y="4033" x="65233"/>
                  </a:cubicBezTo>
                  <a:lnTo>
                    <a:pt y="4534" x="65233"/>
                  </a:lnTo>
                  <a:lnTo>
                    <a:pt y="4534" x="65548"/>
                  </a:lnTo>
                  <a:lnTo>
                    <a:pt y="1271" x="65548"/>
                  </a:lnTo>
                  <a:lnTo>
                    <a:pt y="1271" x="65233"/>
                  </a:lnTo>
                  <a:lnTo>
                    <a:pt y="3121" x="65233"/>
                  </a:lnTo>
                  <a:cubicBezTo>
                    <a:pt y="3440" x="65233"/>
                    <a:pt y="3691" x="65183"/>
                    <a:pt y="3876" x="65084"/>
                  </a:cubicBezTo>
                  <a:cubicBezTo>
                    <a:pt y="4060" x="64986"/>
                    <a:pt y="4152" x="64851"/>
                    <a:pt y="4152" x="64681"/>
                  </a:cubicBezTo>
                  <a:cubicBezTo>
                    <a:pt y="4152" x="64540"/>
                    <a:pt y="4075" x="64434"/>
                    <a:pt y="3921" x="64363"/>
                  </a:cubicBezTo>
                  <a:cubicBezTo>
                    <a:pt y="3766" x="64292"/>
                    <a:pt y="3535" x="64257"/>
                    <a:pt y="3226" x="64257"/>
                  </a:cubicBezTo>
                  <a:lnTo>
                    <a:pt y="1271" x="64257"/>
                  </a:lnTo>
                  <a:close/>
                  <a:moveTo>
                    <a:pt y="1192" x="69030"/>
                  </a:moveTo>
                  <a:cubicBezTo>
                    <a:pt y="1192" x="68794"/>
                    <a:pt y="1276" x="68613"/>
                    <a:pt y="1443" x="68485"/>
                  </a:cubicBezTo>
                  <a:cubicBezTo>
                    <a:pt y="1610" x="68357"/>
                    <a:pt y="1847" x="68293"/>
                    <a:pt y="2154" x="68293"/>
                  </a:cubicBezTo>
                  <a:cubicBezTo>
                    <a:pt y="2406" x="68293"/>
                    <a:pt y="2605" x="68337"/>
                    <a:pt y="2750" x="68423"/>
                  </a:cubicBezTo>
                  <a:cubicBezTo>
                    <a:pt y="2894" x="68510"/>
                    <a:pt y="3002" x="68651"/>
                    <a:pt y="3071" x="68846"/>
                  </a:cubicBezTo>
                  <a:lnTo>
                    <a:pt y="3115" x="68956"/>
                  </a:lnTo>
                  <a:cubicBezTo>
                    <a:pt y="3187" x="69151"/>
                    <a:pt y="3262" x="69278"/>
                    <a:pt y="3339" x="69335"/>
                  </a:cubicBezTo>
                  <a:cubicBezTo>
                    <a:pt y="3417" x="69393"/>
                    <a:pt y="3529" x="69422"/>
                    <a:pt y="3675" x="69422"/>
                  </a:cubicBezTo>
                  <a:cubicBezTo>
                    <a:pt y="3832" x="69422"/>
                    <a:pt y="3954" x="69382"/>
                    <a:pt y="4040" x="69302"/>
                  </a:cubicBezTo>
                  <a:cubicBezTo>
                    <a:pt y="4127" x="69222"/>
                    <a:pt y="4170" x="69108"/>
                    <a:pt y="4170" x="68959"/>
                  </a:cubicBezTo>
                  <a:cubicBezTo>
                    <a:pt y="4170" x="68849"/>
                    <a:pt y="4144" x="68737"/>
                    <a:pt y="4093" x="68624"/>
                  </a:cubicBezTo>
                  <a:cubicBezTo>
                    <a:pt y="4041" x="68511"/>
                    <a:pt y="3964" x="68396"/>
                    <a:pt y="3861" x="68280"/>
                  </a:cubicBezTo>
                  <a:lnTo>
                    <a:pt y="4415" x="68280"/>
                  </a:lnTo>
                  <a:cubicBezTo>
                    <a:pt y="4483" x="68403"/>
                    <a:pt y="4534" x="68520"/>
                    <a:pt y="4568" x="68632"/>
                  </a:cubicBezTo>
                  <a:cubicBezTo>
                    <a:pt y="4602" x="68743"/>
                    <a:pt y="4619" x="68850"/>
                    <a:pt y="4619" x="68953"/>
                  </a:cubicBezTo>
                  <a:cubicBezTo>
                    <a:pt y="4619" x="69199"/>
                    <a:pt y="4530" x="69393"/>
                    <a:pt y="4353" x="69534"/>
                  </a:cubicBezTo>
                  <a:cubicBezTo>
                    <a:pt y="4177" x="69675"/>
                    <a:pt y="3937" x="69745"/>
                    <a:pt y="3634" x="69745"/>
                  </a:cubicBezTo>
                  <a:cubicBezTo>
                    <a:pt y="3368" x="69745"/>
                    <a:pt y="3160" x="69698"/>
                    <a:pt y="3012" x="69604"/>
                  </a:cubicBezTo>
                  <a:cubicBezTo>
                    <a:pt y="2863" x="69510"/>
                    <a:pt y="2748" x="69351"/>
                    <a:pt y="2666" x="69127"/>
                  </a:cubicBezTo>
                  <a:lnTo>
                    <a:pt y="2626" x="69019"/>
                  </a:lnTo>
                  <a:cubicBezTo>
                    <a:pt y="2562" x="68850"/>
                    <a:pt y="2494" x="68738"/>
                    <a:pt y="2423" x="68682"/>
                  </a:cubicBezTo>
                  <a:cubicBezTo>
                    <a:pt y="2352" x="68626"/>
                    <a:pt y="2255" x="68598"/>
                    <a:pt y="2130" x="68598"/>
                  </a:cubicBezTo>
                  <a:cubicBezTo>
                    <a:pt y="1967" x="68598"/>
                    <a:pt y="1845" x="68637"/>
                    <a:pt y="1763" x="68715"/>
                  </a:cubicBezTo>
                  <a:cubicBezTo>
                    <a:pt y="1682" x="68794"/>
                    <a:pt y="1641" x="68911"/>
                    <a:pt y="1641" x="69067"/>
                  </a:cubicBezTo>
                  <a:cubicBezTo>
                    <a:pt y="1641" x="69170"/>
                    <a:pt y="1660" x="69269"/>
                    <a:pt y="1699" x="69365"/>
                  </a:cubicBezTo>
                  <a:cubicBezTo>
                    <a:pt y="1738" x="69461"/>
                    <a:pt y="1796" x="69554"/>
                    <a:pt y="1874" x="69643"/>
                  </a:cubicBezTo>
                  <a:lnTo>
                    <a:pt y="1367" x="69643"/>
                  </a:lnTo>
                  <a:cubicBezTo>
                    <a:pt y="1309" x="69556"/>
                    <a:pt y="1265" x="69461"/>
                    <a:pt y="1236" x="69358"/>
                  </a:cubicBezTo>
                  <a:cubicBezTo>
                    <a:pt y="1207" x="69256"/>
                    <a:pt y="1192" x="69146"/>
                    <a:pt y="1192" x="69030"/>
                  </a:cubicBezTo>
                  <a:close/>
                  <a:moveTo>
                    <a:pt y="1192" x="72295"/>
                  </a:moveTo>
                  <a:cubicBezTo>
                    <a:pt y="1192" x="72192"/>
                    <a:pt y="1211" x="72087"/>
                    <a:pt y="1249" x="71978"/>
                  </a:cubicBezTo>
                  <a:cubicBezTo>
                    <a:pt y="1287" x="71870"/>
                    <a:pt y="1344" x="71758"/>
                    <a:pt y="1419" x="71643"/>
                  </a:cubicBezTo>
                  <a:lnTo>
                    <a:pt y="1915" x="71643"/>
                  </a:lnTo>
                  <a:cubicBezTo>
                    <a:pt y="1825" x="71739"/>
                    <a:pt y="1758" x="71838"/>
                    <a:pt y="1714" x="71942"/>
                  </a:cubicBezTo>
                  <a:cubicBezTo>
                    <a:pt y="1669" x="72046"/>
                    <a:pt y="1647" x="72153"/>
                    <a:pt y="1647" x="72262"/>
                  </a:cubicBezTo>
                  <a:cubicBezTo>
                    <a:pt y="1647" x="72435"/>
                    <a:pt y="1714" x="72569"/>
                    <a:pt y="1849" x="72664"/>
                  </a:cubicBezTo>
                  <a:cubicBezTo>
                    <a:pt y="1984" x="72759"/>
                    <a:pt y="2175" x="72807"/>
                    <a:pt y="2422" x="72807"/>
                  </a:cubicBezTo>
                  <a:lnTo>
                    <a:pt y="2474" x="72807"/>
                  </a:lnTo>
                  <a:lnTo>
                    <a:pt y="2474" x="72365"/>
                  </a:lnTo>
                  <a:cubicBezTo>
                    <a:pt y="2474" x="72079"/>
                    <a:pt y="2567" x="71863"/>
                    <a:pt y="2754" x="71719"/>
                  </a:cubicBezTo>
                  <a:cubicBezTo>
                    <a:pt y="2940" x="71574"/>
                    <a:pt y="3217" x="71502"/>
                    <a:pt y="3584" x="71502"/>
                  </a:cubicBezTo>
                  <a:cubicBezTo>
                    <a:pt y="3899" x="71502"/>
                    <a:pt y="4150" x="71560"/>
                    <a:pt y="4337" x="71676"/>
                  </a:cubicBezTo>
                  <a:cubicBezTo>
                    <a:pt y="4525" x="71792"/>
                    <a:pt y="4619" x="71948"/>
                    <a:pt y="4619" x="72144"/>
                  </a:cubicBezTo>
                  <a:cubicBezTo>
                    <a:pt y="4619" x="72300"/>
                    <a:pt y="4571" x="72431"/>
                    <a:pt y="4477" x="72538"/>
                  </a:cubicBezTo>
                  <a:cubicBezTo>
                    <a:pt y="4383" x="72645"/>
                    <a:pt y="4237" x="72735"/>
                    <a:pt y="4039" x="72807"/>
                  </a:cubicBezTo>
                  <a:lnTo>
                    <a:pt y="4534" x="72807"/>
                  </a:lnTo>
                  <a:lnTo>
                    <a:pt y="4534" x="73122"/>
                  </a:lnTo>
                  <a:lnTo>
                    <a:pt y="2672" x="73122"/>
                  </a:lnTo>
                  <a:cubicBezTo>
                    <a:pt y="2175" x="73122"/>
                    <a:pt y="1804" x="73053"/>
                    <a:pt y="1559" x="72916"/>
                  </a:cubicBezTo>
                  <a:cubicBezTo>
                    <a:pt y="1315" x="72780"/>
                    <a:pt y="1192" x="72572"/>
                    <a:pt y="1192" x="72295"/>
                  </a:cubicBezTo>
                  <a:close/>
                  <a:moveTo>
                    <a:pt y="1192" x="75949"/>
                  </a:moveTo>
                  <a:cubicBezTo>
                    <a:pt y="1192" x="75661"/>
                    <a:pt y="1349" x="75433"/>
                    <a:pt y="1663" x="75263"/>
                  </a:cubicBezTo>
                  <a:cubicBezTo>
                    <a:pt y="1976" x="75094"/>
                    <a:pt y="2400" x="75009"/>
                    <a:pt y="2935" x="75009"/>
                  </a:cubicBezTo>
                  <a:cubicBezTo>
                    <a:pt y="3451" x="75009"/>
                    <a:pt y="3861" x="75098"/>
                    <a:pt y="4164" x="75277"/>
                  </a:cubicBezTo>
                  <a:cubicBezTo>
                    <a:pt y="4467" x="75456"/>
                    <a:pt y="4619" x="75698"/>
                    <a:pt y="4619" x="76004"/>
                  </a:cubicBezTo>
                  <a:cubicBezTo>
                    <a:pt y="4619" x="76126"/>
                    <a:pt y="4597" x="76246"/>
                    <a:pt y="4554" x="76365"/>
                  </a:cubicBezTo>
                  <a:cubicBezTo>
                    <a:pt y="4512" x="76484"/>
                    <a:pt y="4450" x="76600"/>
                    <a:pt y="4368" x="76713"/>
                  </a:cubicBezTo>
                  <a:lnTo>
                    <a:pt y="3861" x="76713"/>
                  </a:lnTo>
                  <a:cubicBezTo>
                    <a:pt y="3962" x="76601"/>
                    <a:pt y="4038" x="76488"/>
                    <a:pt y="4088" x="76375"/>
                  </a:cubicBezTo>
                  <a:cubicBezTo>
                    <a:pt y="4139" x="76261"/>
                    <a:pt y="4164" x="76144"/>
                    <a:pt y="4164" x="76023"/>
                  </a:cubicBezTo>
                  <a:cubicBezTo>
                    <a:pt y="4164" x="75814"/>
                    <a:pt y="4067" x="75651"/>
                    <a:pt y="3874" x="75534"/>
                  </a:cubicBezTo>
                  <a:cubicBezTo>
                    <a:pt y="3681" x="75417"/>
                    <a:pt y="3400" x="75352"/>
                    <a:pt y="3031" x="75338"/>
                  </a:cubicBezTo>
                  <a:lnTo>
                    <a:pt y="3031" x="76786"/>
                  </a:lnTo>
                  <a:lnTo>
                    <a:pt y="2768" x="76786"/>
                  </a:lnTo>
                  <a:cubicBezTo>
                    <a:pt y="2283" x="76786"/>
                    <a:pt y="1899" x="76711"/>
                    <a:pt y="1616" x="76561"/>
                  </a:cubicBezTo>
                  <a:cubicBezTo>
                    <a:pt y="1334" x="76411"/>
                    <a:pt y="1192" x="76207"/>
                    <a:pt y="1192" x="75949"/>
                  </a:cubicBezTo>
                  <a:close/>
                  <a:moveTo>
                    <a:pt y="1" x="78565"/>
                  </a:moveTo>
                  <a:lnTo>
                    <a:pt y="1766" x="78565"/>
                  </a:lnTo>
                  <a:cubicBezTo>
                    <a:pt y="1572" x="78499"/>
                    <a:pt y="1428" x="78415"/>
                    <a:pt y="1334" x="78314"/>
                  </a:cubicBezTo>
                  <a:cubicBezTo>
                    <a:pt y="1239" x="78213"/>
                    <a:pt y="1192" x="78092"/>
                    <a:pt y="1192" x="77950"/>
                  </a:cubicBezTo>
                  <a:cubicBezTo>
                    <a:pt y="1192" x="77719"/>
                    <a:pt y="1350" x="77530"/>
                    <a:pt y="1664" x="77384"/>
                  </a:cubicBezTo>
                  <a:cubicBezTo>
                    <a:pt y="1979" x="77239"/>
                    <a:pt y="2393" x="77166"/>
                    <a:pt y="2905" x="77166"/>
                  </a:cubicBezTo>
                  <a:cubicBezTo>
                    <a:pt y="3418" x="77166"/>
                    <a:pt y="3832" x="77239"/>
                    <a:pt y="4147" x="77384"/>
                  </a:cubicBezTo>
                  <a:cubicBezTo>
                    <a:pt y="4461" x="77530"/>
                    <a:pt y="4619" x="77719"/>
                    <a:pt y="4619" x="77950"/>
                  </a:cubicBezTo>
                  <a:cubicBezTo>
                    <a:pt y="4619" x="78092"/>
                    <a:pt y="4571" x="78213"/>
                    <a:pt y="4477" x="78314"/>
                  </a:cubicBezTo>
                  <a:cubicBezTo>
                    <a:pt y="4383" x="78415"/>
                    <a:pt y="4239" x="78499"/>
                    <a:pt y="4045" x="78565"/>
                  </a:cubicBezTo>
                  <a:lnTo>
                    <a:pt y="4534" x="78565"/>
                  </a:lnTo>
                  <a:lnTo>
                    <a:pt y="4534" x="78880"/>
                  </a:lnTo>
                  <a:lnTo>
                    <a:pt y="1" x="78880"/>
                  </a:lnTo>
                  <a:close/>
                  <a:moveTo>
                    <a:pt y="1192" x="81317"/>
                  </a:moveTo>
                  <a:cubicBezTo>
                    <a:pt y="1192" x="81214"/>
                    <a:pt y="1211" x="81109"/>
                    <a:pt y="1249" x="81000"/>
                  </a:cubicBezTo>
                  <a:cubicBezTo>
                    <a:pt y="1287" x="80892"/>
                    <a:pt y="1344" x="80780"/>
                    <a:pt y="1419" x="80665"/>
                  </a:cubicBezTo>
                  <a:lnTo>
                    <a:pt y="1915" x="80665"/>
                  </a:lnTo>
                  <a:cubicBezTo>
                    <a:pt y="1825" x="80760"/>
                    <a:pt y="1758" x="80860"/>
                    <a:pt y="1714" x="80964"/>
                  </a:cubicBezTo>
                  <a:cubicBezTo>
                    <a:pt y="1669" x="81068"/>
                    <a:pt y="1647" x="81175"/>
                    <a:pt y="1647" x="81284"/>
                  </a:cubicBezTo>
                  <a:cubicBezTo>
                    <a:pt y="1647" x="81457"/>
                    <a:pt y="1714" x="81591"/>
                    <a:pt y="1849" x="81686"/>
                  </a:cubicBezTo>
                  <a:cubicBezTo>
                    <a:pt y="1984" x="81781"/>
                    <a:pt y="2175" x="81829"/>
                    <a:pt y="2422" x="81829"/>
                  </a:cubicBezTo>
                  <a:lnTo>
                    <a:pt y="2474" x="81829"/>
                  </a:lnTo>
                  <a:lnTo>
                    <a:pt y="2474" x="81387"/>
                  </a:lnTo>
                  <a:cubicBezTo>
                    <a:pt y="2474" x="81101"/>
                    <a:pt y="2567" x="80885"/>
                    <a:pt y="2754" x="80741"/>
                  </a:cubicBezTo>
                  <a:cubicBezTo>
                    <a:pt y="2940" x="80596"/>
                    <a:pt y="3217" x="80524"/>
                    <a:pt y="3584" x="80524"/>
                  </a:cubicBezTo>
                  <a:cubicBezTo>
                    <a:pt y="3899" x="80524"/>
                    <a:pt y="4150" x="80582"/>
                    <a:pt y="4337" x="80698"/>
                  </a:cubicBezTo>
                  <a:cubicBezTo>
                    <a:pt y="4525" x="80814"/>
                    <a:pt y="4619" x="80970"/>
                    <a:pt y="4619" x="81166"/>
                  </a:cubicBezTo>
                  <a:cubicBezTo>
                    <a:pt y="4619" x="81322"/>
                    <a:pt y="4571" x="81453"/>
                    <a:pt y="4477" x="81560"/>
                  </a:cubicBezTo>
                  <a:cubicBezTo>
                    <a:pt y="4383" x="81667"/>
                    <a:pt y="4237" x="81757"/>
                    <a:pt y="4039" x="81829"/>
                  </a:cubicBezTo>
                  <a:lnTo>
                    <a:pt y="4534" x="81829"/>
                  </a:lnTo>
                  <a:lnTo>
                    <a:pt y="4534" x="82144"/>
                  </a:lnTo>
                  <a:lnTo>
                    <a:pt y="2672" x="82144"/>
                  </a:lnTo>
                  <a:cubicBezTo>
                    <a:pt y="2175" x="82144"/>
                    <a:pt y="1804" x="82075"/>
                    <a:pt y="1559" x="81938"/>
                  </a:cubicBezTo>
                  <a:cubicBezTo>
                    <a:pt y="1315" x="81802"/>
                    <a:pt y="1192" x="81594"/>
                    <a:pt y="1192" x="81317"/>
                  </a:cubicBezTo>
                  <a:close/>
                  <a:moveTo>
                    <a:pt y="1192" x="83403"/>
                  </a:moveTo>
                  <a:cubicBezTo>
                    <a:pt y="1192" x="83167"/>
                    <a:pt y="1276" x="82986"/>
                    <a:pt y="1443" x="82858"/>
                  </a:cubicBezTo>
                  <a:cubicBezTo>
                    <a:pt y="1610" x="82730"/>
                    <a:pt y="1847" x="82666"/>
                    <a:pt y="2154" x="82666"/>
                  </a:cubicBezTo>
                  <a:cubicBezTo>
                    <a:pt y="2406" x="82666"/>
                    <a:pt y="2605" x="82710"/>
                    <a:pt y="2750" x="82796"/>
                  </a:cubicBezTo>
                  <a:cubicBezTo>
                    <a:pt y="2894" x="82883"/>
                    <a:pt y="3002" x="83024"/>
                    <a:pt y="3071" x="83219"/>
                  </a:cubicBezTo>
                  <a:lnTo>
                    <a:pt y="3115" x="83329"/>
                  </a:lnTo>
                  <a:cubicBezTo>
                    <a:pt y="3187" x="83524"/>
                    <a:pt y="3262" x="83651"/>
                    <a:pt y="3339" x="83708"/>
                  </a:cubicBezTo>
                  <a:cubicBezTo>
                    <a:pt y="3417" x="83766"/>
                    <a:pt y="3529" x="83795"/>
                    <a:pt y="3675" x="83795"/>
                  </a:cubicBezTo>
                  <a:cubicBezTo>
                    <a:pt y="3832" x="83795"/>
                    <a:pt y="3954" x="83755"/>
                    <a:pt y="4040" x="83675"/>
                  </a:cubicBezTo>
                  <a:cubicBezTo>
                    <a:pt y="4127" x="83595"/>
                    <a:pt y="4170" x="83481"/>
                    <a:pt y="4170" x="83332"/>
                  </a:cubicBezTo>
                  <a:cubicBezTo>
                    <a:pt y="4170" x="83222"/>
                    <a:pt y="4144" x="83110"/>
                    <a:pt y="4093" x="82997"/>
                  </a:cubicBezTo>
                  <a:cubicBezTo>
                    <a:pt y="4041" x="82884"/>
                    <a:pt y="3964" x="82769"/>
                    <a:pt y="3861" x="82653"/>
                  </a:cubicBezTo>
                  <a:lnTo>
                    <a:pt y="4415" x="82653"/>
                  </a:lnTo>
                  <a:cubicBezTo>
                    <a:pt y="4483" x="82776"/>
                    <a:pt y="4534" x="82893"/>
                    <a:pt y="4568" x="83005"/>
                  </a:cubicBezTo>
                  <a:cubicBezTo>
                    <a:pt y="4602" x="83116"/>
                    <a:pt y="4619" x="83223"/>
                    <a:pt y="4619" x="83326"/>
                  </a:cubicBezTo>
                  <a:cubicBezTo>
                    <a:pt y="4619" x="83572"/>
                    <a:pt y="4530" x="83766"/>
                    <a:pt y="4353" x="83907"/>
                  </a:cubicBezTo>
                  <a:cubicBezTo>
                    <a:pt y="4177" x="84048"/>
                    <a:pt y="3937" x="84118"/>
                    <a:pt y="3634" x="84118"/>
                  </a:cubicBezTo>
                  <a:cubicBezTo>
                    <a:pt y="3368" x="84118"/>
                    <a:pt y="3160" x="84071"/>
                    <a:pt y="3012" x="83977"/>
                  </a:cubicBezTo>
                  <a:cubicBezTo>
                    <a:pt y="2863" x="83883"/>
                    <a:pt y="2748" x="83724"/>
                    <a:pt y="2666" x="83500"/>
                  </a:cubicBezTo>
                  <a:lnTo>
                    <a:pt y="2626" x="83392"/>
                  </a:lnTo>
                  <a:cubicBezTo>
                    <a:pt y="2562" x="83223"/>
                    <a:pt y="2494" x="83111"/>
                    <a:pt y="2423" x="83055"/>
                  </a:cubicBezTo>
                  <a:cubicBezTo>
                    <a:pt y="2352" x="82999"/>
                    <a:pt y="2255" x="82971"/>
                    <a:pt y="2130" x="82971"/>
                  </a:cubicBezTo>
                  <a:cubicBezTo>
                    <a:pt y="1967" x="82971"/>
                    <a:pt y="1845" x="83010"/>
                    <a:pt y="1763" x="83088"/>
                  </a:cubicBezTo>
                  <a:cubicBezTo>
                    <a:pt y="1682" x="83167"/>
                    <a:pt y="1641" x="83284"/>
                    <a:pt y="1641" x="83440"/>
                  </a:cubicBezTo>
                  <a:cubicBezTo>
                    <a:pt y="1641" x="83543"/>
                    <a:pt y="1660" x="83642"/>
                    <a:pt y="1699" x="83738"/>
                  </a:cubicBezTo>
                  <a:cubicBezTo>
                    <a:pt y="1738" x="83834"/>
                    <a:pt y="1796" x="83927"/>
                    <a:pt y="1874" x="84016"/>
                  </a:cubicBezTo>
                  <a:lnTo>
                    <a:pt y="1367" x="84016"/>
                  </a:lnTo>
                  <a:cubicBezTo>
                    <a:pt y="1309" x="83929"/>
                    <a:pt y="1265" x="83834"/>
                    <a:pt y="1236" x="83731"/>
                  </a:cubicBezTo>
                  <a:cubicBezTo>
                    <a:pt y="1207" x="83629"/>
                    <a:pt y="1192" x="83519"/>
                    <a:pt y="1192" x="83403"/>
                  </a:cubicBezTo>
                  <a:close/>
                  <a:moveTo>
                    <a:pt y="1192" x="85230"/>
                  </a:moveTo>
                  <a:cubicBezTo>
                    <a:pt y="1192" x="84994"/>
                    <a:pt y="1276" x="84813"/>
                    <a:pt y="1443" x="84685"/>
                  </a:cubicBezTo>
                  <a:cubicBezTo>
                    <a:pt y="1610" x="84557"/>
                    <a:pt y="1847" x="84493"/>
                    <a:pt y="2154" x="84493"/>
                  </a:cubicBezTo>
                  <a:cubicBezTo>
                    <a:pt y="2406" x="84493"/>
                    <a:pt y="2605" x="84537"/>
                    <a:pt y="2750" x="84623"/>
                  </a:cubicBezTo>
                  <a:cubicBezTo>
                    <a:pt y="2894" x="84710"/>
                    <a:pt y="3002" x="84851"/>
                    <a:pt y="3071" x="85046"/>
                  </a:cubicBezTo>
                  <a:lnTo>
                    <a:pt y="3115" x="85156"/>
                  </a:lnTo>
                  <a:cubicBezTo>
                    <a:pt y="3187" x="85351"/>
                    <a:pt y="3262" x="85478"/>
                    <a:pt y="3339" x="85535"/>
                  </a:cubicBezTo>
                  <a:cubicBezTo>
                    <a:pt y="3417" x="85593"/>
                    <a:pt y="3529" x="85622"/>
                    <a:pt y="3675" x="85622"/>
                  </a:cubicBezTo>
                  <a:cubicBezTo>
                    <a:pt y="3832" x="85622"/>
                    <a:pt y="3954" x="85582"/>
                    <a:pt y="4040" x="85502"/>
                  </a:cubicBezTo>
                  <a:cubicBezTo>
                    <a:pt y="4127" x="85422"/>
                    <a:pt y="4170" x="85308"/>
                    <a:pt y="4170" x="85159"/>
                  </a:cubicBezTo>
                  <a:cubicBezTo>
                    <a:pt y="4170" x="85049"/>
                    <a:pt y="4144" x="84937"/>
                    <a:pt y="4093" x="84824"/>
                  </a:cubicBezTo>
                  <a:cubicBezTo>
                    <a:pt y="4041" x="84711"/>
                    <a:pt y="3964" x="84596"/>
                    <a:pt y="3861" x="84480"/>
                  </a:cubicBezTo>
                  <a:lnTo>
                    <a:pt y="4415" x="84480"/>
                  </a:lnTo>
                  <a:cubicBezTo>
                    <a:pt y="4483" x="84603"/>
                    <a:pt y="4534" x="84720"/>
                    <a:pt y="4568" x="84832"/>
                  </a:cubicBezTo>
                  <a:cubicBezTo>
                    <a:pt y="4602" x="84943"/>
                    <a:pt y="4619" x="85050"/>
                    <a:pt y="4619" x="85153"/>
                  </a:cubicBezTo>
                  <a:cubicBezTo>
                    <a:pt y="4619" x="85399"/>
                    <a:pt y="4530" x="85593"/>
                    <a:pt y="4353" x="85734"/>
                  </a:cubicBezTo>
                  <a:cubicBezTo>
                    <a:pt y="4177" x="85875"/>
                    <a:pt y="3937" x="85945"/>
                    <a:pt y="3634" x="85945"/>
                  </a:cubicBezTo>
                  <a:cubicBezTo>
                    <a:pt y="3368" x="85945"/>
                    <a:pt y="3160" x="85898"/>
                    <a:pt y="3012" x="85804"/>
                  </a:cubicBezTo>
                  <a:cubicBezTo>
                    <a:pt y="2863" x="85710"/>
                    <a:pt y="2748" x="85551"/>
                    <a:pt y="2666" x="85327"/>
                  </a:cubicBezTo>
                  <a:lnTo>
                    <a:pt y="2626" x="85219"/>
                  </a:lnTo>
                  <a:cubicBezTo>
                    <a:pt y="2562" x="85050"/>
                    <a:pt y="2494" x="84938"/>
                    <a:pt y="2423" x="84882"/>
                  </a:cubicBezTo>
                  <a:cubicBezTo>
                    <a:pt y="2352" x="84826"/>
                    <a:pt y="2255" x="84798"/>
                    <a:pt y="2130" x="84798"/>
                  </a:cubicBezTo>
                  <a:cubicBezTo>
                    <a:pt y="1967" x="84798"/>
                    <a:pt y="1845" x="84837"/>
                    <a:pt y="1763" x="84915"/>
                  </a:cubicBezTo>
                  <a:cubicBezTo>
                    <a:pt y="1682" x="84994"/>
                    <a:pt y="1641" x="85111"/>
                    <a:pt y="1641" x="85267"/>
                  </a:cubicBezTo>
                  <a:cubicBezTo>
                    <a:pt y="1641" x="85370"/>
                    <a:pt y="1660" x="85469"/>
                    <a:pt y="1699" x="85565"/>
                  </a:cubicBezTo>
                  <a:cubicBezTo>
                    <a:pt y="1738" x="85661"/>
                    <a:pt y="1796" x="85754"/>
                    <a:pt y="1874" x="85843"/>
                  </a:cubicBezTo>
                  <a:lnTo>
                    <a:pt y="1367" x="85843"/>
                  </a:lnTo>
                  <a:cubicBezTo>
                    <a:pt y="1309" x="85756"/>
                    <a:pt y="1265" x="85661"/>
                    <a:pt y="1236" x="85558"/>
                  </a:cubicBezTo>
                  <a:cubicBezTo>
                    <a:pt y="1207" x="85456"/>
                    <a:pt y="1192" x="85346"/>
                    <a:pt y="1192" x="85230"/>
                  </a:cubicBezTo>
                  <a:close/>
                  <a:moveTo>
                    <a:pt y="1271" x="86415"/>
                  </a:moveTo>
                  <a:lnTo>
                    <a:pt y="3246" x="86415"/>
                  </a:lnTo>
                  <a:cubicBezTo>
                    <a:pt y="3695" x="86415"/>
                    <a:pt y="4036" x="86472"/>
                    <a:pt y="4269" x="86586"/>
                  </a:cubicBezTo>
                  <a:cubicBezTo>
                    <a:pt y="4502" x="86700"/>
                    <a:pt y="4619" x="86867"/>
                    <a:pt y="4619" x="87087"/>
                  </a:cubicBezTo>
                  <a:cubicBezTo>
                    <a:pt y="4619" x="87221"/>
                    <a:pt y="4570" x="87338"/>
                    <a:pt y="4474" x="87439"/>
                  </a:cubicBezTo>
                  <a:cubicBezTo>
                    <a:pt y="4378" x="87540"/>
                    <a:pt y="4231" x="87629"/>
                    <a:pt y="4033" x="87706"/>
                  </a:cubicBezTo>
                  <a:lnTo>
                    <a:pt y="4534" x="87706"/>
                  </a:lnTo>
                  <a:lnTo>
                    <a:pt y="4534" x="88021"/>
                  </a:lnTo>
                  <a:lnTo>
                    <a:pt y="1271" x="88021"/>
                  </a:lnTo>
                  <a:lnTo>
                    <a:pt y="1271" x="87706"/>
                  </a:lnTo>
                  <a:lnTo>
                    <a:pt y="3121" x="87706"/>
                  </a:lnTo>
                  <a:cubicBezTo>
                    <a:pt y="3440" x="87706"/>
                    <a:pt y="3691" x="87656"/>
                    <a:pt y="3876" x="87557"/>
                  </a:cubicBezTo>
                  <a:cubicBezTo>
                    <a:pt y="4060" x="87459"/>
                    <a:pt y="4152" x="87324"/>
                    <a:pt y="4152" x="87154"/>
                  </a:cubicBezTo>
                  <a:cubicBezTo>
                    <a:pt y="4152" x="87013"/>
                    <a:pt y="4075" x="86907"/>
                    <a:pt y="3921" x="86836"/>
                  </a:cubicBezTo>
                  <a:cubicBezTo>
                    <a:pt y="3766" x="86765"/>
                    <a:pt y="3535" x="86730"/>
                    <a:pt y="3226" x="86730"/>
                  </a:cubicBezTo>
                  <a:lnTo>
                    <a:pt y="1271" x="86730"/>
                  </a:lnTo>
                  <a:close/>
                  <a:moveTo>
                    <a:pt y="1192" x="97404"/>
                  </a:moveTo>
                  <a:cubicBezTo>
                    <a:pt y="1192" x="97129"/>
                    <a:pt y="1344" x="96914"/>
                    <a:pt y="1647" x="96758"/>
                  </a:cubicBezTo>
                  <a:cubicBezTo>
                    <a:pt y="1950" x="96602"/>
                    <a:pt y="2369" x="96524"/>
                    <a:pt y="2905" x="96524"/>
                  </a:cubicBezTo>
                  <a:cubicBezTo>
                    <a:pt y="3440" x="96524"/>
                    <a:pt y="3859" x="96602"/>
                    <a:pt y="4163" x="96758"/>
                  </a:cubicBezTo>
                  <a:cubicBezTo>
                    <a:pt y="4467" x="96914"/>
                    <a:pt y="4619" x="97129"/>
                    <a:pt y="4619" x="97404"/>
                  </a:cubicBezTo>
                  <a:cubicBezTo>
                    <a:pt y="4619" x="97678"/>
                    <a:pt y="4467" x="97893"/>
                    <a:pt y="4163" x="98050"/>
                  </a:cubicBezTo>
                  <a:cubicBezTo>
                    <a:pt y="3859" x="98206"/>
                    <a:pt y="3440" x="98284"/>
                    <a:pt y="2905" x="98284"/>
                  </a:cubicBezTo>
                  <a:cubicBezTo>
                    <a:pt y="2369" x="98284"/>
                    <a:pt y="1950" x="98206"/>
                    <a:pt y="1647" x="98050"/>
                  </a:cubicBezTo>
                  <a:cubicBezTo>
                    <a:pt y="1344" x="97893"/>
                    <a:pt y="1192" x="97678"/>
                    <a:pt y="1192" x="97404"/>
                  </a:cubicBezTo>
                  <a:close/>
                  <a:moveTo>
                    <a:pt y="1192" x="101640"/>
                  </a:moveTo>
                  <a:cubicBezTo>
                    <a:pt y="1192" x="101404"/>
                    <a:pt y="1276" x="101223"/>
                    <a:pt y="1443" x="101095"/>
                  </a:cubicBezTo>
                  <a:cubicBezTo>
                    <a:pt y="1610" x="100967"/>
                    <a:pt y="1847" x="100903"/>
                    <a:pt y="2154" x="100903"/>
                  </a:cubicBezTo>
                  <a:cubicBezTo>
                    <a:pt y="2406" x="100903"/>
                    <a:pt y="2605" x="100947"/>
                    <a:pt y="2750" x="101033"/>
                  </a:cubicBezTo>
                  <a:cubicBezTo>
                    <a:pt y="2894" x="101120"/>
                    <a:pt y="3002" x="101261"/>
                    <a:pt y="3071" x="101456"/>
                  </a:cubicBezTo>
                  <a:lnTo>
                    <a:pt y="3115" x="101566"/>
                  </a:lnTo>
                  <a:cubicBezTo>
                    <a:pt y="3187" x="101761"/>
                    <a:pt y="3262" x="101888"/>
                    <a:pt y="3339" x="101945"/>
                  </a:cubicBezTo>
                  <a:cubicBezTo>
                    <a:pt y="3417" x="102003"/>
                    <a:pt y="3529" x="102032"/>
                    <a:pt y="3675" x="102032"/>
                  </a:cubicBezTo>
                  <a:cubicBezTo>
                    <a:pt y="3832" x="102032"/>
                    <a:pt y="3954" x="101992"/>
                    <a:pt y="4040" x="101912"/>
                  </a:cubicBezTo>
                  <a:cubicBezTo>
                    <a:pt y="4127" x="101832"/>
                    <a:pt y="4170" x="101718"/>
                    <a:pt y="4170" x="101569"/>
                  </a:cubicBezTo>
                  <a:cubicBezTo>
                    <a:pt y="4170" x="101459"/>
                    <a:pt y="4144" x="101347"/>
                    <a:pt y="4093" x="101234"/>
                  </a:cubicBezTo>
                  <a:cubicBezTo>
                    <a:pt y="4041" x="101121"/>
                    <a:pt y="3964" x="101006"/>
                    <a:pt y="3861" x="100890"/>
                  </a:cubicBezTo>
                  <a:lnTo>
                    <a:pt y="4415" x="100890"/>
                  </a:lnTo>
                  <a:cubicBezTo>
                    <a:pt y="4483" x="101013"/>
                    <a:pt y="4534" x="101130"/>
                    <a:pt y="4568" x="101242"/>
                  </a:cubicBezTo>
                  <a:cubicBezTo>
                    <a:pt y="4602" x="101353"/>
                    <a:pt y="4619" x="101460"/>
                    <a:pt y="4619" x="101563"/>
                  </a:cubicBezTo>
                  <a:cubicBezTo>
                    <a:pt y="4619" x="101809"/>
                    <a:pt y="4530" x="102003"/>
                    <a:pt y="4353" x="102144"/>
                  </a:cubicBezTo>
                  <a:cubicBezTo>
                    <a:pt y="4177" x="102285"/>
                    <a:pt y="3937" x="102355"/>
                    <a:pt y="3634" x="102355"/>
                  </a:cubicBezTo>
                  <a:cubicBezTo>
                    <a:pt y="3368" x="102355"/>
                    <a:pt y="3160" x="102308"/>
                    <a:pt y="3012" x="102214"/>
                  </a:cubicBezTo>
                  <a:cubicBezTo>
                    <a:pt y="2863" x="102120"/>
                    <a:pt y="2748" x="101961"/>
                    <a:pt y="2666" x="101737"/>
                  </a:cubicBezTo>
                  <a:lnTo>
                    <a:pt y="2626" x="101629"/>
                  </a:lnTo>
                  <a:cubicBezTo>
                    <a:pt y="2562" x="101460"/>
                    <a:pt y="2494" x="101348"/>
                    <a:pt y="2423" x="101292"/>
                  </a:cubicBezTo>
                  <a:cubicBezTo>
                    <a:pt y="2352" x="101236"/>
                    <a:pt y="2255" x="101208"/>
                    <a:pt y="2130" x="101208"/>
                  </a:cubicBezTo>
                  <a:cubicBezTo>
                    <a:pt y="1967" x="101208"/>
                    <a:pt y="1845" x="101247"/>
                    <a:pt y="1763" x="101325"/>
                  </a:cubicBezTo>
                  <a:cubicBezTo>
                    <a:pt y="1682" x="101404"/>
                    <a:pt y="1641" x="101521"/>
                    <a:pt y="1641" x="101677"/>
                  </a:cubicBezTo>
                  <a:cubicBezTo>
                    <a:pt y="1641" x="101780"/>
                    <a:pt y="1660" x="101879"/>
                    <a:pt y="1699" x="101975"/>
                  </a:cubicBezTo>
                  <a:cubicBezTo>
                    <a:pt y="1738" x="102071"/>
                    <a:pt y="1796" x="102164"/>
                    <a:pt y="1874" x="102253"/>
                  </a:cubicBezTo>
                  <a:lnTo>
                    <a:pt y="1367" x="102253"/>
                  </a:lnTo>
                  <a:cubicBezTo>
                    <a:pt y="1309" x="102166"/>
                    <a:pt y="1265" x="102071"/>
                    <a:pt y="1236" x="101968"/>
                  </a:cubicBezTo>
                  <a:cubicBezTo>
                    <a:pt y="1207" x="101866"/>
                    <a:pt y="1192" x="101756"/>
                    <a:pt y="1192" x="101640"/>
                  </a:cubicBezTo>
                  <a:close/>
                  <a:moveTo>
                    <a:pt y="1192" x="33114"/>
                  </a:moveTo>
                  <a:cubicBezTo>
                    <a:pt y="1192" x="32879"/>
                    <a:pt y="1345" x="32690"/>
                    <a:pt y="1650" x="32546"/>
                  </a:cubicBezTo>
                  <a:cubicBezTo>
                    <a:pt y="1955" x="32402"/>
                    <a:pt y="2360" x="32330"/>
                    <a:pt y="2865" x="32330"/>
                  </a:cubicBezTo>
                  <a:cubicBezTo>
                    <a:pt y="3368" x="32330"/>
                    <a:pt y="3772" x="32402"/>
                    <a:pt y="4077" x="32546"/>
                  </a:cubicBezTo>
                  <a:cubicBezTo>
                    <a:pt y="4382" x="32690"/>
                    <a:pt y="4534" x="32879"/>
                    <a:pt y="4534" x="33114"/>
                  </a:cubicBezTo>
                  <a:cubicBezTo>
                    <a:pt y="4534" x="33256"/>
                    <a:pt y="4486" x="33377"/>
                    <a:pt y="4391" x="33479"/>
                  </a:cubicBezTo>
                  <a:cubicBezTo>
                    <a:pt y="4296" x="33581"/>
                    <a:pt y="4152" x="33664"/>
                    <a:pt y="3960" x="33729"/>
                  </a:cubicBezTo>
                  <a:lnTo>
                    <a:pt y="4225" x="33729"/>
                  </a:lnTo>
                  <a:cubicBezTo>
                    <a:pt y="4596" x="33729"/>
                    <a:pt y="4873" x="33678"/>
                    <a:pt y="5057" x="33575"/>
                  </a:cubicBezTo>
                  <a:cubicBezTo>
                    <a:pt y="5241" x="33472"/>
                    <a:pt y="5332" x="33317"/>
                    <a:pt y="5332" x="33111"/>
                  </a:cubicBezTo>
                  <a:cubicBezTo>
                    <a:pt y="5332" x="33017"/>
                    <a:pt y="5312" x="32925"/>
                    <a:pt y="5271" x="32835"/>
                  </a:cubicBezTo>
                  <a:cubicBezTo>
                    <a:pt y="5230" x="32745"/>
                    <a:pt y="5167" x="32654"/>
                    <a:pt y="5082" x="32561"/>
                  </a:cubicBezTo>
                  <a:lnTo>
                    <a:pt y="5603" x="32561"/>
                  </a:lnTo>
                  <a:cubicBezTo>
                    <a:pt y="5662" x="32654"/>
                    <a:pt y="5705" x="32749"/>
                    <a:pt y="5733" x="32847"/>
                  </a:cubicBezTo>
                  <a:cubicBezTo>
                    <a:pt y="5761" x="32945"/>
                    <a:pt y="5775" x="33050"/>
                    <a:pt y="5775" x="33161"/>
                  </a:cubicBezTo>
                  <a:cubicBezTo>
                    <a:pt y="5775" x="33460"/>
                    <a:pt y="5640" x="33682"/>
                    <a:pt y="5369" x="33827"/>
                  </a:cubicBezTo>
                  <a:cubicBezTo>
                    <a:pt y="5098" x="33972"/>
                    <a:pt y="4685" x="34044"/>
                    <a:pt y="4129" x="34044"/>
                  </a:cubicBezTo>
                  <a:lnTo>
                    <a:pt y="1271" x="34044"/>
                  </a:lnTo>
                  <a:lnTo>
                    <a:pt y="1271" x="33729"/>
                  </a:lnTo>
                  <a:lnTo>
                    <a:pt y="1766" x="33729"/>
                  </a:lnTo>
                  <a:cubicBezTo>
                    <a:pt y="1574" x="33664"/>
                    <a:pt y="1430" x="33581"/>
                    <a:pt y="1335" x="33479"/>
                  </a:cubicBezTo>
                  <a:cubicBezTo>
                    <a:pt y="1240" x="33377"/>
                    <a:pt y="1192" x="33256"/>
                    <a:pt y="1192" x="33114"/>
                  </a:cubicBezTo>
                  <a:close/>
                  <a:moveTo>
                    <a:pt y="1192" x="93004"/>
                  </a:moveTo>
                  <a:cubicBezTo>
                    <a:pt y="1192" x="92863"/>
                    <a:pt y="1239" x="92743"/>
                    <a:pt y="1334" x="92642"/>
                  </a:cubicBezTo>
                  <a:cubicBezTo>
                    <a:pt y="1428" x="92541"/>
                    <a:pt y="1572" x="92457"/>
                    <a:pt y="1766" x="92391"/>
                  </a:cubicBezTo>
                  <a:lnTo>
                    <a:pt y="1271" x="92391"/>
                  </a:lnTo>
                  <a:lnTo>
                    <a:pt y="1271" x="92074"/>
                  </a:lnTo>
                  <a:lnTo>
                    <a:pt y="5775" x="92074"/>
                  </a:lnTo>
                  <a:lnTo>
                    <a:pt y="5775" x="92391"/>
                  </a:lnTo>
                  <a:lnTo>
                    <a:pt y="4045" x="92391"/>
                  </a:lnTo>
                  <a:cubicBezTo>
                    <a:pt y="4239" x="92457"/>
                    <a:pt y="4383" x="92541"/>
                    <a:pt y="4477" x="92642"/>
                  </a:cubicBezTo>
                  <a:cubicBezTo>
                    <a:pt y="4571" x="92743"/>
                    <a:pt y="4619" x="92863"/>
                    <a:pt y="4619" x="93004"/>
                  </a:cubicBezTo>
                  <a:cubicBezTo>
                    <a:pt y="4619" x="93237"/>
                    <a:pt y="4461" x="93426"/>
                    <a:pt y="4147" x="93571"/>
                  </a:cubicBezTo>
                  <a:cubicBezTo>
                    <a:pt y="3832" x="93717"/>
                    <a:pt y="3418" x="93790"/>
                    <a:pt y="2905" x="93790"/>
                  </a:cubicBezTo>
                  <a:cubicBezTo>
                    <a:pt y="2393" x="93790"/>
                    <a:pt y="1979" x="93717"/>
                    <a:pt y="1664" x="93571"/>
                  </a:cubicBezTo>
                  <a:cubicBezTo>
                    <a:pt y="1350" x="93426"/>
                    <a:pt y="1192" x="93237"/>
                    <a:pt y="1192" x="930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y="1532475" x="153950"/>
              <a:ext cy="114600" cx="179800"/>
            </a:xfrm>
            <a:custGeom>
              <a:pathLst>
                <a:path w="7192" extrusionOk="0" h="4584">
                  <a:moveTo>
                    <a:pt y="455" x="944"/>
                  </a:moveTo>
                  <a:cubicBezTo>
                    <a:pt y="455" x="1099"/>
                    <a:pt y="542" x="1223"/>
                    <a:pt y="717" x="1318"/>
                  </a:cubicBezTo>
                  <a:cubicBezTo>
                    <a:pt y="892" x="1412"/>
                    <a:pt y="1126" x="1460"/>
                    <a:pt y="1419" x="1462"/>
                  </a:cubicBezTo>
                  <a:lnTo>
                    <a:pt y="1422" x="339"/>
                  </a:lnTo>
                  <a:cubicBezTo>
                    <a:pt y="1115" x="355"/>
                    <a:pt y="877" x="416"/>
                    <a:pt y="708" x="521"/>
                  </a:cubicBezTo>
                  <a:cubicBezTo>
                    <a:pt y="539" x="627"/>
                    <a:pt y="455" x="768"/>
                    <a:pt y="455" x="944"/>
                  </a:cubicBezTo>
                  <a:close/>
                  <a:moveTo>
                    <a:pt y="449" x="4133"/>
                  </a:moveTo>
                  <a:cubicBezTo>
                    <a:pt y="449" x="4303"/>
                    <a:pt y="556" x="4436"/>
                    <a:pt y="769" x="4530"/>
                  </a:cubicBezTo>
                  <a:cubicBezTo>
                    <a:pt y="983" x="4624"/>
                    <a:pt y="1284" x="4671"/>
                    <a:pt y="1672" x="4671"/>
                  </a:cubicBezTo>
                  <a:cubicBezTo>
                    <a:pt y="2059" x="4671"/>
                    <a:pt y="2359" x="4624"/>
                    <a:pt y="2573" x="4530"/>
                  </a:cubicBezTo>
                  <a:cubicBezTo>
                    <a:pt y="2786" x="4436"/>
                    <a:pt y="2893" x="4303"/>
                    <a:pt y="2893" x="4133"/>
                  </a:cubicBezTo>
                  <a:cubicBezTo>
                    <a:pt y="2893" x="3964"/>
                    <a:pt y="2786" x="3833"/>
                    <a:pt y="2573" x="3739"/>
                  </a:cubicBezTo>
                  <a:cubicBezTo>
                    <a:pt y="2359" x="3644"/>
                    <a:pt y="2059" x="3597"/>
                    <a:pt y="1672" x="3597"/>
                  </a:cubicBezTo>
                  <a:cubicBezTo>
                    <a:pt y="1284" x="3597"/>
                    <a:pt y="983" x="3644"/>
                    <a:pt y="769" x="3739"/>
                  </a:cubicBezTo>
                  <a:cubicBezTo>
                    <a:pt y="556" x="3833"/>
                    <a:pt y="449" x="3964"/>
                    <a:pt y="449" x="4133"/>
                  </a:cubicBezTo>
                  <a:close/>
                  <a:moveTo>
                    <a:pt y="2602" x="2339"/>
                  </a:moveTo>
                  <a:lnTo>
                    <a:pt y="3342" x="2339"/>
                  </a:lnTo>
                  <a:lnTo>
                    <a:pt y="3342" x="2700"/>
                  </a:lnTo>
                  <a:lnTo>
                    <a:pt y="2602" x="2700"/>
                  </a:lnTo>
                  <a:close/>
                  <a:moveTo>
                    <a:pt y="2602" x="5680"/>
                  </a:moveTo>
                  <a:lnTo>
                    <a:pt y="3342" x="5680"/>
                  </a:lnTo>
                  <a:lnTo>
                    <a:pt y="3342" x="6041"/>
                  </a:lnTo>
                  <a:lnTo>
                    <a:pt y="2602" x="6041"/>
                  </a:lnTo>
                  <a:close/>
                  <a:moveTo>
                    <a:pt y="0" x="940"/>
                  </a:moveTo>
                  <a:cubicBezTo>
                    <a:pt y="0" x="652"/>
                    <a:pt y="157" x="424"/>
                    <a:pt y="471" x="254"/>
                  </a:cubicBezTo>
                  <a:cubicBezTo>
                    <a:pt y="784" x="85"/>
                    <a:pt y="1208" x="0"/>
                    <a:pt y="1742" x="0"/>
                  </a:cubicBezTo>
                  <a:cubicBezTo>
                    <a:pt y="2259" x="0"/>
                    <a:pt y="2669" x="89"/>
                    <a:pt y="2972" x="268"/>
                  </a:cubicBezTo>
                  <a:cubicBezTo>
                    <a:pt y="3275" x="447"/>
                    <a:pt y="3426" x="689"/>
                    <a:pt y="3426" x="995"/>
                  </a:cubicBezTo>
                  <a:cubicBezTo>
                    <a:pt y="3426" x="1117"/>
                    <a:pt y="3405" x="1237"/>
                    <a:pt y="3362" x="1356"/>
                  </a:cubicBezTo>
                  <a:cubicBezTo>
                    <a:pt y="3320" x="1475"/>
                    <a:pt y="3257" x="1591"/>
                    <a:pt y="3176" x="1704"/>
                  </a:cubicBezTo>
                  <a:lnTo>
                    <a:pt y="2669" x="1704"/>
                  </a:lnTo>
                  <a:cubicBezTo>
                    <a:pt y="2770" x="1592"/>
                    <a:pt y="2846" x="1479"/>
                    <a:pt y="2896" x="1366"/>
                  </a:cubicBezTo>
                  <a:cubicBezTo>
                    <a:pt y="2947" x="1252"/>
                    <a:pt y="2972" x="1135"/>
                    <a:pt y="2972" x="1014"/>
                  </a:cubicBezTo>
                  <a:cubicBezTo>
                    <a:pt y="2972" x="805"/>
                    <a:pt y="2875" x="642"/>
                    <a:pt y="2682" x="525"/>
                  </a:cubicBezTo>
                  <a:cubicBezTo>
                    <a:pt y="2489" x="408"/>
                    <a:pt y="2208" x="343"/>
                    <a:pt y="1838" x="329"/>
                  </a:cubicBezTo>
                  <a:lnTo>
                    <a:pt y="1838" x="1777"/>
                  </a:lnTo>
                  <a:lnTo>
                    <a:pt y="1576" x="1777"/>
                  </a:lnTo>
                  <a:cubicBezTo>
                    <a:pt y="1091" x="1777"/>
                    <a:pt y="707" x="1702"/>
                    <a:pt y="424" x="1552"/>
                  </a:cubicBezTo>
                  <a:cubicBezTo>
                    <a:pt y="141" x="1402"/>
                    <a:pt y="0" x="1198"/>
                    <a:pt y="0" x="940"/>
                  </a:cubicBezTo>
                  <a:close/>
                  <a:moveTo>
                    <a:pt y="2602" x="6831"/>
                  </a:moveTo>
                  <a:lnTo>
                    <a:pt y="3103" x="6831"/>
                  </a:lnTo>
                  <a:lnTo>
                    <a:pt y="4035" x="6690"/>
                  </a:lnTo>
                  <a:lnTo>
                    <a:pt y="4035" x="6911"/>
                  </a:lnTo>
                  <a:lnTo>
                    <a:pt y="3103" x="7192"/>
                  </a:lnTo>
                  <a:lnTo>
                    <a:pt y="2602" x="7192"/>
                  </a:lnTo>
                  <a:close/>
                  <a:moveTo>
                    <a:pt y="0" x="4056"/>
                  </a:moveTo>
                  <a:cubicBezTo>
                    <a:pt y="0" x="3821"/>
                    <a:pt y="153" x="3632"/>
                    <a:pt y="457" x="3488"/>
                  </a:cubicBezTo>
                  <a:cubicBezTo>
                    <a:pt y="762" x="3344"/>
                    <a:pt y="1167" x="3272"/>
                    <a:pt y="1672" x="3272"/>
                  </a:cubicBezTo>
                  <a:cubicBezTo>
                    <a:pt y="2176" x="3272"/>
                    <a:pt y="2580" x="3344"/>
                    <a:pt y="2884" x="3488"/>
                  </a:cubicBezTo>
                  <a:cubicBezTo>
                    <a:pt y="3189" x="3632"/>
                    <a:pt y="3342" x="3821"/>
                    <a:pt y="3342" x="4056"/>
                  </a:cubicBezTo>
                  <a:cubicBezTo>
                    <a:pt y="3342" x="4198"/>
                    <a:pt y="3294" x="4319"/>
                    <a:pt y="3199" x="4421"/>
                  </a:cubicBezTo>
                  <a:cubicBezTo>
                    <a:pt y="3104" x="4523"/>
                    <a:pt y="2960" x="4606"/>
                    <a:pt y="2768" x="4671"/>
                  </a:cubicBezTo>
                  <a:lnTo>
                    <a:pt y="3033" x="4671"/>
                  </a:lnTo>
                  <a:cubicBezTo>
                    <a:pt y="3404" x="4671"/>
                    <a:pt y="3681" x="4620"/>
                    <a:pt y="3865" x="4517"/>
                  </a:cubicBezTo>
                  <a:cubicBezTo>
                    <a:pt y="4048" x="4414"/>
                    <a:pt y="4140" x="4259"/>
                    <a:pt y="4140" x="4053"/>
                  </a:cubicBezTo>
                  <a:cubicBezTo>
                    <a:pt y="4140" x="3959"/>
                    <a:pt y="4120" x="3867"/>
                    <a:pt y="4079" x="3777"/>
                  </a:cubicBezTo>
                  <a:cubicBezTo>
                    <a:pt y="4038" x="3687"/>
                    <a:pt y="3975" x="3596"/>
                    <a:pt y="3890" x="3503"/>
                  </a:cubicBezTo>
                  <a:lnTo>
                    <a:pt y="4411" x="3503"/>
                  </a:lnTo>
                  <a:cubicBezTo>
                    <a:pt y="4469" x="3596"/>
                    <a:pt y="4513" x="3691"/>
                    <a:pt y="4541" x="3789"/>
                  </a:cubicBezTo>
                  <a:cubicBezTo>
                    <a:pt y="4569" x="3887"/>
                    <a:pt y="4583" x="3992"/>
                    <a:pt y="4583" x="4103"/>
                  </a:cubicBezTo>
                  <a:cubicBezTo>
                    <a:pt y="4583" x="4402"/>
                    <a:pt y="4448" x="4624"/>
                    <a:pt y="4177" x="4769"/>
                  </a:cubicBezTo>
                  <a:cubicBezTo>
                    <a:pt y="3906" x="4914"/>
                    <a:pt y="3492" x="4986"/>
                    <a:pt y="2937" x="4986"/>
                  </a:cubicBezTo>
                  <a:lnTo>
                    <a:pt y="79" x="4986"/>
                  </a:lnTo>
                  <a:lnTo>
                    <a:pt y="79" x="4671"/>
                  </a:lnTo>
                  <a:lnTo>
                    <a:pt y="574" x="4671"/>
                  </a:lnTo>
                  <a:cubicBezTo>
                    <a:pt y="382" x="4606"/>
                    <a:pt y="238" x="4523"/>
                    <a:pt y="143" x="4421"/>
                  </a:cubicBezTo>
                  <a:cubicBezTo>
                    <a:pt y="48" x="4319"/>
                    <a:pt y="0" x="4198"/>
                    <a:pt y="0" x="40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y="1502675" x="333125"/>
              <a:ext cy="144400" cx="1479600"/>
            </a:xfrm>
            <a:custGeom>
              <a:pathLst>
                <a:path w="59184" extrusionOk="0" h="5776">
                  <a:moveTo>
                    <a:pt y="0" x="5891"/>
                  </a:moveTo>
                  <a:lnTo>
                    <a:pt y="679" x="5814"/>
                  </a:lnTo>
                  <a:lnTo>
                    <a:pt y="679" x="6129"/>
                  </a:lnTo>
                  <a:lnTo>
                    <a:pt y="0" x="6206"/>
                  </a:lnTo>
                  <a:close/>
                  <a:moveTo>
                    <a:pt y="1647" x="17105"/>
                  </a:moveTo>
                  <a:cubicBezTo>
                    <a:pt y="1647" x="17246"/>
                    <a:pt y="1716" x="17357"/>
                    <a:pt y="1853" x="17438"/>
                  </a:cubicBezTo>
                  <a:cubicBezTo>
                    <a:pt y="1991" x="17520"/>
                    <a:pt y="2179" x="17561"/>
                    <a:pt y="2416" x="17561"/>
                  </a:cubicBezTo>
                  <a:cubicBezTo>
                    <a:pt y="2449" x="17561"/>
                    <a:pt y="2482" x="17560"/>
                    <a:pt y="2515" x="17558"/>
                  </a:cubicBezTo>
                  <a:cubicBezTo>
                    <a:pt y="2548" x="17556"/>
                    <a:pt y="2580" x="17554"/>
                    <a:pt y="2611" x="17550"/>
                  </a:cubicBezTo>
                  <a:lnTo>
                    <a:pt y="2614" x="16419"/>
                  </a:lnTo>
                  <a:cubicBezTo>
                    <a:pt y="2305" x="16480"/>
                    <a:pt y="2067" x="16571"/>
                    <a:pt y="1899" x="16691"/>
                  </a:cubicBezTo>
                  <a:cubicBezTo>
                    <a:pt y="1731" x="16811"/>
                    <a:pt y="1647" x="16949"/>
                    <a:pt y="1647" x="17105"/>
                  </a:cubicBezTo>
                  <a:close/>
                  <a:moveTo>
                    <a:pt y="1647" x="30244"/>
                  </a:moveTo>
                  <a:cubicBezTo>
                    <a:pt y="1647" x="30385"/>
                    <a:pt y="1716" x="30496"/>
                    <a:pt y="1853" x="30577"/>
                  </a:cubicBezTo>
                  <a:cubicBezTo>
                    <a:pt y="1991" x="30659"/>
                    <a:pt y="2179" x="30700"/>
                    <a:pt y="2416" x="30700"/>
                  </a:cubicBezTo>
                  <a:cubicBezTo>
                    <a:pt y="2449" x="30700"/>
                    <a:pt y="2482" x="30699"/>
                    <a:pt y="2515" x="30697"/>
                  </a:cubicBezTo>
                  <a:cubicBezTo>
                    <a:pt y="2548" x="30695"/>
                    <a:pt y="2580" x="30693"/>
                    <a:pt y="2611" x="30689"/>
                  </a:cubicBezTo>
                  <a:lnTo>
                    <a:pt y="2614" x="29558"/>
                  </a:lnTo>
                  <a:cubicBezTo>
                    <a:pt y="2305" x="29619"/>
                    <a:pt y="2067" x="29710"/>
                    <a:pt y="1899" x="29830"/>
                  </a:cubicBezTo>
                  <a:cubicBezTo>
                    <a:pt y="1731" x="29950"/>
                    <a:pt y="1647" x="30088"/>
                    <a:pt y="1647" x="30244"/>
                  </a:cubicBezTo>
                  <a:close/>
                  <a:moveTo>
                    <a:pt y="1641" x="27972"/>
                  </a:moveTo>
                  <a:cubicBezTo>
                    <a:pt y="1641" x="28107"/>
                    <a:pt y="1713" x="28211"/>
                    <a:pt y="1856" x="28284"/>
                  </a:cubicBezTo>
                  <a:cubicBezTo>
                    <a:pt y="2000" x="28357"/>
                    <a:pt y="2204" x="28393"/>
                    <a:pt y="2468" x="28393"/>
                  </a:cubicBezTo>
                  <a:cubicBezTo>
                    <a:pt y="2930" x="28393"/>
                    <a:pt y="3316" x="28326"/>
                    <a:pt y="3623" x="28193"/>
                  </a:cubicBezTo>
                  <a:cubicBezTo>
                    <a:pt y="3931" x="28059"/>
                    <a:pt y="4085" x="27893"/>
                    <a:pt y="4085" x="27693"/>
                  </a:cubicBezTo>
                  <a:cubicBezTo>
                    <a:pt y="4085" x="27555"/>
                    <a:pt y="4013" x="27449"/>
                    <a:pt y="3870" x="27375"/>
                  </a:cubicBezTo>
                  <a:cubicBezTo>
                    <a:pt y="3726" x="27302"/>
                    <a:pt y="3520" x="27265"/>
                    <a:pt y="3252" x="27265"/>
                  </a:cubicBezTo>
                  <a:cubicBezTo>
                    <a:pt y="3011" x="27265"/>
                    <a:pt y="2778" x="27289"/>
                    <a:pt y="2551" x="27338"/>
                  </a:cubicBezTo>
                  <a:cubicBezTo>
                    <a:pt y="2325" x="27386"/>
                    <a:pt y="2128" x="27454"/>
                    <a:pt y="1961" x="27541"/>
                  </a:cubicBezTo>
                  <a:cubicBezTo>
                    <a:pt y="1860" x="27594"/>
                    <a:pt y="1782" x="27659"/>
                    <a:pt y="1725" x="27734"/>
                  </a:cubicBezTo>
                  <a:cubicBezTo>
                    <a:pt y="1669" x="27809"/>
                    <a:pt y="1641" x="27889"/>
                    <a:pt y="1641" x="27972"/>
                  </a:cubicBezTo>
                  <a:close/>
                  <a:moveTo>
                    <a:pt y="571" x="45178"/>
                  </a:moveTo>
                  <a:cubicBezTo>
                    <a:pt y="571" x="45308"/>
                    <a:pt y="654" x="45407"/>
                    <a:pt y="818" x="45474"/>
                  </a:cubicBezTo>
                  <a:cubicBezTo>
                    <a:pt y="982" x="45540"/>
                    <a:pt y="1224" x="45574"/>
                    <a:pt y="1545" x="45574"/>
                  </a:cubicBezTo>
                  <a:cubicBezTo>
                    <a:pt y="1951" x="45574"/>
                    <a:pt y="2345" x="45543"/>
                    <a:pt y="2729" x="45482"/>
                  </a:cubicBezTo>
                  <a:cubicBezTo>
                    <a:pt y="3113" x="45421"/>
                    <a:pt y="3432" x="45339"/>
                    <a:pt y="3686" x="45235"/>
                  </a:cubicBezTo>
                  <a:cubicBezTo>
                    <a:pt y="3840" x="45172"/>
                    <a:pt y="3956" x="45102"/>
                    <a:pt y="4034" x="45024"/>
                  </a:cubicBezTo>
                  <a:cubicBezTo>
                    <a:pt y="4113" x="44947"/>
                    <a:pt y="4152" x="44862"/>
                    <a:pt y="4152" x="44771"/>
                  </a:cubicBezTo>
                  <a:cubicBezTo>
                    <a:pt y="4152" x="44641"/>
                    <a:pt y="4070" x="44542"/>
                    <a:pt y="3906" x="44475"/>
                  </a:cubicBezTo>
                  <a:cubicBezTo>
                    <a:pt y="3742" x="44409"/>
                    <a:pt y="3500" x="44375"/>
                    <a:pt y="3179" x="44375"/>
                  </a:cubicBezTo>
                  <a:cubicBezTo>
                    <a:pt y="2775" x="44375"/>
                    <a:pt y="2381" x="44406"/>
                    <a:pt y="1998" x="44469"/>
                  </a:cubicBezTo>
                  <a:cubicBezTo>
                    <a:pt y="1614" x="44531"/>
                    <a:pt y="1294" x="44614"/>
                    <a:pt y="1038" x="44719"/>
                  </a:cubicBezTo>
                  <a:cubicBezTo>
                    <a:pt y="884" x="44782"/>
                    <a:pt y="768" x="44853"/>
                    <a:pt y="689" x="44931"/>
                  </a:cubicBezTo>
                  <a:cubicBezTo>
                    <a:pt y="611" x="45009"/>
                    <a:pt y="571" x="45092"/>
                    <a:pt y="571" x="45178"/>
                  </a:cubicBezTo>
                  <a:close/>
                  <a:moveTo>
                    <a:pt y="571" x="55391"/>
                  </a:moveTo>
                  <a:cubicBezTo>
                    <a:pt y="571" x="55521"/>
                    <a:pt y="654" x="55620"/>
                    <a:pt y="818" x="55687"/>
                  </a:cubicBezTo>
                  <a:cubicBezTo>
                    <a:pt y="982" x="55753"/>
                    <a:pt y="1224" x="55787"/>
                    <a:pt y="1545" x="55787"/>
                  </a:cubicBezTo>
                  <a:cubicBezTo>
                    <a:pt y="1951" x="55787"/>
                    <a:pt y="2345" x="55756"/>
                    <a:pt y="2729" x="55695"/>
                  </a:cubicBezTo>
                  <a:cubicBezTo>
                    <a:pt y="3113" x="55634"/>
                    <a:pt y="3432" x="55552"/>
                    <a:pt y="3686" x="55448"/>
                  </a:cubicBezTo>
                  <a:cubicBezTo>
                    <a:pt y="3840" x="55385"/>
                    <a:pt y="3956" x="55315"/>
                    <a:pt y="4034" x="55237"/>
                  </a:cubicBezTo>
                  <a:cubicBezTo>
                    <a:pt y="4113" x="55160"/>
                    <a:pt y="4152" x="55075"/>
                    <a:pt y="4152" x="54984"/>
                  </a:cubicBezTo>
                  <a:cubicBezTo>
                    <a:pt y="4152" x="54854"/>
                    <a:pt y="4070" x="54755"/>
                    <a:pt y="3906" x="54688"/>
                  </a:cubicBezTo>
                  <a:cubicBezTo>
                    <a:pt y="3742" x="54622"/>
                    <a:pt y="3500" x="54588"/>
                    <a:pt y="3179" x="54588"/>
                  </a:cubicBezTo>
                  <a:cubicBezTo>
                    <a:pt y="2775" x="54588"/>
                    <a:pt y="2381" x="54619"/>
                    <a:pt y="1998" x="54682"/>
                  </a:cubicBezTo>
                  <a:cubicBezTo>
                    <a:pt y="1614" x="54744"/>
                    <a:pt y="1294" x="54827"/>
                    <a:pt y="1038" x="54932"/>
                  </a:cubicBezTo>
                  <a:cubicBezTo>
                    <a:pt y="884" x="54995"/>
                    <a:pt y="768" x="55066"/>
                    <a:pt y="689" x="55144"/>
                  </a:cubicBezTo>
                  <a:cubicBezTo>
                    <a:pt y="611" x="55222"/>
                    <a:pt y="571" x="55305"/>
                    <a:pt y="571" x="55391"/>
                  </a:cubicBezTo>
                  <a:close/>
                  <a:moveTo>
                    <a:pt y="571" x="57622"/>
                  </a:moveTo>
                  <a:cubicBezTo>
                    <a:pt y="571" x="57752"/>
                    <a:pt y="654" x="57851"/>
                    <a:pt y="818" x="57918"/>
                  </a:cubicBezTo>
                  <a:cubicBezTo>
                    <a:pt y="982" x="57984"/>
                    <a:pt y="1224" x="58018"/>
                    <a:pt y="1545" x="58018"/>
                  </a:cubicBezTo>
                  <a:cubicBezTo>
                    <a:pt y="1951" x="58018"/>
                    <a:pt y="2345" x="57987"/>
                    <a:pt y="2729" x="57926"/>
                  </a:cubicBezTo>
                  <a:cubicBezTo>
                    <a:pt y="3113" x="57865"/>
                    <a:pt y="3432" x="57783"/>
                    <a:pt y="3686" x="57679"/>
                  </a:cubicBezTo>
                  <a:cubicBezTo>
                    <a:pt y="3840" x="57616"/>
                    <a:pt y="3956" x="57546"/>
                    <a:pt y="4034" x="57468"/>
                  </a:cubicBezTo>
                  <a:cubicBezTo>
                    <a:pt y="4113" x="57391"/>
                    <a:pt y="4152" x="57306"/>
                    <a:pt y="4152" x="57215"/>
                  </a:cubicBezTo>
                  <a:cubicBezTo>
                    <a:pt y="4152" x="57085"/>
                    <a:pt y="4070" x="56986"/>
                    <a:pt y="3906" x="56919"/>
                  </a:cubicBezTo>
                  <a:cubicBezTo>
                    <a:pt y="3742" x="56853"/>
                    <a:pt y="3500" x="56819"/>
                    <a:pt y="3179" x="56819"/>
                  </a:cubicBezTo>
                  <a:cubicBezTo>
                    <a:pt y="2775" x="56819"/>
                    <a:pt y="2381" x="56850"/>
                    <a:pt y="1998" x="56913"/>
                  </a:cubicBezTo>
                  <a:cubicBezTo>
                    <a:pt y="1614" x="56975"/>
                    <a:pt y="1294" x="57058"/>
                    <a:pt y="1038" x="57163"/>
                  </a:cubicBezTo>
                  <a:cubicBezTo>
                    <a:pt y="884" x="57226"/>
                    <a:pt y="768" x="57297"/>
                    <a:pt y="689" x="57375"/>
                  </a:cubicBezTo>
                  <a:cubicBezTo>
                    <a:pt y="611" x="57453"/>
                    <a:pt y="571" x="57536"/>
                    <a:pt y="571" x="57622"/>
                  </a:cubicBezTo>
                  <a:close/>
                  <a:moveTo>
                    <a:pt y="2894" x="3669"/>
                  </a:moveTo>
                  <a:lnTo>
                    <a:pt y="3013" x="3655"/>
                  </a:lnTo>
                  <a:cubicBezTo>
                    <a:pt y="3363" x="3614"/>
                    <a:pt y="3642" x="3529"/>
                    <a:pt y="3851" x="3402"/>
                  </a:cubicBezTo>
                  <a:cubicBezTo>
                    <a:pt y="4059" x="3274"/>
                    <a:pt y="4164" x="3124"/>
                    <a:pt y="4164" x="2953"/>
                  </a:cubicBezTo>
                  <a:cubicBezTo>
                    <a:pt y="4164" x="2841"/>
                    <a:pt y="4115" x="2753"/>
                    <a:pt y="4018" x="2690"/>
                  </a:cubicBezTo>
                  <a:cubicBezTo>
                    <a:pt y="3921" x="2627"/>
                    <a:pt y="3787" x="2595"/>
                    <a:pt y="3616" x="2595"/>
                  </a:cubicBezTo>
                  <a:cubicBezTo>
                    <a:pt y="3369" x="2595"/>
                    <a:pt y="3187" x="2657"/>
                    <a:pt y="3070" x="2781"/>
                  </a:cubicBezTo>
                  <a:cubicBezTo>
                    <a:pt y="2952" x="2905"/>
                    <a:pt y="2894" x="3096"/>
                    <a:pt y="2894" x="3354"/>
                  </a:cubicBezTo>
                  <a:close/>
                  <a:moveTo>
                    <a:pt y="1647" x="12713"/>
                  </a:moveTo>
                  <a:cubicBezTo>
                    <a:pt y="1647" x="12857"/>
                    <a:pt y="1718" x="12966"/>
                    <a:pt y="1862" x="13040"/>
                  </a:cubicBezTo>
                  <a:cubicBezTo>
                    <a:pt y="2006" x="13114"/>
                    <a:pt y="2219" x="13151"/>
                    <a:pt y="2500" x="13151"/>
                  </a:cubicBezTo>
                  <a:cubicBezTo>
                    <a:pt y="2982" x="13151"/>
                    <a:pt y="3380" x="13082"/>
                    <a:pt y="3693" x="12943"/>
                  </a:cubicBezTo>
                  <a:cubicBezTo>
                    <a:pt y="4007" x="12804"/>
                    <a:pt y="4164" x="12629"/>
                    <a:pt y="4164" x="12418"/>
                  </a:cubicBezTo>
                  <a:cubicBezTo>
                    <a:pt y="4164" x="12271"/>
                    <a:pt y="4091" x="12161"/>
                    <a:pt y="3944" x="12089"/>
                  </a:cubicBezTo>
                  <a:cubicBezTo>
                    <a:pt y="3797" x="12016"/>
                    <a:pt y="3576" x="11980"/>
                    <a:pt y="3281" x="11980"/>
                  </a:cubicBezTo>
                  <a:cubicBezTo>
                    <a:pt y="3085" x="11980"/>
                    <a:pt y="2895" x="11994"/>
                    <a:pt y="2710" x="12024"/>
                  </a:cubicBezTo>
                  <a:cubicBezTo>
                    <a:pt y="2525" x="12053"/>
                    <a:pt y="2361" x="12094"/>
                    <a:pt y="2218" x="12148"/>
                  </a:cubicBezTo>
                  <a:cubicBezTo>
                    <a:pt y="2025" x="12221"/>
                    <a:pt y="1882" x="12304"/>
                    <a:pt y="1788" x="12396"/>
                  </a:cubicBezTo>
                  <a:cubicBezTo>
                    <a:pt y="1694" x="12488"/>
                    <a:pt y="1647" x="12594"/>
                    <a:pt y="1647" x="12713"/>
                  </a:cubicBezTo>
                  <a:close/>
                  <a:moveTo>
                    <a:pt y="2894" x="23948"/>
                  </a:moveTo>
                  <a:lnTo>
                    <a:pt y="3013" x="23934"/>
                  </a:lnTo>
                  <a:cubicBezTo>
                    <a:pt y="3363" x="23893"/>
                    <a:pt y="3642" x="23808"/>
                    <a:pt y="3851" x="23681"/>
                  </a:cubicBezTo>
                  <a:cubicBezTo>
                    <a:pt y="4059" x="23553"/>
                    <a:pt y="4164" x="23403"/>
                    <a:pt y="4164" x="23232"/>
                  </a:cubicBezTo>
                  <a:cubicBezTo>
                    <a:pt y="4164" x="23120"/>
                    <a:pt y="4115" x="23032"/>
                    <a:pt y="4018" x="22969"/>
                  </a:cubicBezTo>
                  <a:cubicBezTo>
                    <a:pt y="3921" x="22906"/>
                    <a:pt y="3787" x="22874"/>
                    <a:pt y="3616" x="22874"/>
                  </a:cubicBezTo>
                  <a:cubicBezTo>
                    <a:pt y="3369" x="22874"/>
                    <a:pt y="3187" x="22936"/>
                    <a:pt y="3070" x="23060"/>
                  </a:cubicBezTo>
                  <a:cubicBezTo>
                    <a:pt y="2952" x="23184"/>
                    <a:pt y="2894" x="23375"/>
                    <a:pt y="2894" x="23633"/>
                  </a:cubicBezTo>
                  <a:close/>
                  <a:moveTo>
                    <a:pt y="1647" x="36173"/>
                  </a:moveTo>
                  <a:cubicBezTo>
                    <a:pt y="1647" x="36317"/>
                    <a:pt y="1718" x="36426"/>
                    <a:pt y="1862" x="36500"/>
                  </a:cubicBezTo>
                  <a:cubicBezTo>
                    <a:pt y="2006" x="36574"/>
                    <a:pt y="2219" x="36611"/>
                    <a:pt y="2500" x="36611"/>
                  </a:cubicBezTo>
                  <a:cubicBezTo>
                    <a:pt y="2982" x="36611"/>
                    <a:pt y="3380" x="36542"/>
                    <a:pt y="3693" x="36403"/>
                  </a:cubicBezTo>
                  <a:cubicBezTo>
                    <a:pt y="4007" x="36264"/>
                    <a:pt y="4164" x="36089"/>
                    <a:pt y="4164" x="35878"/>
                  </a:cubicBezTo>
                  <a:cubicBezTo>
                    <a:pt y="4164" x="35731"/>
                    <a:pt y="4091" x="35621"/>
                    <a:pt y="3944" x="35549"/>
                  </a:cubicBezTo>
                  <a:cubicBezTo>
                    <a:pt y="3797" x="35476"/>
                    <a:pt y="3576" x="35440"/>
                    <a:pt y="3281" x="35440"/>
                  </a:cubicBezTo>
                  <a:cubicBezTo>
                    <a:pt y="3085" x="35440"/>
                    <a:pt y="2895" x="35454"/>
                    <a:pt y="2710" x="35484"/>
                  </a:cubicBezTo>
                  <a:cubicBezTo>
                    <a:pt y="2525" x="35513"/>
                    <a:pt y="2361" x="35554"/>
                    <a:pt y="2218" x="35608"/>
                  </a:cubicBezTo>
                  <a:cubicBezTo>
                    <a:pt y="2025" x="35681"/>
                    <a:pt y="1882" x="35764"/>
                    <a:pt y="1788" x="35856"/>
                  </a:cubicBezTo>
                  <a:cubicBezTo>
                    <a:pt y="1694" x="35948"/>
                    <a:pt y="1647" x="36054"/>
                    <a:pt y="1647" x="36173"/>
                  </a:cubicBezTo>
                  <a:close/>
                  <a:moveTo>
                    <a:pt y="1647" x="49802"/>
                  </a:moveTo>
                  <a:cubicBezTo>
                    <a:pt y="1647" x="49946"/>
                    <a:pt y="1718" x="50055"/>
                    <a:pt y="1862" x="50129"/>
                  </a:cubicBezTo>
                  <a:cubicBezTo>
                    <a:pt y="2006" x="50203"/>
                    <a:pt y="2219" x="50240"/>
                    <a:pt y="2500" x="50240"/>
                  </a:cubicBezTo>
                  <a:cubicBezTo>
                    <a:pt y="2982" x="50240"/>
                    <a:pt y="3380" x="50171"/>
                    <a:pt y="3693" x="50032"/>
                  </a:cubicBezTo>
                  <a:cubicBezTo>
                    <a:pt y="4007" x="49893"/>
                    <a:pt y="4164" x="49718"/>
                    <a:pt y="4164" x="49507"/>
                  </a:cubicBezTo>
                  <a:cubicBezTo>
                    <a:pt y="4164" x="49360"/>
                    <a:pt y="4091" x="49250"/>
                    <a:pt y="3944" x="49178"/>
                  </a:cubicBezTo>
                  <a:cubicBezTo>
                    <a:pt y="3797" x="49105"/>
                    <a:pt y="3576" x="49069"/>
                    <a:pt y="3281" x="49069"/>
                  </a:cubicBezTo>
                  <a:cubicBezTo>
                    <a:pt y="3085" x="49069"/>
                    <a:pt y="2895" x="49083"/>
                    <a:pt y="2710" x="49113"/>
                  </a:cubicBezTo>
                  <a:cubicBezTo>
                    <a:pt y="2525" x="49142"/>
                    <a:pt y="2361" x="49183"/>
                    <a:pt y="2218" x="49237"/>
                  </a:cubicBezTo>
                  <a:cubicBezTo>
                    <a:pt y="2025" x="49310"/>
                    <a:pt y="1882" x="49393"/>
                    <a:pt y="1788" x="49485"/>
                  </a:cubicBezTo>
                  <a:cubicBezTo>
                    <a:pt y="1694" x="49577"/>
                    <a:pt y="1647" x="49683"/>
                    <a:pt y="1647" x="49802"/>
                  </a:cubicBezTo>
                  <a:close/>
                  <a:moveTo>
                    <a:pt y="1635" x="7425"/>
                  </a:moveTo>
                  <a:cubicBezTo>
                    <a:pt y="1635" x="7556"/>
                    <a:pt y="1711" x="7659"/>
                    <a:pt y="1862" x="7734"/>
                  </a:cubicBezTo>
                  <a:cubicBezTo>
                    <a:pt y="2014" x="7809"/>
                    <a:pt y="2224" x="7846"/>
                    <a:pt y="2494" x="7846"/>
                  </a:cubicBezTo>
                  <a:cubicBezTo>
                    <a:pt y="2702" x="7846"/>
                    <a:pt y="2913" x="7827"/>
                    <a:pt y="3127" x="7788"/>
                  </a:cubicBezTo>
                  <a:cubicBezTo>
                    <a:pt y="3340" x="7749"/>
                    <a:pt y="3529" x="7696"/>
                    <a:pt y="3692" x="7629"/>
                  </a:cubicBezTo>
                  <a:cubicBezTo>
                    <a:pt y="3849" x="7565"/>
                    <a:pt y="3968" x="7491"/>
                    <a:pt y="4049" x="7407"/>
                  </a:cubicBezTo>
                  <a:cubicBezTo>
                    <a:pt y="4129" x="7323"/>
                    <a:pt y="4170" x="7232"/>
                    <a:pt y="4170" x="7134"/>
                  </a:cubicBezTo>
                  <a:cubicBezTo>
                    <a:pt y="4170" x="7001"/>
                    <a:pt y="4091" x="6898"/>
                    <a:pt y="3934" x="6823"/>
                  </a:cubicBezTo>
                  <a:cubicBezTo>
                    <a:pt y="3776" x="6748"/>
                    <a:pt y="3557" x="6711"/>
                    <a:pt y="3275" x="6711"/>
                  </a:cubicBezTo>
                  <a:cubicBezTo>
                    <a:pt y="3079" x="6711"/>
                    <a:pt y="2874" x="6731"/>
                    <a:pt y="2660" x="6770"/>
                  </a:cubicBezTo>
                  <a:cubicBezTo>
                    <a:pt y="2447" x="6809"/>
                    <a:pt y="2259" x="6862"/>
                    <a:pt y="2098" x="6928"/>
                  </a:cubicBezTo>
                  <a:cubicBezTo>
                    <a:pt y="1949" x="6989"/>
                    <a:pt y="1834" x="7062"/>
                    <a:pt y="1754" x="7148"/>
                  </a:cubicBezTo>
                  <a:cubicBezTo>
                    <a:pt y="1675" x="7233"/>
                    <a:pt y="1635" x="7326"/>
                    <a:pt y="1635" x="7425"/>
                  </a:cubicBezTo>
                  <a:close/>
                  <a:moveTo>
                    <a:pt y="1635" x="14840"/>
                  </a:moveTo>
                  <a:cubicBezTo>
                    <a:pt y="1635" x="14971"/>
                    <a:pt y="1711" x="15074"/>
                    <a:pt y="1862" x="15149"/>
                  </a:cubicBezTo>
                  <a:cubicBezTo>
                    <a:pt y="2014" x="15224"/>
                    <a:pt y="2224" x="15261"/>
                    <a:pt y="2494" x="15261"/>
                  </a:cubicBezTo>
                  <a:cubicBezTo>
                    <a:pt y="2702" x="15261"/>
                    <a:pt y="2913" x="15242"/>
                    <a:pt y="3127" x="15203"/>
                  </a:cubicBezTo>
                  <a:cubicBezTo>
                    <a:pt y="3340" x="15164"/>
                    <a:pt y="3529" x="15111"/>
                    <a:pt y="3692" x="15044"/>
                  </a:cubicBezTo>
                  <a:cubicBezTo>
                    <a:pt y="3849" x="14980"/>
                    <a:pt y="3968" x="14906"/>
                    <a:pt y="4049" x="14822"/>
                  </a:cubicBezTo>
                  <a:cubicBezTo>
                    <a:pt y="4129" x="14738"/>
                    <a:pt y="4170" x="14647"/>
                    <a:pt y="4170" x="14549"/>
                  </a:cubicBezTo>
                  <a:cubicBezTo>
                    <a:pt y="4170" x="14416"/>
                    <a:pt y="4091" x="14313"/>
                    <a:pt y="3934" x="14238"/>
                  </a:cubicBezTo>
                  <a:cubicBezTo>
                    <a:pt y="3776" x="14163"/>
                    <a:pt y="3557" x="14126"/>
                    <a:pt y="3275" x="14126"/>
                  </a:cubicBezTo>
                  <a:cubicBezTo>
                    <a:pt y="3079" x="14126"/>
                    <a:pt y="2874" x="14146"/>
                    <a:pt y="2660" x="14185"/>
                  </a:cubicBezTo>
                  <a:cubicBezTo>
                    <a:pt y="2447" x="14224"/>
                    <a:pt y="2259" x="14277"/>
                    <a:pt y="2098" x="14343"/>
                  </a:cubicBezTo>
                  <a:cubicBezTo>
                    <a:pt y="1949" x="14404"/>
                    <a:pt y="1834" x="14477"/>
                    <a:pt y="1754" x="14563"/>
                  </a:cubicBezTo>
                  <a:cubicBezTo>
                    <a:pt y="1675" x="14648"/>
                    <a:pt y="1635" x="14741"/>
                    <a:pt y="1635" x="14840"/>
                  </a:cubicBezTo>
                  <a:close/>
                  <a:moveTo>
                    <a:pt y="184" x="1"/>
                  </a:moveTo>
                  <a:lnTo>
                    <a:pt y="4534" x="449"/>
                  </a:lnTo>
                  <a:lnTo>
                    <a:pt y="4534" x="852"/>
                  </a:lnTo>
                  <a:lnTo>
                    <a:pt y="184" x="2329"/>
                  </a:lnTo>
                  <a:lnTo>
                    <a:pt y="184" x="1953"/>
                  </a:lnTo>
                  <a:lnTo>
                    <a:pt y="3925" x="711"/>
                  </a:lnTo>
                  <a:lnTo>
                    <a:pt y="184" x="340"/>
                  </a:lnTo>
                  <a:close/>
                  <a:moveTo>
                    <a:pt y="0" x="4917"/>
                  </a:moveTo>
                  <a:lnTo>
                    <a:pt y="4534" x="4398"/>
                  </a:lnTo>
                  <a:lnTo>
                    <a:pt y="4534" x="4713"/>
                  </a:lnTo>
                  <a:lnTo>
                    <a:pt y="0" x="5232"/>
                  </a:lnTo>
                  <a:close/>
                  <a:moveTo>
                    <a:pt y="1271" x="5747"/>
                  </a:moveTo>
                  <a:lnTo>
                    <a:pt y="4534" x="5372"/>
                  </a:lnTo>
                  <a:lnTo>
                    <a:pt y="4534" x="5687"/>
                  </a:lnTo>
                  <a:lnTo>
                    <a:pt y="1271" x="6062"/>
                  </a:lnTo>
                  <a:close/>
                  <a:moveTo>
                    <a:pt y="1192" x="22386"/>
                  </a:moveTo>
                  <a:cubicBezTo>
                    <a:pt y="1192" x="22255"/>
                    <a:pt y="1243" x="22131"/>
                    <a:pt y="1344" x="22015"/>
                  </a:cubicBezTo>
                  <a:cubicBezTo>
                    <a:pt y="1445" x="21899"/>
                    <a:pt y="1589" x="21800"/>
                    <a:pt y="1778" x="21716"/>
                  </a:cubicBezTo>
                  <a:lnTo>
                    <a:pt y="1271" x="21776"/>
                  </a:lnTo>
                  <a:lnTo>
                    <a:pt y="1271" x="21461"/>
                  </a:lnTo>
                  <a:lnTo>
                    <a:pt y="4534" x="21086"/>
                  </a:lnTo>
                  <a:lnTo>
                    <a:pt y="4534" x="21401"/>
                  </a:lnTo>
                  <a:lnTo>
                    <a:pt y="2870" x="21595"/>
                  </a:lnTo>
                  <a:cubicBezTo>
                    <a:pt y="2507" x="21636"/>
                    <a:pt y="2217" x="21719"/>
                    <a:pt y="2001" x="21845"/>
                  </a:cubicBezTo>
                  <a:cubicBezTo>
                    <a:pt y="1784" x="21970"/>
                    <a:pt y="1676" x="22117"/>
                    <a:pt y="1676" x="22285"/>
                  </a:cubicBezTo>
                  <a:cubicBezTo>
                    <a:pt y="1676" x="22332"/>
                    <a:pt y="1683" x="22376"/>
                    <a:pt y="1699" x="22417"/>
                  </a:cubicBezTo>
                  <a:cubicBezTo>
                    <a:pt y="1715" x="22458"/>
                    <a:pt y="1737" x="22494"/>
                    <a:pt y="1766" x="22526"/>
                  </a:cubicBezTo>
                  <a:lnTo>
                    <a:pt y="1236" x="22586"/>
                  </a:lnTo>
                  <a:cubicBezTo>
                    <a:pt y="1220" x="22553"/>
                    <a:pt y="1209" x="22520"/>
                    <a:pt y="1202" x="22487"/>
                  </a:cubicBezTo>
                  <a:cubicBezTo>
                    <a:pt y="1195" x="22454"/>
                    <a:pt y="1192" x="22420"/>
                    <a:pt y="1192" x="22386"/>
                  </a:cubicBezTo>
                  <a:close/>
                  <a:moveTo>
                    <a:pt y="1192" x="26006"/>
                  </a:moveTo>
                  <a:cubicBezTo>
                    <a:pt y="1192" x="25870"/>
                    <a:pt y="1244" x="25741"/>
                    <a:pt y="1346" x="25617"/>
                  </a:cubicBezTo>
                  <a:cubicBezTo>
                    <a:pt y="1449" x="25494"/>
                    <a:pt y="1595" x="25388"/>
                    <a:pt y="1784" x="25300"/>
                  </a:cubicBezTo>
                  <a:lnTo>
                    <a:pt y="1271" x="25364"/>
                  </a:lnTo>
                  <a:lnTo>
                    <a:pt y="1271" x="25049"/>
                  </a:lnTo>
                  <a:lnTo>
                    <a:pt y="4534" x="24677"/>
                  </a:lnTo>
                  <a:lnTo>
                    <a:pt y="4534" x="24992"/>
                  </a:lnTo>
                  <a:lnTo>
                    <a:pt y="2725" x="25203"/>
                  </a:lnTo>
                  <a:cubicBezTo>
                    <a:pt y="2396" x="25241"/>
                    <a:pt y="2137" x="25320"/>
                    <a:pt y="1945" x="25443"/>
                  </a:cubicBezTo>
                  <a:cubicBezTo>
                    <a:pt y="1754" x="25565"/>
                    <a:pt y="1658" x="25710"/>
                    <a:pt y="1658" x="25879"/>
                  </a:cubicBezTo>
                  <a:cubicBezTo>
                    <a:pt y="1658" x="25988"/>
                    <a:pt y="1704" x="26072"/>
                    <a:pt y="1795" x="26133"/>
                  </a:cubicBezTo>
                  <a:cubicBezTo>
                    <a:pt y="1886" x="26193"/>
                    <a:pt y="2014" x="26223"/>
                    <a:pt y="2177" x="26223"/>
                  </a:cubicBezTo>
                  <a:cubicBezTo>
                    <a:pt y="2218" x="26223"/>
                    <a:pt y="2273" x="26220"/>
                    <a:pt y="2343" x="26215"/>
                  </a:cubicBezTo>
                  <a:cubicBezTo>
                    <a:pt y="2413" x="26209"/>
                    <a:pt y="2493" x="26201"/>
                    <a:pt y="2585" x="26191"/>
                  </a:cubicBezTo>
                  <a:lnTo>
                    <a:pt y="4534" x="25967"/>
                  </a:lnTo>
                  <a:lnTo>
                    <a:pt y="4534" x="26283"/>
                  </a:lnTo>
                  <a:lnTo>
                    <a:pt y="2564" x="26508"/>
                  </a:lnTo>
                  <a:cubicBezTo>
                    <a:pt y="2471" x="26518"/>
                    <a:pt y="2385" x="26526"/>
                    <a:pt y="2305" x="26531"/>
                  </a:cubicBezTo>
                  <a:cubicBezTo>
                    <a:pt y="2225" x="26536"/>
                    <a:pt y="2151" x="26538"/>
                    <a:pt y="2081" x="26538"/>
                  </a:cubicBezTo>
                  <a:cubicBezTo>
                    <a:pt y="1799" x="26538"/>
                    <a:pt y="1581" x="26492"/>
                    <a:pt y="1425" x="26399"/>
                  </a:cubicBezTo>
                  <a:cubicBezTo>
                    <a:pt y="1270" x="26306"/>
                    <a:pt y="1192" x="26175"/>
                    <a:pt y="1192" x="26006"/>
                  </a:cubicBezTo>
                  <a:close/>
                  <a:moveTo>
                    <a:pt y="0" x="33653"/>
                  </a:moveTo>
                  <a:cubicBezTo>
                    <a:pt y="0" x="33419"/>
                    <a:pt y="78" x="33248"/>
                    <a:pt y="234" x="33139"/>
                  </a:cubicBezTo>
                  <a:cubicBezTo>
                    <a:pt y="389" x="33030"/>
                    <a:pt y="659" x="32954"/>
                    <a:pt y="1043" x="32910"/>
                  </a:cubicBezTo>
                  <a:lnTo>
                    <a:pt y="1271" x="32884"/>
                  </a:lnTo>
                  <a:lnTo>
                    <a:pt y="1271" x="32583"/>
                  </a:lnTo>
                  <a:lnTo>
                    <a:pt y="1687" x="32539"/>
                  </a:lnTo>
                  <a:lnTo>
                    <a:pt y="1687" x="32840"/>
                  </a:lnTo>
                  <a:lnTo>
                    <a:pt y="4534" x="32513"/>
                  </a:lnTo>
                  <a:lnTo>
                    <a:pt y="4534" x="32830"/>
                  </a:lnTo>
                  <a:lnTo>
                    <a:pt y="1687" x="33155"/>
                  </a:lnTo>
                  <a:lnTo>
                    <a:pt y="1687" x="33674"/>
                  </a:lnTo>
                  <a:lnTo>
                    <a:pt y="1271" x="33720"/>
                  </a:lnTo>
                  <a:lnTo>
                    <a:pt y="1271" x="33201"/>
                  </a:lnTo>
                  <a:lnTo>
                    <a:pt y="982" x="33235"/>
                  </a:lnTo>
                  <a:cubicBezTo>
                    <a:pt y="778" x="33261"/>
                    <a:pt y="638" x="33299"/>
                    <a:pt y="561" x="33351"/>
                  </a:cubicBezTo>
                  <a:cubicBezTo>
                    <a:pt y="485" x="33403"/>
                    <a:pt y="446" x="33486"/>
                    <a:pt y="446" x="33600"/>
                  </a:cubicBezTo>
                  <a:lnTo>
                    <a:pt y="446" x="33902"/>
                  </a:lnTo>
                  <a:lnTo>
                    <a:pt y="0" x="33951"/>
                  </a:lnTo>
                  <a:close/>
                  <a:moveTo>
                    <a:pt y="1192" x="34933"/>
                  </a:moveTo>
                  <a:cubicBezTo>
                    <a:pt y="1192" x="34802"/>
                    <a:pt y="1243" x="34678"/>
                    <a:pt y="1344" x="34562"/>
                  </a:cubicBezTo>
                  <a:cubicBezTo>
                    <a:pt y="1445" x="34446"/>
                    <a:pt y="1589" x="34347"/>
                    <a:pt y="1778" x="34263"/>
                  </a:cubicBezTo>
                  <a:lnTo>
                    <a:pt y="1271" x="34323"/>
                  </a:lnTo>
                  <a:lnTo>
                    <a:pt y="1271" x="34008"/>
                  </a:lnTo>
                  <a:lnTo>
                    <a:pt y="4534" x="33633"/>
                  </a:lnTo>
                  <a:lnTo>
                    <a:pt y="4534" x="33948"/>
                  </a:lnTo>
                  <a:lnTo>
                    <a:pt y="2870" x="34142"/>
                  </a:lnTo>
                  <a:cubicBezTo>
                    <a:pt y="2507" x="34183"/>
                    <a:pt y="2217" x="34266"/>
                    <a:pt y="2001" x="34392"/>
                  </a:cubicBezTo>
                  <a:cubicBezTo>
                    <a:pt y="1784" x="34517"/>
                    <a:pt y="1676" x="34664"/>
                    <a:pt y="1676" x="34832"/>
                  </a:cubicBezTo>
                  <a:cubicBezTo>
                    <a:pt y="1676" x="34879"/>
                    <a:pt y="1683" x="34923"/>
                    <a:pt y="1699" x="34964"/>
                  </a:cubicBezTo>
                  <a:cubicBezTo>
                    <a:pt y="1715" x="35005"/>
                    <a:pt y="1737" x="35041"/>
                    <a:pt y="1766" x="35073"/>
                  </a:cubicBezTo>
                  <a:lnTo>
                    <a:pt y="1236" x="35133"/>
                  </a:lnTo>
                  <a:cubicBezTo>
                    <a:pt y="1220" x="35100"/>
                    <a:pt y="1209" x="35067"/>
                    <a:pt y="1202" x="35034"/>
                  </a:cubicBezTo>
                  <a:cubicBezTo>
                    <a:pt y="1195" x="35001"/>
                    <a:pt y="1192" x="34967"/>
                    <a:pt y="1192" x="34933"/>
                  </a:cubicBezTo>
                  <a:close/>
                  <a:moveTo>
                    <a:pt y="1192" x="38521"/>
                  </a:moveTo>
                  <a:cubicBezTo>
                    <a:pt y="1192" x="38390"/>
                    <a:pt y="1242" x="38267"/>
                    <a:pt y="1342" x="38152"/>
                  </a:cubicBezTo>
                  <a:cubicBezTo>
                    <a:pt y="1442" x="38037"/>
                    <a:pt y="1587" x="37937"/>
                    <a:pt y="1778" x="37851"/>
                  </a:cubicBezTo>
                  <a:lnTo>
                    <a:pt y="1271" x="37911"/>
                  </a:lnTo>
                  <a:lnTo>
                    <a:pt y="1271" x="37596"/>
                  </a:lnTo>
                  <a:lnTo>
                    <a:pt y="4534" x="37221"/>
                  </a:lnTo>
                  <a:lnTo>
                    <a:pt y="4534" x="37536"/>
                  </a:lnTo>
                  <a:lnTo>
                    <a:pt y="2713" x="37747"/>
                  </a:lnTo>
                  <a:cubicBezTo>
                    <a:pt y="2400" x="37782"/>
                    <a:pt y="2146" x="37860"/>
                    <a:pt y="1951" x="37980"/>
                  </a:cubicBezTo>
                  <a:cubicBezTo>
                    <a:pt y="1756" x="38100"/>
                    <a:pt y="1658" x="38237"/>
                    <a:pt y="1658" x="38392"/>
                  </a:cubicBezTo>
                  <a:cubicBezTo>
                    <a:pt y="1658" x="38493"/>
                    <a:pt y="1707" x="38572"/>
                    <a:pt y="1805" x="38629"/>
                  </a:cubicBezTo>
                  <a:cubicBezTo>
                    <a:pt y="1903" x="38686"/>
                    <a:pt y="2041" x="38714"/>
                    <a:pt y="2218" x="38714"/>
                  </a:cubicBezTo>
                  <a:cubicBezTo>
                    <a:pt y="2266" x="38714"/>
                    <a:pt y="2321" x="38712"/>
                    <a:pt y="2382" x="38707"/>
                  </a:cubicBezTo>
                  <a:cubicBezTo>
                    <a:pt y="2443" x="38703"/>
                    <a:pt y="2510" x="38696"/>
                    <a:pt y="2582" x="38687"/>
                  </a:cubicBezTo>
                  <a:lnTo>
                    <a:pt y="4534" x="38463"/>
                  </a:lnTo>
                  <a:lnTo>
                    <a:pt y="4534" x="38778"/>
                  </a:lnTo>
                  <a:lnTo>
                    <a:pt y="2713" x="38988"/>
                  </a:lnTo>
                  <a:cubicBezTo>
                    <a:pt y="2400" x="39024"/>
                    <a:pt y="2146" x="39101"/>
                    <a:pt y="1951" x="39221"/>
                  </a:cubicBezTo>
                  <a:cubicBezTo>
                    <a:pt y="1756" x="39341"/>
                    <a:pt y="1658" x="39477"/>
                    <a:pt y="1658" x="39630"/>
                  </a:cubicBezTo>
                  <a:cubicBezTo>
                    <a:pt y="1658" x="39733"/>
                    <a:pt y="1707" x="39813"/>
                    <a:pt y="1804" x="39870"/>
                  </a:cubicBezTo>
                  <a:cubicBezTo>
                    <a:pt y="1901" x="39927"/>
                    <a:pt y="2037" x="39956"/>
                    <a:pt y="2212" x="39956"/>
                  </a:cubicBezTo>
                  <a:cubicBezTo>
                    <a:pt y="2255" x="39956"/>
                    <a:pt y="2306" x="39953"/>
                    <a:pt y="2366" x="39949"/>
                  </a:cubicBezTo>
                  <a:cubicBezTo>
                    <a:pt y="2426" x="39944"/>
                    <a:pt y="2498" x="39937"/>
                    <a:pt y="2582" x="39928"/>
                  </a:cubicBezTo>
                  <a:lnTo>
                    <a:pt y="4534" x="39707"/>
                  </a:lnTo>
                  <a:lnTo>
                    <a:pt y="4534" x="40022"/>
                  </a:lnTo>
                  <a:lnTo>
                    <a:pt y="2564" x="40247"/>
                  </a:lnTo>
                  <a:cubicBezTo>
                    <a:pt y="2485" x="40256"/>
                    <a:pt y="2407" x="40263"/>
                    <a:pt y="2330" x="40267"/>
                  </a:cubicBezTo>
                  <a:cubicBezTo>
                    <a:pt y="2253" x="40272"/>
                    <a:pt y="2183" x="40274"/>
                    <a:pt y="2119" x="40274"/>
                  </a:cubicBezTo>
                  <a:cubicBezTo>
                    <a:pt y="1823" x="40274"/>
                    <a:pt y="1595" x="40229"/>
                    <a:pt y="1434" x="40140"/>
                  </a:cubicBezTo>
                  <a:cubicBezTo>
                    <a:pt y="1273" x="40050"/>
                    <a:pt y="1192" x="39923"/>
                    <a:pt y="1192" x="39759"/>
                  </a:cubicBezTo>
                  <a:cubicBezTo>
                    <a:pt y="1192" x="39618"/>
                    <a:pt y="1252" x="39485"/>
                    <a:pt y="1373" x="39359"/>
                  </a:cubicBezTo>
                  <a:cubicBezTo>
                    <a:pt y="1493" x="39233"/>
                    <a:pt y="1668" x="39122"/>
                    <a:pt y="1897" x="39026"/>
                  </a:cubicBezTo>
                  <a:cubicBezTo>
                    <a:pt y="1676" x="39008"/>
                    <a:pt y="1503" x="38954"/>
                    <a:pt y="1379" x="38864"/>
                  </a:cubicBezTo>
                  <a:cubicBezTo>
                    <a:pt y="1254" x="38774"/>
                    <a:pt y="1192" x="38660"/>
                    <a:pt y="1192" x="38521"/>
                  </a:cubicBezTo>
                  <a:close/>
                  <a:moveTo>
                    <a:pt y="184" x="42860"/>
                  </a:moveTo>
                  <a:lnTo>
                    <a:pt y="394" x="42225"/>
                  </a:lnTo>
                  <a:lnTo>
                    <a:pt y="901" x="42165"/>
                  </a:lnTo>
                  <a:lnTo>
                    <a:pt y="691" x="42804"/>
                  </a:lnTo>
                  <a:lnTo>
                    <a:pt y="4039" x="42422"/>
                  </a:lnTo>
                  <a:lnTo>
                    <a:pt y="4039" x="41857"/>
                  </a:lnTo>
                  <a:lnTo>
                    <a:pt y="4534" x="41800"/>
                  </a:lnTo>
                  <a:lnTo>
                    <a:pt y="4534" x="43274"/>
                  </a:lnTo>
                  <a:lnTo>
                    <a:pt y="4039" x="43329"/>
                  </a:lnTo>
                  <a:lnTo>
                    <a:pt y="4039" x="42766"/>
                  </a:lnTo>
                  <a:lnTo>
                    <a:pt y="184" x="43208"/>
                  </a:lnTo>
                  <a:close/>
                  <a:moveTo>
                    <a:pt y="344" x="47848"/>
                  </a:moveTo>
                  <a:lnTo>
                    <a:pt y="1271" x="47742"/>
                  </a:lnTo>
                  <a:lnTo>
                    <a:pt y="1271" x="47480"/>
                  </a:lnTo>
                  <a:lnTo>
                    <a:pt y="1687" x="47430"/>
                  </a:lnTo>
                  <a:lnTo>
                    <a:pt y="1687" x="47697"/>
                  </a:lnTo>
                  <a:lnTo>
                    <a:pt y="3459" x="47494"/>
                  </a:lnTo>
                  <a:cubicBezTo>
                    <a:pt y="3523" x="47487"/>
                    <a:pt y="3582" x="47482"/>
                    <a:pt y="3635" x="47478"/>
                  </a:cubicBezTo>
                  <a:cubicBezTo>
                    <a:pt y="3688" x="47475"/>
                    <a:pt y="3738" x="47473"/>
                    <a:pt y="3782" x="47473"/>
                  </a:cubicBezTo>
                  <a:cubicBezTo>
                    <a:pt y="4035" x="47473"/>
                    <a:pt y="4223" x="47519"/>
                    <a:pt y="4347" x="47611"/>
                  </a:cubicBezTo>
                  <a:cubicBezTo>
                    <a:pt y="4472" x="47703"/>
                    <a:pt y="4534" x="47842"/>
                    <a:pt y="4534" x="48030"/>
                  </a:cubicBezTo>
                  <a:lnTo>
                    <a:pt y="4534" x="48331"/>
                  </a:lnTo>
                  <a:lnTo>
                    <a:pt y="4085" x="48384"/>
                  </a:lnTo>
                  <a:lnTo>
                    <a:pt y="4085" x="48065"/>
                  </a:lnTo>
                  <a:cubicBezTo>
                    <a:pt y="4085" x="47968"/>
                    <a:pt y="4057" x="47898"/>
                    <a:pt y="4001" x="47854"/>
                  </a:cubicBezTo>
                  <a:cubicBezTo>
                    <a:pt y="3944" x="47810"/>
                    <a:pt y="3854" x="47788"/>
                    <a:pt y="3730" x="47788"/>
                  </a:cubicBezTo>
                  <a:cubicBezTo>
                    <a:pt y="3705" x="47788"/>
                    <a:pt y="3670" x="47790"/>
                    <a:pt y="3625" x="47793"/>
                  </a:cubicBezTo>
                  <a:cubicBezTo>
                    <a:pt y="3580" x="47797"/>
                    <a:pt y="3525" x="47802"/>
                    <a:pt y="3459" x="47809"/>
                  </a:cubicBezTo>
                  <a:lnTo>
                    <a:pt y="1687" x="48012"/>
                  </a:lnTo>
                  <a:lnTo>
                    <a:pt y="1687" x="48641"/>
                  </a:lnTo>
                  <a:lnTo>
                    <a:pt y="1271" x="48689"/>
                  </a:lnTo>
                  <a:lnTo>
                    <a:pt y="1271" x="48059"/>
                  </a:lnTo>
                  <a:lnTo>
                    <a:pt y="344" x="48163"/>
                  </a:lnTo>
                  <a:close/>
                  <a:moveTo>
                    <a:pt y="184" x="53073"/>
                  </a:moveTo>
                  <a:lnTo>
                    <a:pt y="394" x="52438"/>
                  </a:lnTo>
                  <a:lnTo>
                    <a:pt y="901" x="52378"/>
                  </a:lnTo>
                  <a:lnTo>
                    <a:pt y="691" x="53017"/>
                  </a:lnTo>
                  <a:lnTo>
                    <a:pt y="691" x="53017"/>
                  </a:lnTo>
                  <a:lnTo>
                    <a:pt y="4039" x="52635"/>
                  </a:lnTo>
                  <a:lnTo>
                    <a:pt y="4039" x="52070"/>
                  </a:lnTo>
                  <a:lnTo>
                    <a:pt y="4534" x="52013"/>
                  </a:lnTo>
                  <a:lnTo>
                    <a:pt y="4534" x="53487"/>
                  </a:lnTo>
                  <a:lnTo>
                    <a:pt y="4039" x="53542"/>
                  </a:lnTo>
                  <a:lnTo>
                    <a:pt y="4039" x="52979"/>
                  </a:lnTo>
                  <a:lnTo>
                    <a:pt y="184" x="53421"/>
                  </a:lnTo>
                  <a:close/>
                  <a:moveTo>
                    <a:pt y="3794" x="58823"/>
                  </a:moveTo>
                  <a:lnTo>
                    <a:pt y="4534" x="58739"/>
                  </a:lnTo>
                  <a:lnTo>
                    <a:pt y="4534" x="59100"/>
                  </a:lnTo>
                  <a:lnTo>
                    <a:pt y="3794" x="59184"/>
                  </a:lnTo>
                  <a:close/>
                  <a:moveTo>
                    <a:pt y="1192" x="3350"/>
                  </a:moveTo>
                  <a:cubicBezTo>
                    <a:pt y="1192" x="3244"/>
                    <a:pt y="1211" x="3134"/>
                    <a:pt y="1249" x="3021"/>
                  </a:cubicBezTo>
                  <a:cubicBezTo>
                    <a:pt y="1287" x="2907"/>
                    <a:pt y="1344" x="2791"/>
                    <a:pt y="1419" x="2672"/>
                  </a:cubicBezTo>
                  <a:lnTo>
                    <a:pt y="1915" x="2617"/>
                  </a:lnTo>
                  <a:cubicBezTo>
                    <a:pt y="1825" x="2731"/>
                    <a:pt y="1758" x="2842"/>
                    <a:pt y="1714" x="2950"/>
                  </a:cubicBezTo>
                  <a:cubicBezTo>
                    <a:pt y="1669" x="3058"/>
                    <a:pt y="1647" x="3164"/>
                    <a:pt y="1647" x="3266"/>
                  </a:cubicBezTo>
                  <a:cubicBezTo>
                    <a:pt y="1647" x="3416"/>
                    <a:pt y="1695" x="3532"/>
                    <a:pt y="1791" x="3615"/>
                  </a:cubicBezTo>
                  <a:cubicBezTo>
                    <a:pt y="1887" x="3697"/>
                    <a:pt y="2021" x="3739"/>
                    <a:pt y="2194" x="3739"/>
                  </a:cubicBezTo>
                  <a:cubicBezTo>
                    <a:pt y="2233" x="3739"/>
                    <a:pt y="2262" x="3738"/>
                    <a:pt y="2280" x="3737"/>
                  </a:cubicBezTo>
                  <a:cubicBezTo>
                    <a:pt y="2299" x="3736"/>
                    <a:pt y="2316" x="3734"/>
                    <a:pt y="2331" x="3732"/>
                  </a:cubicBezTo>
                  <a:lnTo>
                    <a:pt y="2474" x="3715"/>
                  </a:lnTo>
                  <a:lnTo>
                    <a:pt y="2474" x="3277"/>
                  </a:lnTo>
                  <a:cubicBezTo>
                    <a:pt y="2474" x="2963"/>
                    <a:pt y="2585" x="2716"/>
                    <a:pt y="2806" x="2538"/>
                  </a:cubicBezTo>
                  <a:cubicBezTo>
                    <a:pt y="3028" x="2359"/>
                    <a:pt y="3329" x="2270"/>
                    <a:pt y="3709" x="2270"/>
                  </a:cubicBezTo>
                  <a:cubicBezTo>
                    <a:pt y="3975" x="2270"/>
                    <a:pt y="4193" x="2322"/>
                    <a:pt y="4363" x="2426"/>
                  </a:cubicBezTo>
                  <a:cubicBezTo>
                    <a:pt y="4533" x="2531"/>
                    <a:pt y="4618" x="2665"/>
                    <a:pt y="4618" x="2828"/>
                  </a:cubicBezTo>
                  <a:cubicBezTo>
                    <a:pt y="4618" x="2973"/>
                    <a:pt y="4570" x="3104"/>
                    <a:pt y="4474" x="3223"/>
                  </a:cubicBezTo>
                  <a:cubicBezTo>
                    <a:pt y="4378" x="3341"/>
                    <a:pt y="4233" x="3446"/>
                    <a:pt y="4039" x="3539"/>
                  </a:cubicBezTo>
                  <a:lnTo>
                    <a:pt y="4039" x="3539"/>
                  </a:lnTo>
                  <a:lnTo>
                    <a:pt y="4534" x="3480"/>
                  </a:lnTo>
                  <a:lnTo>
                    <a:pt y="4534" x="3795"/>
                  </a:lnTo>
                  <a:lnTo>
                    <a:pt y="2672" x="4009"/>
                  </a:lnTo>
                  <a:cubicBezTo>
                    <a:pt y="2575" x="4021"/>
                    <a:pt y="2483" x="4029"/>
                    <a:pt y="2397" x="4035"/>
                  </a:cubicBezTo>
                  <a:cubicBezTo>
                    <a:pt y="2310" x="4041"/>
                    <a:pt y="2235" x="4044"/>
                    <a:pt y="2171" x="4044"/>
                  </a:cubicBezTo>
                  <a:cubicBezTo>
                    <a:pt y="1852" x="4044"/>
                    <a:pt y="1610" x="3985"/>
                    <a:pt y="1443" x="3866"/>
                  </a:cubicBezTo>
                  <a:cubicBezTo>
                    <a:pt y="1276" x="3748"/>
                    <a:pt y="1192" x="3576"/>
                    <a:pt y="1192" x="3350"/>
                  </a:cubicBezTo>
                  <a:close/>
                  <a:moveTo>
                    <a:pt y="0" x="8147"/>
                  </a:moveTo>
                  <a:lnTo>
                    <a:pt y="1778" x="7942"/>
                  </a:lnTo>
                  <a:cubicBezTo>
                    <a:pt y="1589" x="7891"/>
                    <a:pt y="1445" x="7818"/>
                    <a:pt y="1344" x="7724"/>
                  </a:cubicBezTo>
                  <a:cubicBezTo>
                    <a:pt y="1243" x="7630"/>
                    <a:pt y="1192" x="7521"/>
                    <a:pt y="1192" x="7398"/>
                  </a:cubicBezTo>
                  <a:cubicBezTo>
                    <a:pt y="1192" x="7281"/>
                    <a:pt y="1232" x="7170"/>
                    <a:pt y="1313" x="7064"/>
                  </a:cubicBezTo>
                  <a:cubicBezTo>
                    <a:pt y="1394" x="6957"/>
                    <a:pt y="1511" x="6862"/>
                    <a:pt y="1664" x="6778"/>
                  </a:cubicBezTo>
                  <a:cubicBezTo>
                    <a:pt y="1895" x="6650"/>
                    <a:pt y="2157" x="6552"/>
                    <a:pt y="2449" x="6485"/>
                  </a:cubicBezTo>
                  <a:cubicBezTo>
                    <a:pt y="2742" x="6418"/>
                    <a:pt y="3049" x="6384"/>
                    <a:pt y="3371" x="6384"/>
                  </a:cubicBezTo>
                  <a:cubicBezTo>
                    <a:pt y="3758" x="6384"/>
                    <a:pt y="4062" x="6440"/>
                    <a:pt y="4285" x="6551"/>
                  </a:cubicBezTo>
                  <a:cubicBezTo>
                    <a:pt y="4507" x="6662"/>
                    <a:pt y="4618" x="6814"/>
                    <a:pt y="4618" x="7005"/>
                  </a:cubicBezTo>
                  <a:cubicBezTo>
                    <a:pt y="4618" x="7146"/>
                    <a:pt y="4570" x="7274"/>
                    <a:pt y="4473" x="7389"/>
                  </a:cubicBezTo>
                  <a:cubicBezTo>
                    <a:pt y="4376" x="7504"/>
                    <a:pt y="4233" x="7604"/>
                    <a:pt y="4044" x="7689"/>
                  </a:cubicBezTo>
                  <a:lnTo>
                    <a:pt y="4044" x="7689"/>
                  </a:lnTo>
                  <a:lnTo>
                    <a:pt y="4534" x="7629"/>
                  </a:lnTo>
                  <a:lnTo>
                    <a:pt y="4534" x="7945"/>
                  </a:lnTo>
                  <a:lnTo>
                    <a:pt y="0" x="8464"/>
                  </a:lnTo>
                  <a:close/>
                  <a:moveTo>
                    <a:pt y="1192" x="10910"/>
                  </a:moveTo>
                  <a:cubicBezTo>
                    <a:pt y="1192" x="10757"/>
                    <a:pt y="1232" x="10616"/>
                    <a:pt y="1312" x="10487"/>
                  </a:cubicBezTo>
                  <a:cubicBezTo>
                    <a:pt y="1391" x="10358"/>
                    <a:pt y="1509" x="10245"/>
                    <a:pt y="1664" x="10150"/>
                  </a:cubicBezTo>
                  <a:cubicBezTo>
                    <a:pt y="1891" x="10009"/>
                    <a:pt y="2147" x="9903"/>
                    <a:pt y="2432" x="9832"/>
                  </a:cubicBezTo>
                  <a:cubicBezTo>
                    <a:pt y="2716" x="9761"/>
                    <a:pt y="3028" x="9725"/>
                    <a:pt y="3366" x="9725"/>
                  </a:cubicBezTo>
                  <a:cubicBezTo>
                    <a:pt y="3768" x="9725"/>
                    <a:pt y="4077" x="9793"/>
                    <a:pt y="4294" x="9930"/>
                  </a:cubicBezTo>
                  <a:cubicBezTo>
                    <a:pt y="4510" x="10067"/>
                    <a:pt y="4618" x="10263"/>
                    <a:pt y="4618" x="10518"/>
                  </a:cubicBezTo>
                  <a:cubicBezTo>
                    <a:pt y="4618" x="10619"/>
                    <a:pt y="4602" x="10718"/>
                    <a:pt y="4570" x="10815"/>
                  </a:cubicBezTo>
                  <a:cubicBezTo>
                    <a:pt y="4538" x="10911"/>
                    <a:pt y="4490" x="11005"/>
                    <a:pt y="4426" x="11096"/>
                  </a:cubicBezTo>
                  <a:lnTo>
                    <a:pt y="3896" x="11156"/>
                  </a:lnTo>
                  <a:lnTo>
                    <a:pt y="3896" x="11156"/>
                  </a:lnTo>
                  <a:cubicBezTo>
                    <a:pt y="3985" x="11050"/>
                    <a:pt y="4052" x="10948"/>
                    <a:pt y="4097" x="10851"/>
                  </a:cubicBezTo>
                  <a:cubicBezTo>
                    <a:pt y="4142" x="10753"/>
                    <a:pt y="4164" x="10661"/>
                    <a:pt y="4164" x="10574"/>
                  </a:cubicBezTo>
                  <a:cubicBezTo>
                    <a:pt y="4164" x="10398"/>
                    <a:pt y="4092" x="10267"/>
                    <a:pt y="3948" x="10181"/>
                  </a:cubicBezTo>
                  <a:cubicBezTo>
                    <a:pt y="3805" x="10095"/>
                    <a:pt y="3586" x="10052"/>
                    <a:pt y="3293" x="10052"/>
                  </a:cubicBezTo>
                  <a:cubicBezTo>
                    <a:pt y="3050" x="10052"/>
                    <a:pt y="2815" x="10079"/>
                    <a:pt y="2588" x="10132"/>
                  </a:cubicBezTo>
                  <a:cubicBezTo>
                    <a:pt y="2360" x="10186"/>
                    <a:pt y="2162" x="10262"/>
                    <a:pt y="1993" x="10360"/>
                  </a:cubicBezTo>
                  <a:cubicBezTo>
                    <a:pt y="1883" x="10422"/>
                    <a:pt y="1797" x="10498"/>
                    <a:pt y="1737" x="10589"/>
                  </a:cubicBezTo>
                  <a:cubicBezTo>
                    <a:pt y="1677" x="10679"/>
                    <a:pt y="1647" x="10775"/>
                    <a:pt y="1647" x="10875"/>
                  </a:cubicBezTo>
                  <a:cubicBezTo>
                    <a:pt y="1647" x="10967"/>
                    <a:pt y="1670" x="11055"/>
                    <a:pt y="1717" x="11140"/>
                  </a:cubicBezTo>
                  <a:cubicBezTo>
                    <a:pt y="1763" x="11225"/>
                    <a:pt y="1833" x="11305"/>
                    <a:pt y="1926" x="11381"/>
                  </a:cubicBezTo>
                  <a:lnTo>
                    <a:pt y="1396" x="11444"/>
                  </a:lnTo>
                  <a:cubicBezTo>
                    <a:pt y="1328" x="11353"/>
                    <a:pt y="1277" x="11263"/>
                    <a:pt y="1243" x="11175"/>
                  </a:cubicBezTo>
                  <a:cubicBezTo>
                    <a:pt y="1209" x="11087"/>
                    <a:pt y="1192" x="10999"/>
                    <a:pt y="1192" x="10910"/>
                  </a:cubicBezTo>
                  <a:close/>
                  <a:moveTo>
                    <a:pt y="1192" x="12747"/>
                  </a:moveTo>
                  <a:cubicBezTo>
                    <a:pt y="1192" x="12571"/>
                    <a:pt y="1254" x="12414"/>
                    <a:pt y="1379" x="12274"/>
                  </a:cubicBezTo>
                  <a:cubicBezTo>
                    <a:pt y="1503" x="12135"/>
                    <a:pt y="1695" x="12009"/>
                    <a:pt y="1955" x="11896"/>
                  </a:cubicBezTo>
                  <a:cubicBezTo>
                    <a:pt y="2122" x="11824"/>
                    <a:pt y="2329" x="11766"/>
                    <a:pt y="2575" x="11721"/>
                  </a:cubicBezTo>
                  <a:cubicBezTo>
                    <a:pt y="2820" x="11675"/>
                    <a:pt y="3062" x="11653"/>
                    <a:pt y="3299" x="11653"/>
                  </a:cubicBezTo>
                  <a:cubicBezTo>
                    <a:pt y="3706" x="11653"/>
                    <a:pt y="4028" x="11718"/>
                    <a:pt y="4264" x="11849"/>
                  </a:cubicBezTo>
                  <a:cubicBezTo>
                    <a:pt y="4500" x="11980"/>
                    <a:pt y="4618" x="12157"/>
                    <a:pt y="4618" x="12382"/>
                  </a:cubicBezTo>
                  <a:cubicBezTo>
                    <a:pt y="4618" x="12560"/>
                    <a:pt y="4556" x="12719"/>
                    <a:pt y="4432" x="12858"/>
                  </a:cubicBezTo>
                  <a:cubicBezTo>
                    <a:pt y="4308" x="12998"/>
                    <a:pt y="4115" x="13123"/>
                    <a:pt y="3855" x="13235"/>
                  </a:cubicBezTo>
                  <a:cubicBezTo>
                    <a:pt y="3686" x="13307"/>
                    <a:pt y="3473" x="13365"/>
                    <a:pt y="3217" x="13410"/>
                  </a:cubicBezTo>
                  <a:cubicBezTo>
                    <a:pt y="2961" x="13454"/>
                    <a:pt y="2703" x="13476"/>
                    <a:pt y="2445" x="13476"/>
                  </a:cubicBezTo>
                  <a:cubicBezTo>
                    <a:pt y="2072" x="13476"/>
                    <a:pt y="1770" x="13409"/>
                    <a:pt y="1539" x="13275"/>
                  </a:cubicBezTo>
                  <a:cubicBezTo>
                    <a:pt y="1308" x="13141"/>
                    <a:pt y="1192" x="12965"/>
                    <a:pt y="1192" x="12747"/>
                  </a:cubicBezTo>
                  <a:close/>
                  <a:moveTo>
                    <a:pt y="0" x="15562"/>
                  </a:moveTo>
                  <a:lnTo>
                    <a:pt y="1778" x="15357"/>
                  </a:lnTo>
                  <a:cubicBezTo>
                    <a:pt y="1589" x="15306"/>
                    <a:pt y="1445" x="15233"/>
                    <a:pt y="1344" x="15139"/>
                  </a:cubicBezTo>
                  <a:cubicBezTo>
                    <a:pt y="1243" x="15045"/>
                    <a:pt y="1192" x="14936"/>
                    <a:pt y="1192" x="14813"/>
                  </a:cubicBezTo>
                  <a:cubicBezTo>
                    <a:pt y="1192" x="14696"/>
                    <a:pt y="1232" x="14585"/>
                    <a:pt y="1313" x="14479"/>
                  </a:cubicBezTo>
                  <a:cubicBezTo>
                    <a:pt y="1394" x="14372"/>
                    <a:pt y="1511" x="14277"/>
                    <a:pt y="1664" x="14193"/>
                  </a:cubicBezTo>
                  <a:cubicBezTo>
                    <a:pt y="1895" x="14065"/>
                    <a:pt y="2157" x="13967"/>
                    <a:pt y="2449" x="13900"/>
                  </a:cubicBezTo>
                  <a:cubicBezTo>
                    <a:pt y="2742" x="13833"/>
                    <a:pt y="3049" x="13799"/>
                    <a:pt y="3371" x="13799"/>
                  </a:cubicBezTo>
                  <a:cubicBezTo>
                    <a:pt y="3758" x="13799"/>
                    <a:pt y="4062" x="13855"/>
                    <a:pt y="4285" x="13966"/>
                  </a:cubicBezTo>
                  <a:cubicBezTo>
                    <a:pt y="4507" x="14077"/>
                    <a:pt y="4618" x="14229"/>
                    <a:pt y="4618" x="14420"/>
                  </a:cubicBezTo>
                  <a:cubicBezTo>
                    <a:pt y="4618" x="14561"/>
                    <a:pt y="4570" x="14689"/>
                    <a:pt y="4473" x="14804"/>
                  </a:cubicBezTo>
                  <a:cubicBezTo>
                    <a:pt y="4376" x="14919"/>
                    <a:pt y="4233" x="15019"/>
                    <a:pt y="4044" x="15104"/>
                  </a:cubicBezTo>
                  <a:lnTo>
                    <a:pt y="4044" x="15104"/>
                  </a:lnTo>
                  <a:lnTo>
                    <a:pt y="4534" x="15044"/>
                  </a:lnTo>
                  <a:lnTo>
                    <a:pt y="4534" x="15360"/>
                  </a:lnTo>
                  <a:lnTo>
                    <a:pt y="0" x="15879"/>
                  </a:lnTo>
                  <a:close/>
                  <a:moveTo>
                    <a:pt y="1192" x="17155"/>
                  </a:moveTo>
                  <a:cubicBezTo>
                    <a:pt y="1192" x="17017"/>
                    <a:pt y="1231" x="16886"/>
                    <a:pt y="1309" x="16764"/>
                  </a:cubicBezTo>
                  <a:cubicBezTo>
                    <a:pt y="1386" x="16641"/>
                    <a:pt y="1497" x="16535"/>
                    <a:pt y="1641" x="16446"/>
                  </a:cubicBezTo>
                  <a:cubicBezTo>
                    <a:pt y="1870" x="16308"/>
                    <a:pt y="2131" x="16203"/>
                    <a:pt y="2423" x="16132"/>
                  </a:cubicBezTo>
                  <a:cubicBezTo>
                    <a:pt y="2715" x="16061"/>
                    <a:pt y="3031" x="16025"/>
                    <a:pt y="3371" x="16025"/>
                  </a:cubicBezTo>
                  <a:cubicBezTo>
                    <a:pt y="3770" x="16025"/>
                    <a:pt y="4077" x="16097"/>
                    <a:pt y="4294" x="16240"/>
                  </a:cubicBezTo>
                  <a:cubicBezTo>
                    <a:pt y="4510" x="16383"/>
                    <a:pt y="4618" x="16588"/>
                    <a:pt y="4618" x="16854"/>
                  </a:cubicBezTo>
                  <a:cubicBezTo>
                    <a:pt y="4618" x="16978"/>
                    <a:pt y="4599" x="17100"/>
                    <a:pt y="4560" x="17221"/>
                  </a:cubicBezTo>
                  <a:cubicBezTo>
                    <a:pt y="4521" x="17341"/>
                    <a:pt y="4463" x="17458"/>
                    <a:pt y="4385" x="17571"/>
                  </a:cubicBezTo>
                  <a:lnTo>
                    <a:pt y="3855" x="17631"/>
                  </a:lnTo>
                  <a:lnTo>
                    <a:pt y="3855" x="17631"/>
                  </a:lnTo>
                  <a:cubicBezTo>
                    <a:pt y="3956" x="17526"/>
                    <a:pt y="4033" x="17412"/>
                    <a:pt y="4085" x="17290"/>
                  </a:cubicBezTo>
                  <a:cubicBezTo>
                    <a:pt y="4138" x="17168"/>
                    <a:pt y="4164" x="17039"/>
                    <a:pt y="4164" x="16902"/>
                  </a:cubicBezTo>
                  <a:cubicBezTo>
                    <a:pt y="4164" x="16723"/>
                    <a:pt y="4090" x="16586"/>
                    <a:pt y="3942" x="16488"/>
                  </a:cubicBezTo>
                  <a:cubicBezTo>
                    <a:pt y="3795" x="16390"/>
                    <a:pt y="3586" x="16342"/>
                    <a:pt y="3316" x="16342"/>
                  </a:cubicBezTo>
                  <a:cubicBezTo>
                    <a:pt y="3285" x="16342"/>
                    <a:pt y="3248" x="16343"/>
                    <a:pt y="3205" x="16345"/>
                  </a:cubicBezTo>
                  <a:cubicBezTo>
                    <a:pt y="3163" x="16347"/>
                    <a:pt y="3104" x="16352"/>
                    <a:pt y="3030" x="16359"/>
                  </a:cubicBezTo>
                  <a:lnTo>
                    <a:pt y="3030" x="17824"/>
                  </a:lnTo>
                  <a:cubicBezTo>
                    <a:pt y="2914" x="17838"/>
                    <a:pt y="2805" x="17848"/>
                    <a:pt y="2703" x="17855"/>
                  </a:cubicBezTo>
                  <a:cubicBezTo>
                    <a:pt y="2601" x="17862"/>
                    <a:pt y="2505" x="17866"/>
                    <a:pt y="2416" x="17866"/>
                  </a:cubicBezTo>
                  <a:cubicBezTo>
                    <a:pt y="2043" x="17866"/>
                    <a:pt y="1746" x="17801"/>
                    <a:pt y="1524" x="17673"/>
                  </a:cubicBezTo>
                  <a:cubicBezTo>
                    <a:pt y="1303" x="17544"/>
                    <a:pt y="1192" x="17372"/>
                    <a:pt y="1192" x="17155"/>
                  </a:cubicBezTo>
                  <a:close/>
                  <a:moveTo>
                    <a:pt y="1192" x="19178"/>
                  </a:moveTo>
                  <a:cubicBezTo>
                    <a:pt y="1192" x="18915"/>
                    <a:pt y="1294" x="18706"/>
                    <a:pt y="1498" x="18553"/>
                  </a:cubicBezTo>
                  <a:cubicBezTo>
                    <a:pt y="1702" x="18399"/>
                    <a:pt y="1978" x="18322"/>
                    <a:pt y="2325" x="18322"/>
                  </a:cubicBezTo>
                  <a:cubicBezTo>
                    <a:pt y="2508" x="18322"/>
                    <a:pt y="2658" x="18359"/>
                    <a:pt y="2776" x="18434"/>
                  </a:cubicBezTo>
                  <a:cubicBezTo>
                    <a:pt y="2893" x="18508"/>
                    <a:pt y="2988" x="18625"/>
                    <a:pt y="3060" x="18785"/>
                  </a:cubicBezTo>
                  <a:lnTo>
                    <a:pt y="3106" x="18892"/>
                  </a:lnTo>
                  <a:lnTo>
                    <a:pt y="3121" x="18925"/>
                  </a:lnTo>
                  <a:cubicBezTo>
                    <a:pt y="3235" x="19178"/>
                    <a:pt y="3386" x="19305"/>
                    <a:pt y="3572" x="19305"/>
                  </a:cubicBezTo>
                  <a:cubicBezTo>
                    <a:pt y="3745" x="19305"/>
                    <a:pt y="3888" x="19257"/>
                    <a:pt y="4001" x="19160"/>
                  </a:cubicBezTo>
                  <a:cubicBezTo>
                    <a:pt y="4113" x="19064"/>
                    <a:pt y="4170" x="18939"/>
                    <a:pt y="4170" x="18785"/>
                  </a:cubicBezTo>
                  <a:cubicBezTo>
                    <a:pt y="4170" x="18682"/>
                    <a:pt y="4143" x="18575"/>
                    <a:pt y="4091" x="18463"/>
                  </a:cubicBezTo>
                  <a:cubicBezTo>
                    <a:pt y="4039" x="18351"/>
                    <a:pt y="3962" x="18237"/>
                    <a:pt y="3861" x="18122"/>
                  </a:cubicBezTo>
                  <a:lnTo>
                    <a:pt y="4414" x="18060"/>
                  </a:lnTo>
                  <a:cubicBezTo>
                    <a:pt y="4484" x="18195"/>
                    <a:pt y="4536" x="18318"/>
                    <a:pt y="4569" x="18430"/>
                  </a:cubicBezTo>
                  <a:cubicBezTo>
                    <a:pt y="4602" x="18542"/>
                    <a:pt y="4618" x="18649"/>
                    <a:pt y="4618" x="18750"/>
                  </a:cubicBezTo>
                  <a:cubicBezTo>
                    <a:pt y="4618" x="19012"/>
                    <a:pt y="4510" x="19223"/>
                    <a:pt y="4292" x="19385"/>
                  </a:cubicBezTo>
                  <a:cubicBezTo>
                    <a:pt y="4075" x="19546"/>
                    <a:pt y="3793" x="19627"/>
                    <a:pt y="3447" x="19627"/>
                  </a:cubicBezTo>
                  <a:cubicBezTo>
                    <a:pt y="3259" x="19627"/>
                    <a:pt y="3110" x="19592"/>
                    <a:pt y="3001" x="19522"/>
                  </a:cubicBezTo>
                  <a:cubicBezTo>
                    <a:pt y="2893" x="19451"/>
                    <a:pt y="2789" x="19311"/>
                    <a:pt y="2690" x="19101"/>
                  </a:cubicBezTo>
                  <a:lnTo>
                    <a:pt y="2637" x="19000"/>
                  </a:lnTo>
                  <a:cubicBezTo>
                    <a:pt y="2633" x="18992"/>
                    <a:pt y="2627" x="18980"/>
                    <a:pt y="2620" x="18963"/>
                  </a:cubicBezTo>
                  <a:cubicBezTo>
                    <a:pt y="2517" x="18741"/>
                    <a:pt y="2369" x="18630"/>
                    <a:pt y="2177" x="18630"/>
                  </a:cubicBezTo>
                  <a:cubicBezTo>
                    <a:pt y="2012" x="18630"/>
                    <a:pt y="1881" x="18678"/>
                    <a:pt y="1785" x="18773"/>
                  </a:cubicBezTo>
                  <a:cubicBezTo>
                    <a:pt y="1689" x="18869"/>
                    <a:pt y="1641" x="18999"/>
                    <a:pt y="1641" x="19165"/>
                  </a:cubicBezTo>
                  <a:cubicBezTo>
                    <a:pt y="1641" x="19263"/>
                    <a:pt y="1660" x="19358"/>
                    <a:pt y="1699" x="19451"/>
                  </a:cubicBezTo>
                  <a:cubicBezTo>
                    <a:pt y="1738" x="19543"/>
                    <a:pt y="1796" x="19631"/>
                    <a:pt y="1874" x="19714"/>
                  </a:cubicBezTo>
                  <a:lnTo>
                    <a:pt y="1367" x="19774"/>
                  </a:lnTo>
                  <a:cubicBezTo>
                    <a:pt y="1309" x="19678"/>
                    <a:pt y="1265" x="19581"/>
                    <a:pt y="1236" x="19482"/>
                  </a:cubicBezTo>
                  <a:cubicBezTo>
                    <a:pt y="1207" x="19384"/>
                    <a:pt y="1192" x="19282"/>
                    <a:pt y="1192" x="19178"/>
                  </a:cubicBezTo>
                  <a:close/>
                  <a:moveTo>
                    <a:pt y="1192" x="23629"/>
                  </a:moveTo>
                  <a:cubicBezTo>
                    <a:pt y="1192" x="23523"/>
                    <a:pt y="1211" x="23413"/>
                    <a:pt y="1249" x="23300"/>
                  </a:cubicBezTo>
                  <a:cubicBezTo>
                    <a:pt y="1287" x="23186"/>
                    <a:pt y="1344" x="23070"/>
                    <a:pt y="1419" x="22951"/>
                  </a:cubicBezTo>
                  <a:lnTo>
                    <a:pt y="1915" x="22896"/>
                  </a:lnTo>
                  <a:cubicBezTo>
                    <a:pt y="1825" x="23010"/>
                    <a:pt y="1758" x="23121"/>
                    <a:pt y="1714" x="23229"/>
                  </a:cubicBezTo>
                  <a:cubicBezTo>
                    <a:pt y="1669" x="23337"/>
                    <a:pt y="1647" x="23443"/>
                    <a:pt y="1647" x="23545"/>
                  </a:cubicBezTo>
                  <a:cubicBezTo>
                    <a:pt y="1647" x="23695"/>
                    <a:pt y="1695" x="23811"/>
                    <a:pt y="1791" x="23894"/>
                  </a:cubicBezTo>
                  <a:cubicBezTo>
                    <a:pt y="1887" x="23976"/>
                    <a:pt y="2021" x="24018"/>
                    <a:pt y="2194" x="24018"/>
                  </a:cubicBezTo>
                  <a:cubicBezTo>
                    <a:pt y="2233" x="24018"/>
                    <a:pt y="2262" x="24017"/>
                    <a:pt y="2280" x="24016"/>
                  </a:cubicBezTo>
                  <a:cubicBezTo>
                    <a:pt y="2299" x="24015"/>
                    <a:pt y="2316" x="24013"/>
                    <a:pt y="2331" x="24011"/>
                  </a:cubicBezTo>
                  <a:lnTo>
                    <a:pt y="2474" x="23994"/>
                  </a:lnTo>
                  <a:lnTo>
                    <a:pt y="2474" x="23556"/>
                  </a:lnTo>
                  <a:cubicBezTo>
                    <a:pt y="2474" x="23242"/>
                    <a:pt y="2585" x="22995"/>
                    <a:pt y="2806" x="22817"/>
                  </a:cubicBezTo>
                  <a:cubicBezTo>
                    <a:pt y="3028" x="22638"/>
                    <a:pt y="3329" x="22549"/>
                    <a:pt y="3709" x="22549"/>
                  </a:cubicBezTo>
                  <a:cubicBezTo>
                    <a:pt y="3975" x="22549"/>
                    <a:pt y="4193" x="22601"/>
                    <a:pt y="4363" x="22705"/>
                  </a:cubicBezTo>
                  <a:cubicBezTo>
                    <a:pt y="4533" x="22810"/>
                    <a:pt y="4618" x="22944"/>
                    <a:pt y="4618" x="23107"/>
                  </a:cubicBezTo>
                  <a:cubicBezTo>
                    <a:pt y="4618" x="23252"/>
                    <a:pt y="4570" x="23383"/>
                    <a:pt y="4474" x="23502"/>
                  </a:cubicBezTo>
                  <a:cubicBezTo>
                    <a:pt y="4378" x="23620"/>
                    <a:pt y="4233" x="23725"/>
                    <a:pt y="4039" x="23818"/>
                  </a:cubicBezTo>
                  <a:lnTo>
                    <a:pt y="4039" x="23818"/>
                  </a:lnTo>
                  <a:lnTo>
                    <a:pt y="4534" x="23759"/>
                  </a:lnTo>
                  <a:lnTo>
                    <a:pt y="4534" x="24074"/>
                  </a:lnTo>
                  <a:lnTo>
                    <a:pt y="2672" x="24288"/>
                  </a:lnTo>
                  <a:cubicBezTo>
                    <a:pt y="2575" x="24300"/>
                    <a:pt y="2483" x="24308"/>
                    <a:pt y="2397" x="24314"/>
                  </a:cubicBezTo>
                  <a:cubicBezTo>
                    <a:pt y="2310" x="24320"/>
                    <a:pt y="2235" x="24323"/>
                    <a:pt y="2171" x="24323"/>
                  </a:cubicBezTo>
                  <a:cubicBezTo>
                    <a:pt y="1852" x="24323"/>
                    <a:pt y="1610" x="24264"/>
                    <a:pt y="1443" x="24145"/>
                  </a:cubicBezTo>
                  <a:cubicBezTo>
                    <a:pt y="1276" x="24027"/>
                    <a:pt y="1192" x="23855"/>
                    <a:pt y="1192" x="23629"/>
                  </a:cubicBezTo>
                  <a:close/>
                  <a:moveTo>
                    <a:pt y="1192" x="30294"/>
                  </a:moveTo>
                  <a:cubicBezTo>
                    <a:pt y="1192" x="30156"/>
                    <a:pt y="1231" x="30025"/>
                    <a:pt y="1309" x="29903"/>
                  </a:cubicBezTo>
                  <a:cubicBezTo>
                    <a:pt y="1386" x="29780"/>
                    <a:pt y="1497" x="29674"/>
                    <a:pt y="1641" x="29585"/>
                  </a:cubicBezTo>
                  <a:cubicBezTo>
                    <a:pt y="1870" x="29447"/>
                    <a:pt y="2131" x="29342"/>
                    <a:pt y="2423" x="29271"/>
                  </a:cubicBezTo>
                  <a:cubicBezTo>
                    <a:pt y="2715" x="29200"/>
                    <a:pt y="3031" x="29164"/>
                    <a:pt y="3371" x="29164"/>
                  </a:cubicBezTo>
                  <a:cubicBezTo>
                    <a:pt y="3770" x="29164"/>
                    <a:pt y="4077" x="29236"/>
                    <a:pt y="4294" x="29379"/>
                  </a:cubicBezTo>
                  <a:cubicBezTo>
                    <a:pt y="4510" x="29522"/>
                    <a:pt y="4618" x="29727"/>
                    <a:pt y="4618" x="29993"/>
                  </a:cubicBezTo>
                  <a:cubicBezTo>
                    <a:pt y="4618" x="30117"/>
                    <a:pt y="4599" x="30239"/>
                    <a:pt y="4560" x="30360"/>
                  </a:cubicBezTo>
                  <a:cubicBezTo>
                    <a:pt y="4521" x="30480"/>
                    <a:pt y="4463" x="30597"/>
                    <a:pt y="4385" x="30710"/>
                  </a:cubicBezTo>
                  <a:lnTo>
                    <a:pt y="3855" x="30770"/>
                  </a:lnTo>
                  <a:lnTo>
                    <a:pt y="3855" x="30770"/>
                  </a:lnTo>
                  <a:cubicBezTo>
                    <a:pt y="3956" x="30665"/>
                    <a:pt y="4033" x="30551"/>
                    <a:pt y="4085" x="30429"/>
                  </a:cubicBezTo>
                  <a:cubicBezTo>
                    <a:pt y="4138" x="30307"/>
                    <a:pt y="4164" x="30178"/>
                    <a:pt y="4164" x="30041"/>
                  </a:cubicBezTo>
                  <a:cubicBezTo>
                    <a:pt y="4164" x="29862"/>
                    <a:pt y="4090" x="29725"/>
                    <a:pt y="3942" x="29627"/>
                  </a:cubicBezTo>
                  <a:cubicBezTo>
                    <a:pt y="3795" x="29529"/>
                    <a:pt y="3586" x="29481"/>
                    <a:pt y="3316" x="29481"/>
                  </a:cubicBezTo>
                  <a:cubicBezTo>
                    <a:pt y="3285" x="29481"/>
                    <a:pt y="3248" x="29482"/>
                    <a:pt y="3205" x="29484"/>
                  </a:cubicBezTo>
                  <a:cubicBezTo>
                    <a:pt y="3163" x="29486"/>
                    <a:pt y="3104" x="29491"/>
                    <a:pt y="3030" x="29498"/>
                  </a:cubicBezTo>
                  <a:lnTo>
                    <a:pt y="3030" x="30963"/>
                  </a:lnTo>
                  <a:cubicBezTo>
                    <a:pt y="2914" x="30977"/>
                    <a:pt y="2805" x="30987"/>
                    <a:pt y="2703" x="30994"/>
                  </a:cubicBezTo>
                  <a:cubicBezTo>
                    <a:pt y="2601" x="31001"/>
                    <a:pt y="2505" x="31005"/>
                    <a:pt y="2416" x="31005"/>
                  </a:cubicBezTo>
                  <a:cubicBezTo>
                    <a:pt y="2043" x="31005"/>
                    <a:pt y="1746" x="30940"/>
                    <a:pt y="1524" x="30812"/>
                  </a:cubicBezTo>
                  <a:cubicBezTo>
                    <a:pt y="1303" x="30683"/>
                    <a:pt y="1192" x="30511"/>
                    <a:pt y="1192" x="30294"/>
                  </a:cubicBezTo>
                  <a:close/>
                  <a:moveTo>
                    <a:pt y="1192" x="36207"/>
                  </a:moveTo>
                  <a:cubicBezTo>
                    <a:pt y="1192" x="36031"/>
                    <a:pt y="1254" x="35874"/>
                    <a:pt y="1379" x="35734"/>
                  </a:cubicBezTo>
                  <a:cubicBezTo>
                    <a:pt y="1503" x="35595"/>
                    <a:pt y="1695" x="35469"/>
                    <a:pt y="1955" x="35356"/>
                  </a:cubicBezTo>
                  <a:cubicBezTo>
                    <a:pt y="2122" x="35284"/>
                    <a:pt y="2329" x="35226"/>
                    <a:pt y="2575" x="35181"/>
                  </a:cubicBezTo>
                  <a:cubicBezTo>
                    <a:pt y="2820" x="35135"/>
                    <a:pt y="3062" x="35113"/>
                    <a:pt y="3299" x="35113"/>
                  </a:cubicBezTo>
                  <a:cubicBezTo>
                    <a:pt y="3706" x="35113"/>
                    <a:pt y="4028" x="35178"/>
                    <a:pt y="4264" x="35309"/>
                  </a:cubicBezTo>
                  <a:cubicBezTo>
                    <a:pt y="4500" x="35440"/>
                    <a:pt y="4618" x="35617"/>
                    <a:pt y="4618" x="35842"/>
                  </a:cubicBezTo>
                  <a:cubicBezTo>
                    <a:pt y="4618" x="36020"/>
                    <a:pt y="4556" x="36179"/>
                    <a:pt y="4432" x="36318"/>
                  </a:cubicBezTo>
                  <a:cubicBezTo>
                    <a:pt y="4308" x="36458"/>
                    <a:pt y="4115" x="36583"/>
                    <a:pt y="3855" x="36695"/>
                  </a:cubicBezTo>
                  <a:cubicBezTo>
                    <a:pt y="3686" x="36767"/>
                    <a:pt y="3473" x="36825"/>
                    <a:pt y="3217" x="36870"/>
                  </a:cubicBezTo>
                  <a:cubicBezTo>
                    <a:pt y="2961" x="36914"/>
                    <a:pt y="2703" x="36936"/>
                    <a:pt y="2445" x="36936"/>
                  </a:cubicBezTo>
                  <a:cubicBezTo>
                    <a:pt y="2072" x="36936"/>
                    <a:pt y="1770" x="36869"/>
                    <a:pt y="1539" x="36735"/>
                  </a:cubicBezTo>
                  <a:cubicBezTo>
                    <a:pt y="1308" x="36601"/>
                    <a:pt y="1192" x="36425"/>
                    <a:pt y="1192" x="36207"/>
                  </a:cubicBezTo>
                  <a:close/>
                  <a:moveTo>
                    <a:pt y="105" x="45199"/>
                  </a:moveTo>
                  <a:cubicBezTo>
                    <a:pt y="105" x="45032"/>
                    <a:pt y="181" x="44878"/>
                    <a:pt y="333" x="44737"/>
                  </a:cubicBezTo>
                  <a:cubicBezTo>
                    <a:pt y="484" x="44596"/>
                    <a:pt y="706" x="44473"/>
                    <a:pt y="997" x="44368"/>
                  </a:cubicBezTo>
                  <a:cubicBezTo>
                    <a:pt y="1286" x="44263"/>
                    <a:pt y="1616" x="44182"/>
                    <a:pt y="1986" x="44123"/>
                  </a:cubicBezTo>
                  <a:cubicBezTo>
                    <a:pt y="2356" x="44064"/>
                    <a:pt y="2726" x="44035"/>
                    <a:pt y="3095" x="44035"/>
                  </a:cubicBezTo>
                  <a:cubicBezTo>
                    <a:pt y="3582" x="44035"/>
                    <a:pt y="3958" x="44096"/>
                    <a:pt y="4222" x="44218"/>
                  </a:cubicBezTo>
                  <a:cubicBezTo>
                    <a:pt y="4486" x="44340"/>
                    <a:pt y="4618" x="44513"/>
                    <a:pt y="4618" x="44737"/>
                  </a:cubicBezTo>
                  <a:cubicBezTo>
                    <a:pt y="4618" x="44910"/>
                    <a:pt y="4543" x="45068"/>
                    <a:pt y="4393" x="45212"/>
                  </a:cubicBezTo>
                  <a:cubicBezTo>
                    <a:pt y="4242" x="45355"/>
                    <a:pt y="4021" x="45480"/>
                    <a:pt y="3730" x="45586"/>
                  </a:cubicBezTo>
                  <a:cubicBezTo>
                    <a:pt y="3438" x="45690"/>
                    <a:pt y="3109" x="45770"/>
                    <a:pt y="2741" x="45828"/>
                  </a:cubicBezTo>
                  <a:cubicBezTo>
                    <a:pt y="2373" x="45886"/>
                    <a:pt y="2002" x="45915"/>
                    <a:pt y="1629" x="45915"/>
                  </a:cubicBezTo>
                  <a:cubicBezTo>
                    <a:pt y="1138" x="45915"/>
                    <a:pt y="761" x="45853"/>
                    <a:pt y="499" x="45731"/>
                  </a:cubicBezTo>
                  <a:cubicBezTo>
                    <a:pt y="236" x="45608"/>
                    <a:pt y="105" x="45431"/>
                    <a:pt y="105" x="45199"/>
                  </a:cubicBezTo>
                  <a:close/>
                  <a:moveTo>
                    <a:pt y="1192" x="49836"/>
                  </a:moveTo>
                  <a:cubicBezTo>
                    <a:pt y="1192" x="49660"/>
                    <a:pt y="1254" x="49503"/>
                    <a:pt y="1379" x="49363"/>
                  </a:cubicBezTo>
                  <a:cubicBezTo>
                    <a:pt y="1503" x="49224"/>
                    <a:pt y="1695" x="49098"/>
                    <a:pt y="1955" x="48985"/>
                  </a:cubicBezTo>
                  <a:cubicBezTo>
                    <a:pt y="2122" x="48913"/>
                    <a:pt y="2329" x="48855"/>
                    <a:pt y="2575" x="48810"/>
                  </a:cubicBezTo>
                  <a:cubicBezTo>
                    <a:pt y="2820" x="48764"/>
                    <a:pt y="3062" x="48742"/>
                    <a:pt y="3299" x="48742"/>
                  </a:cubicBezTo>
                  <a:cubicBezTo>
                    <a:pt y="3706" x="48742"/>
                    <a:pt y="4028" x="48807"/>
                    <a:pt y="4264" x="48938"/>
                  </a:cubicBezTo>
                  <a:cubicBezTo>
                    <a:pt y="4500" x="49069"/>
                    <a:pt y="4618" x="49246"/>
                    <a:pt y="4618" x="49471"/>
                  </a:cubicBezTo>
                  <a:cubicBezTo>
                    <a:pt y="4618" x="49649"/>
                    <a:pt y="4556" x="49808"/>
                    <a:pt y="4432" x="49947"/>
                  </a:cubicBezTo>
                  <a:cubicBezTo>
                    <a:pt y="4308" x="50087"/>
                    <a:pt y="4115" x="50212"/>
                    <a:pt y="3855" x="50324"/>
                  </a:cubicBezTo>
                  <a:cubicBezTo>
                    <a:pt y="3686" x="50396"/>
                    <a:pt y="3473" x="50454"/>
                    <a:pt y="3217" x="50499"/>
                  </a:cubicBezTo>
                  <a:cubicBezTo>
                    <a:pt y="2961" x="50543"/>
                    <a:pt y="2703" x="50565"/>
                    <a:pt y="2445" x="50565"/>
                  </a:cubicBezTo>
                  <a:cubicBezTo>
                    <a:pt y="2072" x="50565"/>
                    <a:pt y="1770" x="50498"/>
                    <a:pt y="1539" x="50364"/>
                  </a:cubicBezTo>
                  <a:cubicBezTo>
                    <a:pt y="1308" x="50230"/>
                    <a:pt y="1192" x="50054"/>
                    <a:pt y="1192" x="49836"/>
                  </a:cubicBezTo>
                  <a:close/>
                  <a:moveTo>
                    <a:pt y="105" x="55412"/>
                  </a:moveTo>
                  <a:cubicBezTo>
                    <a:pt y="105" x="55245"/>
                    <a:pt y="181" x="55091"/>
                    <a:pt y="333" x="54950"/>
                  </a:cubicBezTo>
                  <a:cubicBezTo>
                    <a:pt y="484" x="54809"/>
                    <a:pt y="706" x="54686"/>
                    <a:pt y="997" x="54581"/>
                  </a:cubicBezTo>
                  <a:cubicBezTo>
                    <a:pt y="1286" x="54476"/>
                    <a:pt y="1616" x="54395"/>
                    <a:pt y="1986" x="54336"/>
                  </a:cubicBezTo>
                  <a:cubicBezTo>
                    <a:pt y="2356" x="54277"/>
                    <a:pt y="2726" x="54248"/>
                    <a:pt y="3095" x="54248"/>
                  </a:cubicBezTo>
                  <a:cubicBezTo>
                    <a:pt y="3582" x="54248"/>
                    <a:pt y="3958" x="54309"/>
                    <a:pt y="4222" x="54431"/>
                  </a:cubicBezTo>
                  <a:cubicBezTo>
                    <a:pt y="4486" x="54553"/>
                    <a:pt y="4618" x="54726"/>
                    <a:pt y="4618" x="54950"/>
                  </a:cubicBezTo>
                  <a:cubicBezTo>
                    <a:pt y="4618" x="55123"/>
                    <a:pt y="4543" x="55281"/>
                    <a:pt y="4393" x="55425"/>
                  </a:cubicBezTo>
                  <a:cubicBezTo>
                    <a:pt y="4242" x="55568"/>
                    <a:pt y="4021" x="55693"/>
                    <a:pt y="3730" x="55799"/>
                  </a:cubicBezTo>
                  <a:cubicBezTo>
                    <a:pt y="3438" x="55903"/>
                    <a:pt y="3109" x="55983"/>
                    <a:pt y="2741" x="56041"/>
                  </a:cubicBezTo>
                  <a:cubicBezTo>
                    <a:pt y="2373" x="56099"/>
                    <a:pt y="2002" x="56128"/>
                    <a:pt y="1629" x="56128"/>
                  </a:cubicBezTo>
                  <a:cubicBezTo>
                    <a:pt y="1138" x="56128"/>
                    <a:pt y="761" x="56066"/>
                    <a:pt y="499" x="55944"/>
                  </a:cubicBezTo>
                  <a:cubicBezTo>
                    <a:pt y="236" x="55821"/>
                    <a:pt y="105" x="55644"/>
                    <a:pt y="105" x="55412"/>
                  </a:cubicBezTo>
                  <a:close/>
                  <a:moveTo>
                    <a:pt y="105" x="57643"/>
                  </a:moveTo>
                  <a:cubicBezTo>
                    <a:pt y="105" x="57476"/>
                    <a:pt y="181" x="57322"/>
                    <a:pt y="333" x="57181"/>
                  </a:cubicBezTo>
                  <a:cubicBezTo>
                    <a:pt y="484" x="57040"/>
                    <a:pt y="706" x="56917"/>
                    <a:pt y="997" x="56812"/>
                  </a:cubicBezTo>
                  <a:cubicBezTo>
                    <a:pt y="1286" x="56707"/>
                    <a:pt y="1616" x="56626"/>
                    <a:pt y="1986" x="56567"/>
                  </a:cubicBezTo>
                  <a:cubicBezTo>
                    <a:pt y="2356" x="56508"/>
                    <a:pt y="2726" x="56479"/>
                    <a:pt y="3095" x="56479"/>
                  </a:cubicBezTo>
                  <a:cubicBezTo>
                    <a:pt y="3582" x="56479"/>
                    <a:pt y="3958" x="56540"/>
                    <a:pt y="4222" x="56662"/>
                  </a:cubicBezTo>
                  <a:cubicBezTo>
                    <a:pt y="4486" x="56784"/>
                    <a:pt y="4618" x="56957"/>
                    <a:pt y="4618" x="57181"/>
                  </a:cubicBezTo>
                  <a:cubicBezTo>
                    <a:pt y="4618" x="57354"/>
                    <a:pt y="4543" x="57512"/>
                    <a:pt y="4393" x="57656"/>
                  </a:cubicBezTo>
                  <a:cubicBezTo>
                    <a:pt y="4242" x="57799"/>
                    <a:pt y="4021" x="57924"/>
                    <a:pt y="3730" x="58030"/>
                  </a:cubicBezTo>
                  <a:cubicBezTo>
                    <a:pt y="3438" x="58134"/>
                    <a:pt y="3109" x="58214"/>
                    <a:pt y="2741" x="58272"/>
                  </a:cubicBezTo>
                  <a:cubicBezTo>
                    <a:pt y="2373" x="58330"/>
                    <a:pt y="2002" x="58359"/>
                    <a:pt y="1629" x="58359"/>
                  </a:cubicBezTo>
                  <a:cubicBezTo>
                    <a:pt y="1138" x="58359"/>
                    <a:pt y="761" x="58297"/>
                    <a:pt y="499" x="58175"/>
                  </a:cubicBezTo>
                  <a:cubicBezTo>
                    <a:pt y="236" x="58052"/>
                    <a:pt y="105" x="57875"/>
                    <a:pt y="105" x="57643"/>
                  </a:cubicBezTo>
                  <a:close/>
                  <a:moveTo>
                    <a:pt y="1192" x="27945"/>
                  </a:moveTo>
                  <a:cubicBezTo>
                    <a:pt y="1192" x="27827"/>
                    <a:pt y="1232" x="27714"/>
                    <a:pt y="1312" x="27607"/>
                  </a:cubicBezTo>
                  <a:cubicBezTo>
                    <a:pt y="1391" x="27499"/>
                    <a:pt y="1505" x="27404"/>
                    <a:pt y="1652" x="27323"/>
                  </a:cubicBezTo>
                  <a:cubicBezTo>
                    <a:pt y="1876" x="27201"/>
                    <a:pt y="2132" x="27106"/>
                    <a:pt y="2420" x="27039"/>
                  </a:cubicBezTo>
                  <a:cubicBezTo>
                    <a:pt y="2709" x="26972"/>
                    <a:pt y="3003" x="26938"/>
                    <a:pt y="3304" x="26938"/>
                  </a:cubicBezTo>
                  <a:cubicBezTo>
                    <a:pt y="3687" x="26938"/>
                    <a:pt y="3988" x="26994"/>
                    <a:pt y="4206" x="27105"/>
                  </a:cubicBezTo>
                  <a:cubicBezTo>
                    <a:pt y="4425" x="27216"/>
                    <a:pt y="4534" x="27369"/>
                    <a:pt y="4534" x="27563"/>
                  </a:cubicBezTo>
                  <a:cubicBezTo>
                    <a:pt y="4534" x="27698"/>
                    <a:pt y="4489" x="27823"/>
                    <a:pt y="4400" x="27940"/>
                  </a:cubicBezTo>
                  <a:cubicBezTo>
                    <a:pt y="4311" x="28056"/>
                    <a:pt y="4180" x="28158"/>
                    <a:pt y="4009" x="28246"/>
                  </a:cubicBezTo>
                  <a:lnTo>
                    <a:pt y="4009" x="28246"/>
                  </a:lnTo>
                  <a:lnTo>
                    <a:pt y="4254" x="28219"/>
                  </a:lnTo>
                  <a:cubicBezTo>
                    <a:pt y="4602" x="28178"/>
                    <a:pt y="4868" x="28093"/>
                    <a:pt y="5054" x="27964"/>
                  </a:cubicBezTo>
                  <a:cubicBezTo>
                    <a:pt y="5239" x="27836"/>
                    <a:pt y="5332" x="27672"/>
                    <a:pt y="5332" x="27472"/>
                  </a:cubicBezTo>
                  <a:cubicBezTo>
                    <a:pt y="5332" x="27374"/>
                    <a:pt y="5312" x="27281"/>
                    <a:pt y="5271" x="27195"/>
                  </a:cubicBezTo>
                  <a:cubicBezTo>
                    <a:pt y="5230" x="27108"/>
                    <a:pt y="5167" x="27026"/>
                    <a:pt y="5082" x="26948"/>
                  </a:cubicBezTo>
                  <a:lnTo>
                    <a:pt y="5603" x="26890"/>
                  </a:lnTo>
                  <a:cubicBezTo>
                    <a:pt y="5661" x="26972"/>
                    <a:pt y="5705" x="27061"/>
                    <a:pt y="5733" x="27155"/>
                  </a:cubicBezTo>
                  <a:cubicBezTo>
                    <a:pt y="5761" x="27250"/>
                    <a:pt y="5775" x="27353"/>
                    <a:pt y="5775" x="27464"/>
                  </a:cubicBezTo>
                  <a:cubicBezTo>
                    <a:pt y="5775" x="27764"/>
                    <a:pt y="5639" x="28003"/>
                    <a:pt y="5367" x="28180"/>
                  </a:cubicBezTo>
                  <a:cubicBezTo>
                    <a:pt y="5095" x="28358"/>
                    <a:pt y="4682" x="28478"/>
                    <a:pt y="4129" x="28541"/>
                  </a:cubicBezTo>
                  <a:lnTo>
                    <a:pt y="1271" x="28868"/>
                  </a:lnTo>
                  <a:lnTo>
                    <a:pt y="1271" x="28551"/>
                  </a:lnTo>
                  <a:lnTo>
                    <a:pt y="1778" x="28496"/>
                  </a:lnTo>
                  <a:cubicBezTo>
                    <a:pt y="1591" x="28449"/>
                    <a:pt y="1447" x="28378"/>
                    <a:pt y="1345" x="28282"/>
                  </a:cubicBezTo>
                  <a:cubicBezTo>
                    <a:pt y="1243" x="28186"/>
                    <a:pt y="1192" x="28074"/>
                    <a:pt y="1192" x="279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y="1502675" x="1677700"/>
              <a:ext cy="144400" cx="860600"/>
            </a:xfrm>
            <a:custGeom>
              <a:pathLst>
                <a:path w="34424" extrusionOk="0" h="5776">
                  <a:moveTo>
                    <a:pt y="668" x="16371"/>
                  </a:moveTo>
                  <a:cubicBezTo>
                    <a:pt y="668" x="16538"/>
                    <a:pt y="732" x="16664"/>
                    <a:pt y="861" x="16749"/>
                  </a:cubicBezTo>
                  <a:cubicBezTo>
                    <a:pt y="991" x="16834"/>
                    <a:pt y="1182" x="16876"/>
                    <a:pt y="1437" x="16876"/>
                  </a:cubicBezTo>
                  <a:cubicBezTo>
                    <a:pt y="1691" x="16876"/>
                    <a:pt y="1884" x="16834"/>
                    <a:pt y="2015" x="16749"/>
                  </a:cubicBezTo>
                  <a:cubicBezTo>
                    <a:pt y="2146" x="16664"/>
                    <a:pt y="2212" x="16538"/>
                    <a:pt y="2212" x="16371"/>
                  </a:cubicBezTo>
                  <a:lnTo>
                    <a:pt y="2212" x="15936"/>
                  </a:lnTo>
                  <a:lnTo>
                    <a:pt y="668" x="15936"/>
                  </a:lnTo>
                  <a:close/>
                  <a:moveTo>
                    <a:pt y="1647" x="5425"/>
                  </a:moveTo>
                  <a:cubicBezTo>
                    <a:pt y="1647" x="5580"/>
                    <a:pt y="1734" x="5705"/>
                    <a:pt y="1909" x="5799"/>
                  </a:cubicBezTo>
                  <a:cubicBezTo>
                    <a:pt y="2084" x="5894"/>
                    <a:pt y="2318" x="5942"/>
                    <a:pt y="2611" x="5944"/>
                  </a:cubicBezTo>
                  <a:lnTo>
                    <a:pt y="2614" x="4821"/>
                  </a:lnTo>
                  <a:cubicBezTo>
                    <a:pt y="2307" x="4837"/>
                    <a:pt y="2069" x="4898"/>
                    <a:pt y="1900" x="5003"/>
                  </a:cubicBezTo>
                  <a:cubicBezTo>
                    <a:pt y="1731" x="5109"/>
                    <a:pt y="1647" x="5249"/>
                    <a:pt y="1647" x="5425"/>
                  </a:cubicBezTo>
                  <a:close/>
                  <a:moveTo>
                    <a:pt y="1647" x="9808"/>
                  </a:moveTo>
                  <a:cubicBezTo>
                    <a:pt y="1647" x="9963"/>
                    <a:pt y="1734" x="10088"/>
                    <a:pt y="1909" x="10182"/>
                  </a:cubicBezTo>
                  <a:cubicBezTo>
                    <a:pt y="2084" x="10277"/>
                    <a:pt y="2318" x="10325"/>
                    <a:pt y="2611" x="10327"/>
                  </a:cubicBezTo>
                  <a:lnTo>
                    <a:pt y="2614" x="9204"/>
                  </a:lnTo>
                  <a:cubicBezTo>
                    <a:pt y="2307" x="9220"/>
                    <a:pt y="2069" x="9281"/>
                    <a:pt y="1900" x="9386"/>
                  </a:cubicBezTo>
                  <a:cubicBezTo>
                    <a:pt y="1731" x="9492"/>
                    <a:pt y="1647" x="9632"/>
                    <a:pt y="1647" x="9808"/>
                  </a:cubicBezTo>
                  <a:close/>
                  <a:moveTo>
                    <a:pt y="1647" x="18819"/>
                  </a:moveTo>
                  <a:cubicBezTo>
                    <a:pt y="1647" x="18974"/>
                    <a:pt y="1734" x="19099"/>
                    <a:pt y="1909" x="19193"/>
                  </a:cubicBezTo>
                  <a:cubicBezTo>
                    <a:pt y="2084" x="19288"/>
                    <a:pt y="2318" x="19336"/>
                    <a:pt y="2611" x="19338"/>
                  </a:cubicBezTo>
                  <a:lnTo>
                    <a:pt y="2614" x="18215"/>
                  </a:lnTo>
                  <a:cubicBezTo>
                    <a:pt y="2307" x="18231"/>
                    <a:pt y="2069" x="18292"/>
                    <a:pt y="1900" x="18397"/>
                  </a:cubicBezTo>
                  <a:cubicBezTo>
                    <a:pt y="1731" x="18503"/>
                    <a:pt y="1647" x="18643"/>
                    <a:pt y="1647" x="18819"/>
                  </a:cubicBezTo>
                  <a:close/>
                  <a:moveTo>
                    <a:pt y="1647" x="29712"/>
                  </a:moveTo>
                  <a:cubicBezTo>
                    <a:pt y="1647" x="29867"/>
                    <a:pt y="1734" x="29992"/>
                    <a:pt y="1909" x="30086"/>
                  </a:cubicBezTo>
                  <a:cubicBezTo>
                    <a:pt y="2084" x="30181"/>
                    <a:pt y="2318" x="30229"/>
                    <a:pt y="2611" x="30231"/>
                  </a:cubicBezTo>
                  <a:lnTo>
                    <a:pt y="2614" x="29108"/>
                  </a:lnTo>
                  <a:cubicBezTo>
                    <a:pt y="2307" x="29124"/>
                    <a:pt y="2069" x="29185"/>
                    <a:pt y="1900" x="29290"/>
                  </a:cubicBezTo>
                  <a:cubicBezTo>
                    <a:pt y="1731" x="29396"/>
                    <a:pt y="1647" x="29536"/>
                    <a:pt y="1647" x="29712"/>
                  </a:cubicBezTo>
                  <a:close/>
                  <a:moveTo>
                    <a:pt y="105" x="13190"/>
                  </a:moveTo>
                  <a:cubicBezTo>
                    <a:pt y="105" x="13072"/>
                    <a:pt y="133" x="12958"/>
                    <a:pt y="187" x="12848"/>
                  </a:cubicBezTo>
                  <a:cubicBezTo>
                    <a:pt y="241" x="12738"/>
                    <a:pt y="324" x="12629"/>
                    <a:pt y="435" x="12522"/>
                  </a:cubicBezTo>
                  <a:lnTo>
                    <a:pt y="982" x="12522"/>
                  </a:lnTo>
                  <a:cubicBezTo>
                    <a:pt y="852" x="12633"/>
                    <a:pt y="753" x="12739"/>
                    <a:pt y="685" x="12841"/>
                  </a:cubicBezTo>
                  <a:cubicBezTo>
                    <a:pt y="617" x="12944"/>
                    <a:pt y="583" x="13040"/>
                    <a:pt y="583" x="13130"/>
                  </a:cubicBezTo>
                  <a:cubicBezTo>
                    <a:pt y="583" x="13253"/>
                    <a:pt y="637" x="13352"/>
                    <a:pt y="743" x="13427"/>
                  </a:cubicBezTo>
                  <a:cubicBezTo>
                    <a:pt y="850" x="13502"/>
                    <a:pt y="990" x="13539"/>
                    <a:pt y="1163" x="13539"/>
                  </a:cubicBezTo>
                  <a:cubicBezTo>
                    <a:pt y="1258" x="13539"/>
                    <a:pt y="1351" x="13525"/>
                    <a:pt y="1443" x="13495"/>
                  </a:cubicBezTo>
                  <a:cubicBezTo>
                    <a:pt y="1534" x="13466"/>
                    <a:pt y="1631" x="13419"/>
                    <a:pt y="1734" x="13354"/>
                  </a:cubicBezTo>
                  <a:lnTo>
                    <a:pt y="1993" x="13200"/>
                  </a:lnTo>
                  <a:cubicBezTo>
                    <a:pt y="2160" x="13097"/>
                    <a:pt y="2307" x="13030"/>
                    <a:pt y="2433" x="12998"/>
                  </a:cubicBezTo>
                  <a:cubicBezTo>
                    <a:pt y="2559" x="12966"/>
                    <a:pt y="2721" x="12950"/>
                    <a:pt y="2917" x="12950"/>
                  </a:cubicBezTo>
                  <a:lnTo>
                    <a:pt y="3366" x="12950"/>
                  </a:lnTo>
                  <a:lnTo>
                    <a:pt y="3366" x="13277"/>
                  </a:lnTo>
                  <a:lnTo>
                    <a:pt y="3007" x="13277"/>
                  </a:lnTo>
                  <a:cubicBezTo>
                    <a:pt y="2906" x="13277"/>
                    <a:pt y="2827" x="13279"/>
                    <a:pt y="2768" x="13282"/>
                  </a:cubicBezTo>
                  <a:cubicBezTo>
                    <a:pt y="2710" x="13286"/>
                    <a:pt y="2660" x="13291"/>
                    <a:pt y="2620" x="13298"/>
                  </a:cubicBezTo>
                  <a:cubicBezTo>
                    <a:pt y="2571" x="13307"/>
                    <a:pt y="2521" x="13322"/>
                    <a:pt y="2470" x="13345"/>
                  </a:cubicBezTo>
                  <a:cubicBezTo>
                    <a:pt y="2418" x="13367"/>
                    <a:pt y="2347" x="13405"/>
                    <a:pt y="2255" x="13459"/>
                  </a:cubicBezTo>
                  <a:lnTo>
                    <a:pt y="2005" x="13609"/>
                  </a:lnTo>
                  <a:cubicBezTo>
                    <a:pt y="1838" x="13712"/>
                    <a:pt y="1688" x="13784"/>
                    <a:pt y="1555" x="13825"/>
                  </a:cubicBezTo>
                  <a:cubicBezTo>
                    <a:pt y="1422" x="13866"/>
                    <a:pt y="1281" x="13887"/>
                    <a:pt y="1134" x="13887"/>
                  </a:cubicBezTo>
                  <a:cubicBezTo>
                    <a:pt y="825" x="13887"/>
                    <a:pt y="576" x="13823"/>
                    <a:pt y="388" x="13696"/>
                  </a:cubicBezTo>
                  <a:cubicBezTo>
                    <a:pt y="200" x="13568"/>
                    <a:pt y="105" x="13400"/>
                    <a:pt y="105" x="13190"/>
                  </a:cubicBezTo>
                  <a:close/>
                  <a:moveTo>
                    <a:pt y="105" x="23882"/>
                  </a:moveTo>
                  <a:cubicBezTo>
                    <a:pt y="105" x="23764"/>
                    <a:pt y="133" x="23650"/>
                    <a:pt y="187" x="23540"/>
                  </a:cubicBezTo>
                  <a:cubicBezTo>
                    <a:pt y="241" x="23430"/>
                    <a:pt y="324" x="23321"/>
                    <a:pt y="435" x="23214"/>
                  </a:cubicBezTo>
                  <a:lnTo>
                    <a:pt y="982" x="23214"/>
                  </a:lnTo>
                  <a:cubicBezTo>
                    <a:pt y="852" x="23325"/>
                    <a:pt y="753" x="23431"/>
                    <a:pt y="685" x="23533"/>
                  </a:cubicBezTo>
                  <a:cubicBezTo>
                    <a:pt y="617" x="23636"/>
                    <a:pt y="583" x="23732"/>
                    <a:pt y="583" x="23822"/>
                  </a:cubicBezTo>
                  <a:cubicBezTo>
                    <a:pt y="583" x="23945"/>
                    <a:pt y="637" x="24044"/>
                    <a:pt y="743" x="24119"/>
                  </a:cubicBezTo>
                  <a:cubicBezTo>
                    <a:pt y="850" x="24194"/>
                    <a:pt y="990" x="24231"/>
                    <a:pt y="1163" x="24231"/>
                  </a:cubicBezTo>
                  <a:cubicBezTo>
                    <a:pt y="1258" x="24231"/>
                    <a:pt y="1351" x="24217"/>
                    <a:pt y="1443" x="24187"/>
                  </a:cubicBezTo>
                  <a:cubicBezTo>
                    <a:pt y="1534" x="24158"/>
                    <a:pt y="1631" x="24111"/>
                    <a:pt y="1734" x="24046"/>
                  </a:cubicBezTo>
                  <a:lnTo>
                    <a:pt y="1993" x="23892"/>
                  </a:lnTo>
                  <a:cubicBezTo>
                    <a:pt y="2160" x="23789"/>
                    <a:pt y="2307" x="23722"/>
                    <a:pt y="2433" x="23690"/>
                  </a:cubicBezTo>
                  <a:cubicBezTo>
                    <a:pt y="2559" x="23658"/>
                    <a:pt y="2721" x="23642"/>
                    <a:pt y="2917" x="23642"/>
                  </a:cubicBezTo>
                  <a:lnTo>
                    <a:pt y="3366" x="23642"/>
                  </a:lnTo>
                  <a:lnTo>
                    <a:pt y="3366" x="23969"/>
                  </a:lnTo>
                  <a:lnTo>
                    <a:pt y="3007" x="23969"/>
                  </a:lnTo>
                  <a:cubicBezTo>
                    <a:pt y="2906" x="23969"/>
                    <a:pt y="2827" x="23971"/>
                    <a:pt y="2768" x="23974"/>
                  </a:cubicBezTo>
                  <a:cubicBezTo>
                    <a:pt y="2710" x="23978"/>
                    <a:pt y="2660" x="23983"/>
                    <a:pt y="2620" x="23990"/>
                  </a:cubicBezTo>
                  <a:cubicBezTo>
                    <a:pt y="2571" x="23999"/>
                    <a:pt y="2521" x="24014"/>
                    <a:pt y="2470" x="24037"/>
                  </a:cubicBezTo>
                  <a:cubicBezTo>
                    <a:pt y="2418" x="24059"/>
                    <a:pt y="2347" x="24097"/>
                    <a:pt y="2255" x="24151"/>
                  </a:cubicBezTo>
                  <a:lnTo>
                    <a:pt y="2005" x="24301"/>
                  </a:lnTo>
                  <a:cubicBezTo>
                    <a:pt y="1838" x="24404"/>
                    <a:pt y="1688" x="24476"/>
                    <a:pt y="1555" x="24517"/>
                  </a:cubicBezTo>
                  <a:cubicBezTo>
                    <a:pt y="1422" x="24558"/>
                    <a:pt y="1281" x="24579"/>
                    <a:pt y="1134" x="24579"/>
                  </a:cubicBezTo>
                  <a:cubicBezTo>
                    <a:pt y="825" x="24579"/>
                    <a:pt y="576" x="24515"/>
                    <a:pt y="388" x="24388"/>
                  </a:cubicBezTo>
                  <a:cubicBezTo>
                    <a:pt y="200" x="24260"/>
                    <a:pt y="105" x="24092"/>
                    <a:pt y="105" x="23882"/>
                  </a:cubicBezTo>
                  <a:close/>
                  <a:moveTo>
                    <a:pt y="105" x="33727"/>
                  </a:moveTo>
                  <a:cubicBezTo>
                    <a:pt y="105" x="33609"/>
                    <a:pt y="133" x="33495"/>
                    <a:pt y="187" x="33385"/>
                  </a:cubicBezTo>
                  <a:cubicBezTo>
                    <a:pt y="241" x="33275"/>
                    <a:pt y="324" x="33166"/>
                    <a:pt y="435" x="33059"/>
                  </a:cubicBezTo>
                  <a:lnTo>
                    <a:pt y="982" x="33059"/>
                  </a:lnTo>
                  <a:cubicBezTo>
                    <a:pt y="852" x="33170"/>
                    <a:pt y="753" x="33276"/>
                    <a:pt y="685" x="33378"/>
                  </a:cubicBezTo>
                  <a:cubicBezTo>
                    <a:pt y="617" x="33481"/>
                    <a:pt y="583" x="33577"/>
                    <a:pt y="583" x="33667"/>
                  </a:cubicBezTo>
                  <a:cubicBezTo>
                    <a:pt y="583" x="33790"/>
                    <a:pt y="637" x="33889"/>
                    <a:pt y="743" x="33964"/>
                  </a:cubicBezTo>
                  <a:cubicBezTo>
                    <a:pt y="850" x="34039"/>
                    <a:pt y="990" x="34076"/>
                    <a:pt y="1163" x="34076"/>
                  </a:cubicBezTo>
                  <a:cubicBezTo>
                    <a:pt y="1258" x="34076"/>
                    <a:pt y="1351" x="34062"/>
                    <a:pt y="1443" x="34032"/>
                  </a:cubicBezTo>
                  <a:cubicBezTo>
                    <a:pt y="1534" x="34003"/>
                    <a:pt y="1631" x="33956"/>
                    <a:pt y="1734" x="33891"/>
                  </a:cubicBezTo>
                  <a:lnTo>
                    <a:pt y="1993" x="33737"/>
                  </a:lnTo>
                  <a:cubicBezTo>
                    <a:pt y="2160" x="33634"/>
                    <a:pt y="2307" x="33567"/>
                    <a:pt y="2433" x="33535"/>
                  </a:cubicBezTo>
                  <a:cubicBezTo>
                    <a:pt y="2559" x="33503"/>
                    <a:pt y="2721" x="33487"/>
                    <a:pt y="2917" x="33487"/>
                  </a:cubicBezTo>
                  <a:lnTo>
                    <a:pt y="3366" x="33487"/>
                  </a:lnTo>
                  <a:lnTo>
                    <a:pt y="3366" x="33814"/>
                  </a:lnTo>
                  <a:lnTo>
                    <a:pt y="3007" x="33814"/>
                  </a:lnTo>
                  <a:cubicBezTo>
                    <a:pt y="2906" x="33814"/>
                    <a:pt y="2827" x="33816"/>
                    <a:pt y="2768" x="33819"/>
                  </a:cubicBezTo>
                  <a:cubicBezTo>
                    <a:pt y="2710" x="33823"/>
                    <a:pt y="2660" x="33828"/>
                    <a:pt y="2620" x="33835"/>
                  </a:cubicBezTo>
                  <a:cubicBezTo>
                    <a:pt y="2571" x="33844"/>
                    <a:pt y="2521" x="33859"/>
                    <a:pt y="2470" x="33882"/>
                  </a:cubicBezTo>
                  <a:cubicBezTo>
                    <a:pt y="2418" x="33904"/>
                    <a:pt y="2347" x="33942"/>
                    <a:pt y="2255" x="33996"/>
                  </a:cubicBezTo>
                  <a:lnTo>
                    <a:pt y="2005" x="34146"/>
                  </a:lnTo>
                  <a:cubicBezTo>
                    <a:pt y="1838" x="34249"/>
                    <a:pt y="1688" x="34321"/>
                    <a:pt y="1555" x="34362"/>
                  </a:cubicBezTo>
                  <a:cubicBezTo>
                    <a:pt y="1422" x="34403"/>
                    <a:pt y="1281" x="34424"/>
                    <a:pt y="1134" x="34424"/>
                  </a:cubicBezTo>
                  <a:cubicBezTo>
                    <a:pt y="825" x="34424"/>
                    <a:pt y="576" x="34360"/>
                    <a:pt y="388" x="34233"/>
                  </a:cubicBezTo>
                  <a:cubicBezTo>
                    <a:pt y="200" x="34105"/>
                    <a:pt y="105" x="33937"/>
                    <a:pt y="105" x="33727"/>
                  </a:cubicBezTo>
                  <a:close/>
                  <a:moveTo>
                    <a:pt y="1641" x="7500"/>
                  </a:moveTo>
                  <a:cubicBezTo>
                    <a:pt y="1641" x="7670"/>
                    <a:pt y="1748" x="7802"/>
                    <a:pt y="1961" x="7896"/>
                  </a:cubicBezTo>
                  <a:cubicBezTo>
                    <a:pt y="2175" x="7991"/>
                    <a:pt y="2476" x="8038"/>
                    <a:pt y="2864" x="8038"/>
                  </a:cubicBezTo>
                  <a:cubicBezTo>
                    <a:pt y="3251" x="8038"/>
                    <a:pt y="3551" x="7991"/>
                    <a:pt y="3765" x="7896"/>
                  </a:cubicBezTo>
                  <a:cubicBezTo>
                    <a:pt y="3978" x="7802"/>
                    <a:pt y="4085" x="7670"/>
                    <a:pt y="4085" x="7500"/>
                  </a:cubicBezTo>
                  <a:cubicBezTo>
                    <a:pt y="4085" x="7331"/>
                    <a:pt y="3978" x="7200"/>
                    <a:pt y="3765" x="7105"/>
                  </a:cubicBezTo>
                  <a:cubicBezTo>
                    <a:pt y="3551" x="7011"/>
                    <a:pt y="3251" x="6964"/>
                    <a:pt y="2864" x="6964"/>
                  </a:cubicBezTo>
                  <a:cubicBezTo>
                    <a:pt y="2476" x="6964"/>
                    <a:pt y="2175" x="7011"/>
                    <a:pt y="1961" x="7105"/>
                  </a:cubicBezTo>
                  <a:cubicBezTo>
                    <a:pt y="1748" x="7200"/>
                    <a:pt y="1641" x="7331"/>
                    <a:pt y="1641" x="7500"/>
                  </a:cubicBezTo>
                  <a:close/>
                  <a:moveTo>
                    <a:pt y="2894" x="21355"/>
                  </a:moveTo>
                  <a:lnTo>
                    <a:pt y="3013" x="21355"/>
                  </a:lnTo>
                  <a:cubicBezTo>
                    <a:pt y="3363" x="21355"/>
                    <a:pt y="3643" x="21302"/>
                    <a:pt y="3854" x="21196"/>
                  </a:cubicBezTo>
                  <a:cubicBezTo>
                    <a:pt y="4064" x="21091"/>
                    <a:pt y="4170" x="20951"/>
                    <a:pt y="4170" x="20776"/>
                  </a:cubicBezTo>
                  <a:cubicBezTo>
                    <a:pt y="4170" x="20649"/>
                    <a:pt y="4114" x="20549"/>
                    <a:pt y="4002" x="20475"/>
                  </a:cubicBezTo>
                  <a:cubicBezTo>
                    <a:pt y="3890" x="20402"/>
                    <a:pt y="3739" x="20365"/>
                    <a:pt y="3549" x="20365"/>
                  </a:cubicBezTo>
                  <a:cubicBezTo>
                    <a:pt y="3310" x="20365"/>
                    <a:pt y="3141" x="20414"/>
                    <a:pt y="3042" x="20512"/>
                  </a:cubicBezTo>
                  <a:cubicBezTo>
                    <a:pt y="2943" x="20610"/>
                    <a:pt y="2894" x="20787"/>
                    <a:pt y="2894" x="21041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346"/>
                  </a:lnTo>
                  <a:lnTo>
                    <a:pt y="184" x="346"/>
                  </a:lnTo>
                  <a:close/>
                  <a:moveTo>
                    <a:pt y="1192" x="1945"/>
                  </a:moveTo>
                  <a:cubicBezTo>
                    <a:pt y="1192" x="1812"/>
                    <a:pt y="1241" x="1694"/>
                    <a:pt y="1338" x="1592"/>
                  </a:cubicBezTo>
                  <a:cubicBezTo>
                    <a:pt y="1435" x="1490"/>
                    <a:pt y="1582" x="1401"/>
                    <a:pt y="1778" x="1326"/>
                  </a:cubicBezTo>
                  <a:lnTo>
                    <a:pt y="1271" x="1326"/>
                  </a:lnTo>
                  <a:lnTo>
                    <a:pt y="1271" x="1009"/>
                  </a:lnTo>
                  <a:lnTo>
                    <a:pt y="4534" x="1009"/>
                  </a:lnTo>
                  <a:lnTo>
                    <a:pt y="4534" x="1326"/>
                  </a:lnTo>
                  <a:lnTo>
                    <a:pt y="2690" x="1326"/>
                  </a:lnTo>
                  <a:cubicBezTo>
                    <a:pt y="2371" x="1326"/>
                    <a:pt y="2120" x="1375"/>
                    <a:pt y="1935" x="1473"/>
                  </a:cubicBezTo>
                  <a:cubicBezTo>
                    <a:pt y="1750" x="1571"/>
                    <a:pt y="1658" x="1705"/>
                    <a:pt y="1658" x="1875"/>
                  </a:cubicBezTo>
                  <a:cubicBezTo>
                    <a:pt y="1658" x="2017"/>
                    <a:pt y="1735" x="2123"/>
                    <a:pt y="1888" x="2194"/>
                  </a:cubicBezTo>
                  <a:cubicBezTo>
                    <a:pt y="2042" x="2264"/>
                    <a:pt y="2273" x="2300"/>
                    <a:pt y="2582" x="2300"/>
                  </a:cubicBezTo>
                  <a:lnTo>
                    <a:pt y="4534" x="2300"/>
                  </a:lnTo>
                  <a:lnTo>
                    <a:pt y="4534" x="2615"/>
                  </a:lnTo>
                  <a:lnTo>
                    <a:pt y="2564" x="2615"/>
                  </a:lnTo>
                  <a:cubicBezTo>
                    <a:pt y="2114" x="2615"/>
                    <a:pt y="1772" x="2558"/>
                    <a:pt y="1540" x="2445"/>
                  </a:cubicBezTo>
                  <a:cubicBezTo>
                    <a:pt y="1308" x="2332"/>
                    <a:pt y="1192" x="2166"/>
                    <a:pt y="1192" x="1945"/>
                  </a:cubicBezTo>
                  <a:close/>
                  <a:moveTo>
                    <a:pt y="344" x="3239"/>
                  </a:moveTo>
                  <a:lnTo>
                    <a:pt y="1271" x="3239"/>
                  </a:lnTo>
                  <a:lnTo>
                    <a:pt y="1271" x="3008"/>
                  </a:lnTo>
                  <a:lnTo>
                    <a:pt y="1687" x="3008"/>
                  </a:lnTo>
                  <a:lnTo>
                    <a:pt y="1687" x="3239"/>
                  </a:lnTo>
                  <a:lnTo>
                    <a:pt y="3459" x="3239"/>
                  </a:lnTo>
                  <a:cubicBezTo>
                    <a:pt y="3867" x="3239"/>
                    <a:pt y="4148" x="3285"/>
                    <a:pt y="4302" x="3377"/>
                  </a:cubicBezTo>
                  <a:cubicBezTo>
                    <a:pt y="4457" x="3470"/>
                    <a:pt y="4534" x="3638"/>
                    <a:pt y="4534" x="3881"/>
                  </a:cubicBezTo>
                  <a:lnTo>
                    <a:pt y="4534" x="4204"/>
                  </a:lnTo>
                  <a:lnTo>
                    <a:pt y="4085" x="4204"/>
                  </a:lnTo>
                  <a:lnTo>
                    <a:pt y="4085" x="3881"/>
                  </a:lnTo>
                  <a:cubicBezTo>
                    <a:pt y="4085" x="3749"/>
                    <a:pt y="4047" x="3662"/>
                    <a:pt y="3972" x="3620"/>
                  </a:cubicBezTo>
                  <a:cubicBezTo>
                    <a:pt y="3896" x="3577"/>
                    <a:pt y="3725" x="3555"/>
                    <a:pt y="3459" x="3555"/>
                  </a:cubicBezTo>
                  <a:lnTo>
                    <a:pt y="1687" x="3555"/>
                  </a:lnTo>
                  <a:lnTo>
                    <a:pt y="1687" x="4204"/>
                  </a:lnTo>
                  <a:lnTo>
                    <a:pt y="1271" x="4204"/>
                  </a:lnTo>
                  <a:lnTo>
                    <a:pt y="1271" x="3555"/>
                  </a:lnTo>
                  <a:lnTo>
                    <a:pt y="344" x="3555"/>
                  </a:lnTo>
                  <a:close/>
                  <a:moveTo>
                    <a:pt y="1192" x="12109"/>
                  </a:moveTo>
                  <a:cubicBezTo>
                    <a:pt y="1192" x="11957"/>
                    <a:pt y="1240" x="11828"/>
                    <a:pt y="1336" x="11722"/>
                  </a:cubicBezTo>
                  <a:cubicBezTo>
                    <a:pt y="1432" x="11616"/>
                    <a:pt y="1580" x="11530"/>
                    <a:pt y="1778" x="11464"/>
                  </a:cubicBezTo>
                  <a:lnTo>
                    <a:pt y="1271" x="11464"/>
                  </a:lnTo>
                  <a:lnTo>
                    <a:pt y="1271" x="11147"/>
                  </a:lnTo>
                  <a:lnTo>
                    <a:pt y="4534" x="11147"/>
                  </a:lnTo>
                  <a:lnTo>
                    <a:pt y="4534" x="11464"/>
                  </a:lnTo>
                  <a:lnTo>
                    <a:pt y="2815" x="11464"/>
                  </a:lnTo>
                  <a:cubicBezTo>
                    <a:pt y="2446" x="11464"/>
                    <a:pt y="2163" x="11511"/>
                    <a:pt y="1966" x="11607"/>
                  </a:cubicBezTo>
                  <a:cubicBezTo>
                    <a:pt y="1768" x="11702"/>
                    <a:pt y="1670" x="11839"/>
                    <a:pt y="1670" x="12017"/>
                  </a:cubicBezTo>
                  <a:cubicBezTo>
                    <a:pt y="1670" x="12067"/>
                    <a:pt y="1678" x="12113"/>
                    <a:pt y="1695" x="12154"/>
                  </a:cubicBezTo>
                  <a:cubicBezTo>
                    <a:pt y="1711" x="12196"/>
                    <a:pt y="1737" x="12235"/>
                    <a:pt y="1772" x="12270"/>
                  </a:cubicBezTo>
                  <a:lnTo>
                    <a:pt y="1221" x="12268"/>
                  </a:lnTo>
                  <a:cubicBezTo>
                    <a:pt y="1211" x="12236"/>
                    <a:pt y="1204" x="12207"/>
                    <a:pt y="1199" x="12181"/>
                  </a:cubicBezTo>
                  <a:cubicBezTo>
                    <a:pt y="1194" x="12155"/>
                    <a:pt y="1192" x="12131"/>
                    <a:pt y="1192" x="12109"/>
                  </a:cubicBezTo>
                  <a:close/>
                  <a:moveTo>
                    <a:pt y="3794" x="12940"/>
                  </a:moveTo>
                  <a:lnTo>
                    <a:pt y="4534" x="12940"/>
                  </a:lnTo>
                  <a:lnTo>
                    <a:pt y="4534" x="13287"/>
                  </a:lnTo>
                  <a:lnTo>
                    <a:pt y="3794" x="13287"/>
                  </a:lnTo>
                  <a:close/>
                  <a:moveTo>
                    <a:pt y="184" x="15591"/>
                  </a:moveTo>
                  <a:lnTo>
                    <a:pt y="4534" x="15591"/>
                  </a:lnTo>
                  <a:lnTo>
                    <a:pt y="4534" x="15936"/>
                  </a:lnTo>
                  <a:lnTo>
                    <a:pt y="2695" x="15936"/>
                  </a:lnTo>
                  <a:lnTo>
                    <a:pt y="2695" x="16313"/>
                  </a:lnTo>
                  <a:cubicBezTo>
                    <a:pt y="2695" x="16450"/>
                    <a:pt y="2743" x="16558"/>
                    <a:pt y="2838" x="16638"/>
                  </a:cubicBezTo>
                  <a:cubicBezTo>
                    <a:pt y="2933" x="16717"/>
                    <a:pt y="3127" x="16799"/>
                    <a:pt y="3418" x="16883"/>
                  </a:cubicBezTo>
                  <a:lnTo>
                    <a:pt y="4534" x="17210"/>
                  </a:lnTo>
                  <a:lnTo>
                    <a:pt y="4534" x="17582"/>
                  </a:lnTo>
                  <a:lnTo>
                    <a:pt y="3345" x="17231"/>
                  </a:lnTo>
                  <a:cubicBezTo>
                    <a:pt y="3100" x="17160"/>
                    <a:pt y="2908" x="17090"/>
                    <a:pt y="2768" x="17019"/>
                  </a:cubicBezTo>
                  <a:cubicBezTo>
                    <a:pt y="2628" x="16949"/>
                    <a:pt y="2537" x="16877"/>
                    <a:pt y="2494" x="16803"/>
                  </a:cubicBezTo>
                  <a:cubicBezTo>
                    <a:pt y="2424" x="16945"/>
                    <a:pt y="2299" x="17054"/>
                    <a:pt y="2119" x="17129"/>
                  </a:cubicBezTo>
                  <a:cubicBezTo>
                    <a:pt y="1938" x="17204"/>
                    <a:pt y="1711" x="17241"/>
                    <a:pt y="1437" x="17241"/>
                  </a:cubicBezTo>
                  <a:cubicBezTo>
                    <a:pt y="1017" x="17241"/>
                    <a:pt y="704" x="17169"/>
                    <a:pt y="496" x="17025"/>
                  </a:cubicBezTo>
                  <a:cubicBezTo>
                    <a:pt y="288" x="16881"/>
                    <a:pt y="184" x="16663"/>
                    <a:pt y="184" x="16371"/>
                  </a:cubicBezTo>
                  <a:close/>
                  <a:moveTo>
                    <a:pt y="0" x="22319"/>
                  </a:moveTo>
                  <a:lnTo>
                    <a:pt y="4534" x="22319"/>
                  </a:lnTo>
                  <a:lnTo>
                    <a:pt y="4534" x="22634"/>
                  </a:lnTo>
                  <a:lnTo>
                    <a:pt y="0" x="22634"/>
                  </a:lnTo>
                  <a:close/>
                  <a:moveTo>
                    <a:pt y="3794" x="23632"/>
                  </a:moveTo>
                  <a:lnTo>
                    <a:pt y="4534" x="23632"/>
                  </a:lnTo>
                  <a:lnTo>
                    <a:pt y="4534" x="23979"/>
                  </a:lnTo>
                  <a:lnTo>
                    <a:pt y="3794" x="23979"/>
                  </a:lnTo>
                  <a:close/>
                  <a:moveTo>
                    <a:pt y="184" x="26283"/>
                  </a:moveTo>
                  <a:lnTo>
                    <a:pt y="4534" x="26283"/>
                  </a:lnTo>
                  <a:lnTo>
                    <a:pt y="4534" x="26628"/>
                  </a:lnTo>
                  <a:lnTo>
                    <a:pt y="2462" x="26628"/>
                  </a:lnTo>
                  <a:lnTo>
                    <a:pt y="2462" x="27885"/>
                  </a:lnTo>
                  <a:lnTo>
                    <a:pt y="4534" x="27885"/>
                  </a:lnTo>
                  <a:lnTo>
                    <a:pt y="4534" x="28231"/>
                  </a:lnTo>
                  <a:lnTo>
                    <a:pt y="184" x="28231"/>
                  </a:lnTo>
                  <a:lnTo>
                    <a:pt y="184" x="27885"/>
                  </a:lnTo>
                  <a:lnTo>
                    <a:pt y="1967" x="27885"/>
                  </a:lnTo>
                  <a:lnTo>
                    <a:pt y="1967" x="26628"/>
                  </a:lnTo>
                  <a:lnTo>
                    <a:pt y="184" x="26628"/>
                  </a:lnTo>
                  <a:close/>
                  <a:moveTo>
                    <a:pt y="1271" x="30897"/>
                  </a:moveTo>
                  <a:lnTo>
                    <a:pt y="2827" x="31578"/>
                  </a:lnTo>
                  <a:lnTo>
                    <a:pt y="4534" x="30833"/>
                  </a:lnTo>
                  <a:lnTo>
                    <a:pt y="4534" x="31205"/>
                  </a:lnTo>
                  <a:lnTo>
                    <a:pt y="3252" x="31763"/>
                  </a:lnTo>
                  <a:lnTo>
                    <a:pt y="4534" x="32321"/>
                  </a:lnTo>
                  <a:lnTo>
                    <a:pt y="4534" x="32693"/>
                  </a:lnTo>
                  <a:lnTo>
                    <a:pt y="2859" x="31963"/>
                  </a:lnTo>
                  <a:lnTo>
                    <a:pt y="1271" x="32657"/>
                  </a:lnTo>
                  <a:lnTo>
                    <a:pt y="1271" x="32285"/>
                  </a:lnTo>
                  <a:lnTo>
                    <a:pt y="2433" x="31777"/>
                  </a:lnTo>
                  <a:lnTo>
                    <a:pt y="1271" x="31268"/>
                  </a:lnTo>
                  <a:close/>
                  <a:moveTo>
                    <a:pt y="3794" x="33477"/>
                  </a:moveTo>
                  <a:lnTo>
                    <a:pt y="4534" x="33477"/>
                  </a:lnTo>
                  <a:lnTo>
                    <a:pt y="4534" x="33824"/>
                  </a:lnTo>
                  <a:lnTo>
                    <a:pt y="3794" x="33824"/>
                  </a:lnTo>
                  <a:close/>
                  <a:moveTo>
                    <a:pt y="1192" x="5422"/>
                  </a:moveTo>
                  <a:cubicBezTo>
                    <a:pt y="1192" x="5134"/>
                    <a:pt y="1349" x="4906"/>
                    <a:pt y="1663" x="4736"/>
                  </a:cubicBezTo>
                  <a:cubicBezTo>
                    <a:pt y="1976" x="4567"/>
                    <a:pt y="2400" x="4482"/>
                    <a:pt y="2934" x="4482"/>
                  </a:cubicBezTo>
                  <a:cubicBezTo>
                    <a:pt y="3451" x="4482"/>
                    <a:pt y="3861" x="4571"/>
                    <a:pt y="4164" x="4750"/>
                  </a:cubicBezTo>
                  <a:cubicBezTo>
                    <a:pt y="4467" x="4928"/>
                    <a:pt y="4618" x="5171"/>
                    <a:pt y="4618" x="5477"/>
                  </a:cubicBezTo>
                  <a:cubicBezTo>
                    <a:pt y="4618" x="5599"/>
                    <a:pt y="4597" x="5719"/>
                    <a:pt y="4554" x="5838"/>
                  </a:cubicBezTo>
                  <a:cubicBezTo>
                    <a:pt y="4512" x="5957"/>
                    <a:pt y="4449" x="6072"/>
                    <a:pt y="4368" x="6185"/>
                  </a:cubicBezTo>
                  <a:lnTo>
                    <a:pt y="3861" x="6185"/>
                  </a:lnTo>
                  <a:cubicBezTo>
                    <a:pt y="3962" x="6074"/>
                    <a:pt y="4038" x="5961"/>
                    <a:pt y="4088" x="5847"/>
                  </a:cubicBezTo>
                  <a:cubicBezTo>
                    <a:pt y="4139" x="5734"/>
                    <a:pt y="4164" x="5616"/>
                    <a:pt y="4164" x="5495"/>
                  </a:cubicBezTo>
                  <a:cubicBezTo>
                    <a:pt y="4164" x="5287"/>
                    <a:pt y="4067" x="5124"/>
                    <a:pt y="3874" x="5007"/>
                  </a:cubicBezTo>
                  <a:cubicBezTo>
                    <a:pt y="3681" x="4890"/>
                    <a:pt y="3400" x="4824"/>
                    <a:pt y="3030" x="4811"/>
                  </a:cubicBezTo>
                  <a:lnTo>
                    <a:pt y="3030" x="6259"/>
                  </a:lnTo>
                  <a:lnTo>
                    <a:pt y="2768" x="6259"/>
                  </a:lnTo>
                  <a:cubicBezTo>
                    <a:pt y="2283" x="6259"/>
                    <a:pt y="1899" x="6184"/>
                    <a:pt y="1616" x="6034"/>
                  </a:cubicBezTo>
                  <a:cubicBezTo>
                    <a:pt y="1333" x="5884"/>
                    <a:pt y="1192" x="5680"/>
                    <a:pt y="1192" x="5422"/>
                  </a:cubicBezTo>
                  <a:close/>
                  <a:moveTo>
                    <a:pt y="1192" x="9805"/>
                  </a:moveTo>
                  <a:cubicBezTo>
                    <a:pt y="1192" x="9517"/>
                    <a:pt y="1349" x="9289"/>
                    <a:pt y="1663" x="9119"/>
                  </a:cubicBezTo>
                  <a:cubicBezTo>
                    <a:pt y="1976" x="8950"/>
                    <a:pt y="2400" x="8865"/>
                    <a:pt y="2934" x="8865"/>
                  </a:cubicBezTo>
                  <a:cubicBezTo>
                    <a:pt y="3451" x="8865"/>
                    <a:pt y="3861" x="8954"/>
                    <a:pt y="4164" x="9133"/>
                  </a:cubicBezTo>
                  <a:cubicBezTo>
                    <a:pt y="4467" x="9311"/>
                    <a:pt y="4618" x="9554"/>
                    <a:pt y="4618" x="9860"/>
                  </a:cubicBezTo>
                  <a:cubicBezTo>
                    <a:pt y="4618" x="9982"/>
                    <a:pt y="4597" x="10102"/>
                    <a:pt y="4554" x="10221"/>
                  </a:cubicBezTo>
                  <a:cubicBezTo>
                    <a:pt y="4512" x="10340"/>
                    <a:pt y="4449" x="10455"/>
                    <a:pt y="4368" x="10568"/>
                  </a:cubicBezTo>
                  <a:lnTo>
                    <a:pt y="3861" x="10568"/>
                  </a:lnTo>
                  <a:cubicBezTo>
                    <a:pt y="3962" x="10457"/>
                    <a:pt y="4038" x="10344"/>
                    <a:pt y="4088" x="10230"/>
                  </a:cubicBezTo>
                  <a:cubicBezTo>
                    <a:pt y="4139" x="10117"/>
                    <a:pt y="4164" x="9999"/>
                    <a:pt y="4164" x="9878"/>
                  </a:cubicBezTo>
                  <a:cubicBezTo>
                    <a:pt y="4164" x="9670"/>
                    <a:pt y="4067" x="9507"/>
                    <a:pt y="3874" x="9390"/>
                  </a:cubicBezTo>
                  <a:cubicBezTo>
                    <a:pt y="3681" x="9273"/>
                    <a:pt y="3400" x="9207"/>
                    <a:pt y="3030" x="9194"/>
                  </a:cubicBezTo>
                  <a:lnTo>
                    <a:pt y="3030" x="10642"/>
                  </a:lnTo>
                  <a:lnTo>
                    <a:pt y="2768" x="10642"/>
                  </a:lnTo>
                  <a:cubicBezTo>
                    <a:pt y="2283" x="10642"/>
                    <a:pt y="1899" x="10567"/>
                    <a:pt y="1616" x="10417"/>
                  </a:cubicBezTo>
                  <a:cubicBezTo>
                    <a:pt y="1333" x="10267"/>
                    <a:pt y="1192" x="10063"/>
                    <a:pt y="1192" x="9805"/>
                  </a:cubicBezTo>
                  <a:close/>
                  <a:moveTo>
                    <a:pt y="1192" x="18816"/>
                  </a:moveTo>
                  <a:cubicBezTo>
                    <a:pt y="1192" x="18528"/>
                    <a:pt y="1349" x="18300"/>
                    <a:pt y="1663" x="18130"/>
                  </a:cubicBezTo>
                  <a:cubicBezTo>
                    <a:pt y="1976" x="17961"/>
                    <a:pt y="2400" x="17876"/>
                    <a:pt y="2934" x="17876"/>
                  </a:cubicBezTo>
                  <a:cubicBezTo>
                    <a:pt y="3451" x="17876"/>
                    <a:pt y="3861" x="17965"/>
                    <a:pt y="4164" x="18144"/>
                  </a:cubicBezTo>
                  <a:cubicBezTo>
                    <a:pt y="4467" x="18322"/>
                    <a:pt y="4618" x="18565"/>
                    <a:pt y="4618" x="18871"/>
                  </a:cubicBezTo>
                  <a:cubicBezTo>
                    <a:pt y="4618" x="18993"/>
                    <a:pt y="4597" x="19113"/>
                    <a:pt y="4554" x="19232"/>
                  </a:cubicBezTo>
                  <a:cubicBezTo>
                    <a:pt y="4512" x="19351"/>
                    <a:pt y="4449" x="19466"/>
                    <a:pt y="4368" x="19579"/>
                  </a:cubicBezTo>
                  <a:lnTo>
                    <a:pt y="3861" x="19579"/>
                  </a:lnTo>
                  <a:cubicBezTo>
                    <a:pt y="3962" x="19468"/>
                    <a:pt y="4038" x="19355"/>
                    <a:pt y="4088" x="19241"/>
                  </a:cubicBezTo>
                  <a:cubicBezTo>
                    <a:pt y="4139" x="19128"/>
                    <a:pt y="4164" x="19010"/>
                    <a:pt y="4164" x="18889"/>
                  </a:cubicBezTo>
                  <a:cubicBezTo>
                    <a:pt y="4164" x="18681"/>
                    <a:pt y="4067" x="18518"/>
                    <a:pt y="3874" x="18401"/>
                  </a:cubicBezTo>
                  <a:cubicBezTo>
                    <a:pt y="3681" x="18284"/>
                    <a:pt y="3400" x="18218"/>
                    <a:pt y="3030" x="18205"/>
                  </a:cubicBezTo>
                  <a:lnTo>
                    <a:pt y="3030" x="19653"/>
                  </a:lnTo>
                  <a:lnTo>
                    <a:pt y="2768" x="19653"/>
                  </a:lnTo>
                  <a:cubicBezTo>
                    <a:pt y="2283" x="19653"/>
                    <a:pt y="1899" x="19578"/>
                    <a:pt y="1616" x="19428"/>
                  </a:cubicBezTo>
                  <a:cubicBezTo>
                    <a:pt y="1333" x="19278"/>
                    <a:pt y="1192" x="19074"/>
                    <a:pt y="1192" x="18816"/>
                  </a:cubicBezTo>
                  <a:close/>
                  <a:moveTo>
                    <a:pt y="1192" x="20843"/>
                  </a:moveTo>
                  <a:cubicBezTo>
                    <a:pt y="1192" x="20740"/>
                    <a:pt y="1211" x="20634"/>
                    <a:pt y="1249" x="20526"/>
                  </a:cubicBezTo>
                  <a:cubicBezTo>
                    <a:pt y="1287" x="20417"/>
                    <a:pt y="1344" x="20306"/>
                    <a:pt y="1419" x="20190"/>
                  </a:cubicBezTo>
                  <a:lnTo>
                    <a:pt y="1915" x="20190"/>
                  </a:lnTo>
                  <a:cubicBezTo>
                    <a:pt y="1825" x="20286"/>
                    <a:pt y="1758" x="20386"/>
                    <a:pt y="1714" x="20490"/>
                  </a:cubicBezTo>
                  <a:cubicBezTo>
                    <a:pt y="1669" x="20594"/>
                    <a:pt y="1647" x="20701"/>
                    <a:pt y="1647" x="20810"/>
                  </a:cubicBezTo>
                  <a:cubicBezTo>
                    <a:pt y="1647" x="20983"/>
                    <a:pt y="1714" x="21116"/>
                    <a:pt y="1849" x="21212"/>
                  </a:cubicBezTo>
                  <a:cubicBezTo>
                    <a:pt y="1984" x="21307"/>
                    <a:pt y="2175" x="21355"/>
                    <a:pt y="2422" x="21355"/>
                  </a:cubicBezTo>
                  <a:lnTo>
                    <a:pt y="2474" x="21355"/>
                  </a:lnTo>
                  <a:lnTo>
                    <a:pt y="2474" x="20913"/>
                  </a:lnTo>
                  <a:cubicBezTo>
                    <a:pt y="2474" x="20626"/>
                    <a:pt y="2567" x="20411"/>
                    <a:pt y="2754" x="20267"/>
                  </a:cubicBezTo>
                  <a:cubicBezTo>
                    <a:pt y="2940" x="20122"/>
                    <a:pt y="3217" x="20050"/>
                    <a:pt y="3584" x="20050"/>
                  </a:cubicBezTo>
                  <a:cubicBezTo>
                    <a:pt y="3899" x="20050"/>
                    <a:pt y="4150" x="20108"/>
                    <a:pt y="4337" x="20224"/>
                  </a:cubicBezTo>
                  <a:cubicBezTo>
                    <a:pt y="4525" x="20340"/>
                    <a:pt y="4618" x="20496"/>
                    <a:pt y="4618" x="20692"/>
                  </a:cubicBezTo>
                  <a:cubicBezTo>
                    <a:pt y="4618" x="20847"/>
                    <a:pt y="4571" x="20979"/>
                    <a:pt y="4477" x="21086"/>
                  </a:cubicBezTo>
                  <a:cubicBezTo>
                    <a:pt y="4383" x="21193"/>
                    <a:pt y="4237" x="21283"/>
                    <a:pt y="4039" x="21355"/>
                  </a:cubicBezTo>
                  <a:lnTo>
                    <a:pt y="4534" x="21355"/>
                  </a:lnTo>
                  <a:lnTo>
                    <a:pt y="4534" x="21670"/>
                  </a:lnTo>
                  <a:lnTo>
                    <a:pt y="2672" x="21670"/>
                  </a:lnTo>
                  <a:cubicBezTo>
                    <a:pt y="2175" x="21670"/>
                    <a:pt y="1804" x="21601"/>
                    <a:pt y="1559" x="21464"/>
                  </a:cubicBezTo>
                  <a:cubicBezTo>
                    <a:pt y="1314" x="21327"/>
                    <a:pt y="1192" x="21120"/>
                    <a:pt y="1192" x="20843"/>
                  </a:cubicBezTo>
                  <a:close/>
                  <a:moveTo>
                    <a:pt y="1192" x="29709"/>
                  </a:moveTo>
                  <a:cubicBezTo>
                    <a:pt y="1192" x="29421"/>
                    <a:pt y="1349" x="29193"/>
                    <a:pt y="1663" x="29023"/>
                  </a:cubicBezTo>
                  <a:cubicBezTo>
                    <a:pt y="1976" x="28854"/>
                    <a:pt y="2400" x="28769"/>
                    <a:pt y="2934" x="28769"/>
                  </a:cubicBezTo>
                  <a:cubicBezTo>
                    <a:pt y="3451" x="28769"/>
                    <a:pt y="3861" x="28858"/>
                    <a:pt y="4164" x="29037"/>
                  </a:cubicBezTo>
                  <a:cubicBezTo>
                    <a:pt y="4467" x="29215"/>
                    <a:pt y="4618" x="29458"/>
                    <a:pt y="4618" x="29764"/>
                  </a:cubicBezTo>
                  <a:cubicBezTo>
                    <a:pt y="4618" x="29886"/>
                    <a:pt y="4597" x="30006"/>
                    <a:pt y="4554" x="30125"/>
                  </a:cubicBezTo>
                  <a:cubicBezTo>
                    <a:pt y="4512" x="30244"/>
                    <a:pt y="4449" x="30359"/>
                    <a:pt y="4368" x="30472"/>
                  </a:cubicBezTo>
                  <a:lnTo>
                    <a:pt y="3861" x="30472"/>
                  </a:lnTo>
                  <a:cubicBezTo>
                    <a:pt y="3962" x="30361"/>
                    <a:pt y="4038" x="30248"/>
                    <a:pt y="4088" x="30134"/>
                  </a:cubicBezTo>
                  <a:cubicBezTo>
                    <a:pt y="4139" x="30021"/>
                    <a:pt y="4164" x="29903"/>
                    <a:pt y="4164" x="29782"/>
                  </a:cubicBezTo>
                  <a:cubicBezTo>
                    <a:pt y="4164" x="29574"/>
                    <a:pt y="4067" x="29411"/>
                    <a:pt y="3874" x="29294"/>
                  </a:cubicBezTo>
                  <a:cubicBezTo>
                    <a:pt y="3681" x="29177"/>
                    <a:pt y="3400" x="29111"/>
                    <a:pt y="3030" x="29098"/>
                  </a:cubicBezTo>
                  <a:lnTo>
                    <a:pt y="3030" x="30546"/>
                  </a:lnTo>
                  <a:lnTo>
                    <a:pt y="2768" x="30546"/>
                  </a:lnTo>
                  <a:cubicBezTo>
                    <a:pt y="2283" x="30546"/>
                    <a:pt y="1899" x="30471"/>
                    <a:pt y="1616" x="30321"/>
                  </a:cubicBezTo>
                  <a:cubicBezTo>
                    <a:pt y="1333" x="30171"/>
                    <a:pt y="1192" x="29967"/>
                    <a:pt y="1192" x="29709"/>
                  </a:cubicBezTo>
                  <a:close/>
                  <a:moveTo>
                    <a:pt y="1192" x="7423"/>
                  </a:moveTo>
                  <a:cubicBezTo>
                    <a:pt y="1192" x="7188"/>
                    <a:pt y="1345" x="6998"/>
                    <a:pt y="1649" x="6855"/>
                  </a:cubicBezTo>
                  <a:cubicBezTo>
                    <a:pt y="1954" x="6711"/>
                    <a:pt y="2359" x="6639"/>
                    <a:pt y="2864" x="6639"/>
                  </a:cubicBezTo>
                  <a:cubicBezTo>
                    <a:pt y="3368" x="6639"/>
                    <a:pt y="3772" x="6711"/>
                    <a:pt y="4076" x="6855"/>
                  </a:cubicBezTo>
                  <a:cubicBezTo>
                    <a:pt y="4381" x="6998"/>
                    <a:pt y="4534" x="7188"/>
                    <a:pt y="4534" x="7423"/>
                  </a:cubicBezTo>
                  <a:cubicBezTo>
                    <a:pt y="4534" x="7565"/>
                    <a:pt y="4486" x="7686"/>
                    <a:pt y="4391" x="7788"/>
                  </a:cubicBezTo>
                  <a:cubicBezTo>
                    <a:pt y="4296" x="7889"/>
                    <a:pt y="4152" x="7973"/>
                    <a:pt y="3960" x="8038"/>
                  </a:cubicBezTo>
                  <a:lnTo>
                    <a:pt y="4225" x="8038"/>
                  </a:lnTo>
                  <a:cubicBezTo>
                    <a:pt y="4596" x="8038"/>
                    <a:pt y="4873" x="7986"/>
                    <a:pt y="5057" x="7884"/>
                  </a:cubicBezTo>
                  <a:cubicBezTo>
                    <a:pt y="5240" x="7781"/>
                    <a:pt y="5332" x="7626"/>
                    <a:pt y="5332" x="7420"/>
                  </a:cubicBezTo>
                  <a:cubicBezTo>
                    <a:pt y="5332" x="7326"/>
                    <a:pt y="5312" x="7234"/>
                    <a:pt y="5271" x="7144"/>
                  </a:cubicBezTo>
                  <a:cubicBezTo>
                    <a:pt y="5230" x="7054"/>
                    <a:pt y="5167" x="6962"/>
                    <a:pt y="5082" x="6870"/>
                  </a:cubicBezTo>
                  <a:lnTo>
                    <a:pt y="5603" x="6870"/>
                  </a:lnTo>
                  <a:cubicBezTo>
                    <a:pt y="5661" x="6962"/>
                    <a:pt y="5705" x="7058"/>
                    <a:pt y="5733" x="7156"/>
                  </a:cubicBezTo>
                  <a:cubicBezTo>
                    <a:pt y="5761" x="7254"/>
                    <a:pt y="5775" x="7359"/>
                    <a:pt y="5775" x="7469"/>
                  </a:cubicBezTo>
                  <a:cubicBezTo>
                    <a:pt y="5775" x="7768"/>
                    <a:pt y="5640" x="7990"/>
                    <a:pt y="5369" x="8135"/>
                  </a:cubicBezTo>
                  <a:cubicBezTo>
                    <a:pt y="5098" x="8280"/>
                    <a:pt y="4684" x="8353"/>
                    <a:pt y="4129" x="8353"/>
                  </a:cubicBezTo>
                  <a:lnTo>
                    <a:pt y="1271" x="8353"/>
                  </a:lnTo>
                  <a:lnTo>
                    <a:pt y="1271" x="8038"/>
                  </a:lnTo>
                  <a:lnTo>
                    <a:pt y="1766" x="8038"/>
                  </a:lnTo>
                  <a:cubicBezTo>
                    <a:pt y="1574" x="7973"/>
                    <a:pt y="1430" x="7889"/>
                    <a:pt y="1335" x="7788"/>
                  </a:cubicBezTo>
                  <a:cubicBezTo>
                    <a:pt y="1240" x="7686"/>
                    <a:pt y="1192" x="7565"/>
                    <a:pt y="1192" x="74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y="1801025" x="18325"/>
              <a:ext cy="144375" cx="1358875"/>
            </a:xfrm>
            <a:custGeom>
              <a:pathLst>
                <a:path w="54355" extrusionOk="0" h="5775">
                  <a:moveTo>
                    <a:pt y="667" x="859"/>
                  </a:moveTo>
                  <a:cubicBezTo>
                    <a:pt y="667" x="1028"/>
                    <a:pt y="722" x="1153"/>
                    <a:pt y="830" x="1236"/>
                  </a:cubicBezTo>
                  <a:cubicBezTo>
                    <a:pt y="939" x="1319"/>
                    <a:pt y="1103" x="1360"/>
                    <a:pt y="1323" x="1360"/>
                  </a:cubicBezTo>
                  <a:cubicBezTo>
                    <a:pt y="1544" x="1360"/>
                    <a:pt y="1709" x="1319"/>
                    <a:pt y="1817" x="1236"/>
                  </a:cubicBezTo>
                  <a:cubicBezTo>
                    <a:pt y="1925" x="1153"/>
                    <a:pt y="1978" x="1028"/>
                    <a:pt y="1978" x="859"/>
                  </a:cubicBezTo>
                  <a:lnTo>
                    <a:pt y="1978" x="347"/>
                  </a:lnTo>
                  <a:lnTo>
                    <a:pt y="667" x="347"/>
                  </a:lnTo>
                  <a:close/>
                  <a:moveTo>
                    <a:pt y="1646" x="3200"/>
                  </a:moveTo>
                  <a:cubicBezTo>
                    <a:pt y="1646" x="3355"/>
                    <a:pt y="1734" x="3479"/>
                    <a:pt y="1908" x="3574"/>
                  </a:cubicBezTo>
                  <a:cubicBezTo>
                    <a:pt y="2083" x="3668"/>
                    <a:pt y="2317" x="3716"/>
                    <a:pt y="2611" x="3718"/>
                  </a:cubicBezTo>
                  <a:lnTo>
                    <a:pt y="2614" x="2595"/>
                  </a:lnTo>
                  <a:cubicBezTo>
                    <a:pt y="2307" x="2611"/>
                    <a:pt y="2069" x="2672"/>
                    <a:pt y="1900" x="2777"/>
                  </a:cubicBezTo>
                  <a:cubicBezTo>
                    <a:pt y="1731" x="2883"/>
                    <a:pt y="1646" x="3024"/>
                    <a:pt y="1646" x="3200"/>
                  </a:cubicBezTo>
                  <a:close/>
                  <a:moveTo>
                    <a:pt y="1646" x="11816"/>
                  </a:moveTo>
                  <a:cubicBezTo>
                    <a:pt y="1646" x="11971"/>
                    <a:pt y="1734" x="12095"/>
                    <a:pt y="1908" x="12190"/>
                  </a:cubicBezTo>
                  <a:cubicBezTo>
                    <a:pt y="2083" x="12284"/>
                    <a:pt y="2317" x="12332"/>
                    <a:pt y="2611" x="12334"/>
                  </a:cubicBezTo>
                  <a:lnTo>
                    <a:pt y="2614" x="11211"/>
                  </a:lnTo>
                  <a:cubicBezTo>
                    <a:pt y="2307" x="11227"/>
                    <a:pt y="2069" x="11288"/>
                    <a:pt y="1900" x="11393"/>
                  </a:cubicBezTo>
                  <a:cubicBezTo>
                    <a:pt y="1731" x="11499"/>
                    <a:pt y="1646" x="11640"/>
                    <a:pt y="1646" x="11816"/>
                  </a:cubicBezTo>
                  <a:close/>
                  <a:moveTo>
                    <a:pt y="1646" x="28256"/>
                  </a:moveTo>
                  <a:cubicBezTo>
                    <a:pt y="1646" x="28412"/>
                    <a:pt y="1734" x="28536"/>
                    <a:pt y="1908" x="28631"/>
                  </a:cubicBezTo>
                  <a:cubicBezTo>
                    <a:pt y="2083" x="28725"/>
                    <a:pt y="2317" x="28773"/>
                    <a:pt y="2611" x="28775"/>
                  </a:cubicBezTo>
                  <a:lnTo>
                    <a:pt y="2614" x="27652"/>
                  </a:lnTo>
                  <a:cubicBezTo>
                    <a:pt y="2307" x="27668"/>
                    <a:pt y="2069" x="27729"/>
                    <a:pt y="1900" x="27834"/>
                  </a:cubicBezTo>
                  <a:cubicBezTo>
                    <a:pt y="1731" x="27940"/>
                    <a:pt y="1646" x="28081"/>
                    <a:pt y="1646" x="28256"/>
                  </a:cubicBezTo>
                  <a:close/>
                  <a:moveTo>
                    <a:pt y="1646" x="33604"/>
                  </a:moveTo>
                  <a:cubicBezTo>
                    <a:pt y="1646" x="33759"/>
                    <a:pt y="1734" x="33883"/>
                    <a:pt y="1908" x="33978"/>
                  </a:cubicBezTo>
                  <a:cubicBezTo>
                    <a:pt y="2083" x="34072"/>
                    <a:pt y="2317" x="34120"/>
                    <a:pt y="2611" x="34122"/>
                  </a:cubicBezTo>
                  <a:lnTo>
                    <a:pt y="2614" x="32999"/>
                  </a:lnTo>
                  <a:cubicBezTo>
                    <a:pt y="2307" x="33015"/>
                    <a:pt y="2069" x="33076"/>
                    <a:pt y="1900" x="33181"/>
                  </a:cubicBezTo>
                  <a:cubicBezTo>
                    <a:pt y="1731" x="33287"/>
                    <a:pt y="1646" x="33428"/>
                    <a:pt y="1646" x="33604"/>
                  </a:cubicBezTo>
                  <a:close/>
                  <a:moveTo>
                    <a:pt y="2456" x="901"/>
                  </a:moveTo>
                  <a:cubicBezTo>
                    <a:pt y="2456" x="1087"/>
                    <a:pt y="2521" x="1225"/>
                    <a:pt y="2650" x="1315"/>
                  </a:cubicBezTo>
                  <a:cubicBezTo>
                    <a:pt y="2779" x="1404"/>
                    <a:pt y="2980" x="1449"/>
                    <a:pt y="3252" x="1449"/>
                  </a:cubicBezTo>
                  <a:cubicBezTo>
                    <a:pt y="3522" x="1449"/>
                    <a:pt y="3722" x="1404"/>
                    <a:pt y="3853" x="1315"/>
                  </a:cubicBezTo>
                  <a:cubicBezTo>
                    <a:pt y="3984" x="1225"/>
                    <a:pt y="4050" x="1087"/>
                    <a:pt y="4050" x="901"/>
                  </a:cubicBezTo>
                  <a:lnTo>
                    <a:pt y="4050" x="347"/>
                  </a:lnTo>
                  <a:lnTo>
                    <a:pt y="2456" x="347"/>
                  </a:lnTo>
                  <a:close/>
                  <a:moveTo>
                    <a:pt y="1640" x="23725"/>
                  </a:moveTo>
                  <a:cubicBezTo>
                    <a:pt y="1640" x="23895"/>
                    <a:pt y="1747" x="24028"/>
                    <a:pt y="1961" x="24122"/>
                  </a:cubicBezTo>
                  <a:cubicBezTo>
                    <a:pt y="2175" x="24216"/>
                    <a:pt y="2476" x="24263"/>
                    <a:pt y="2864" x="24263"/>
                  </a:cubicBezTo>
                  <a:cubicBezTo>
                    <a:pt y="3251" x="24263"/>
                    <a:pt y="3551" x="24216"/>
                    <a:pt y="3764" x="24122"/>
                  </a:cubicBezTo>
                  <a:cubicBezTo>
                    <a:pt y="3978" x="24028"/>
                    <a:pt y="4085" x="23895"/>
                    <a:pt y="4085" x="23725"/>
                  </a:cubicBezTo>
                  <a:cubicBezTo>
                    <a:pt y="4085" x="23556"/>
                    <a:pt y="3978" x="23425"/>
                    <a:pt y="3764" x="23331"/>
                  </a:cubicBezTo>
                  <a:cubicBezTo>
                    <a:pt y="3551" x="23236"/>
                    <a:pt y="3251" x="23189"/>
                    <a:pt y="2864" x="23189"/>
                  </a:cubicBezTo>
                  <a:cubicBezTo>
                    <a:pt y="2476" x="23189"/>
                    <a:pt y="2175" x="23236"/>
                    <a:pt y="1961" x="23331"/>
                  </a:cubicBezTo>
                  <a:cubicBezTo>
                    <a:pt y="1747" x="23425"/>
                    <a:pt y="1640" x="23556"/>
                    <a:pt y="1640" x="23725"/>
                  </a:cubicBezTo>
                  <a:close/>
                  <a:moveTo>
                    <a:pt y="1646" x="15024"/>
                  </a:moveTo>
                  <a:cubicBezTo>
                    <a:pt y="1646" x="15192"/>
                    <a:pt y="1759" x="15325"/>
                    <a:pt y="1986" x="15423"/>
                  </a:cubicBezTo>
                  <a:cubicBezTo>
                    <a:pt y="2212" x="15521"/>
                    <a:pt y="2518" x="15570"/>
                    <a:pt y="2905" x="15570"/>
                  </a:cubicBezTo>
                  <a:cubicBezTo>
                    <a:pt y="3293" x="15570"/>
                    <a:pt y="3600" x="15521"/>
                    <a:pt y="3826" x="15423"/>
                  </a:cubicBezTo>
                  <a:cubicBezTo>
                    <a:pt y="4051" x="15325"/>
                    <a:pt y="4164" x="15192"/>
                    <a:pt y="4164" x="15024"/>
                  </a:cubicBezTo>
                  <a:cubicBezTo>
                    <a:pt y="4164" x="14854"/>
                    <a:pt y="4051" x="14720"/>
                    <a:pt y="3827" x="14623"/>
                  </a:cubicBezTo>
                  <a:cubicBezTo>
                    <a:pt y="3603" x="14525"/>
                    <a:pt y="3295" x="14476"/>
                    <a:pt y="2905" x="14476"/>
                  </a:cubicBezTo>
                  <a:cubicBezTo>
                    <a:pt y="2515" x="14476"/>
                    <a:pt y="2207" x="14525"/>
                    <a:pt y="1983" x="14624"/>
                  </a:cubicBezTo>
                  <a:cubicBezTo>
                    <a:pt y="1758" x="14722"/>
                    <a:pt y="1646" x="14855"/>
                    <a:pt y="1646" x="15024"/>
                  </a:cubicBezTo>
                  <a:close/>
                  <a:moveTo>
                    <a:pt y="2893" x="8603"/>
                  </a:moveTo>
                  <a:lnTo>
                    <a:pt y="3013" x="8603"/>
                  </a:lnTo>
                  <a:cubicBezTo>
                    <a:pt y="3362" x="8603"/>
                    <a:pt y="3643" x="8550"/>
                    <a:pt y="3853" x="8445"/>
                  </a:cubicBezTo>
                  <a:cubicBezTo>
                    <a:pt y="4064" x="8339"/>
                    <a:pt y="4169" x="8199"/>
                    <a:pt y="4169" x="8024"/>
                  </a:cubicBezTo>
                  <a:cubicBezTo>
                    <a:pt y="4169" x="7897"/>
                    <a:pt y="4114" x="7797"/>
                    <a:pt y="4002" x="7724"/>
                  </a:cubicBezTo>
                  <a:cubicBezTo>
                    <a:pt y="3890" x="7650"/>
                    <a:pt y="3739" x="7613"/>
                    <a:pt y="3549" x="7613"/>
                  </a:cubicBezTo>
                  <a:cubicBezTo>
                    <a:pt y="3310" x="7613"/>
                    <a:pt y="3141" x="7662"/>
                    <a:pt y="3042" x="7761"/>
                  </a:cubicBezTo>
                  <a:cubicBezTo>
                    <a:pt y="2943" x="7859"/>
                    <a:pt y="2893" x="8035"/>
                    <a:pt y="2893" x="8290"/>
                  </a:cubicBezTo>
                  <a:close/>
                  <a:moveTo>
                    <a:pt y="2893" x="22037"/>
                  </a:moveTo>
                  <a:lnTo>
                    <a:pt y="3013" x="22037"/>
                  </a:lnTo>
                  <a:cubicBezTo>
                    <a:pt y="3362" x="22037"/>
                    <a:pt y="3643" x="21984"/>
                    <a:pt y="3853" x="21879"/>
                  </a:cubicBezTo>
                  <a:cubicBezTo>
                    <a:pt y="4064" x="21773"/>
                    <a:pt y="4169" x="21633"/>
                    <a:pt y="4169" x="21458"/>
                  </a:cubicBezTo>
                  <a:cubicBezTo>
                    <a:pt y="4169" x="21331"/>
                    <a:pt y="4114" x="21231"/>
                    <a:pt y="4002" x="21158"/>
                  </a:cubicBezTo>
                  <a:cubicBezTo>
                    <a:pt y="3890" x="21084"/>
                    <a:pt y="3739" x="21047"/>
                    <a:pt y="3549" x="21047"/>
                  </a:cubicBezTo>
                  <a:cubicBezTo>
                    <a:pt y="3310" x="21047"/>
                    <a:pt y="3141" x="21096"/>
                    <a:pt y="3042" x="21195"/>
                  </a:cubicBezTo>
                  <a:cubicBezTo>
                    <a:pt y="2943" x="21293"/>
                    <a:pt y="2893" x="21469"/>
                    <a:pt y="2893" x="21724"/>
                  </a:cubicBezTo>
                  <a:close/>
                  <a:moveTo>
                    <a:pt y="1640" x="37237"/>
                  </a:moveTo>
                  <a:cubicBezTo>
                    <a:pt y="1640" x="37403"/>
                    <a:pt y="1753" x="37534"/>
                    <a:pt y="1977" x="37630"/>
                  </a:cubicBezTo>
                  <a:cubicBezTo>
                    <a:pt y="2201" x="37725"/>
                    <a:pt y="2511" x="37773"/>
                    <a:pt y="2905" x="37773"/>
                  </a:cubicBezTo>
                  <a:cubicBezTo>
                    <a:pt y="3299" x="37773"/>
                    <a:pt y="3609" x="37725"/>
                    <a:pt y="3833" x="37630"/>
                  </a:cubicBezTo>
                  <a:cubicBezTo>
                    <a:pt y="4057" x="37534"/>
                    <a:pt y="4169" x="37403"/>
                    <a:pt y="4169" x="37237"/>
                  </a:cubicBezTo>
                  <a:cubicBezTo>
                    <a:pt y="4169" x="37070"/>
                    <a:pt y="4057" x="36939"/>
                    <a:pt y="3833" x="36844"/>
                  </a:cubicBezTo>
                  <a:cubicBezTo>
                    <a:pt y="3609" x="36748"/>
                    <a:pt y="3299" x="36701"/>
                    <a:pt y="2905" x="36701"/>
                  </a:cubicBezTo>
                  <a:cubicBezTo>
                    <a:pt y="2511" x="36701"/>
                    <a:pt y="2201" x="36748"/>
                    <a:pt y="1977" x="36844"/>
                  </a:cubicBezTo>
                  <a:cubicBezTo>
                    <a:pt y="1753" x="36939"/>
                    <a:pt y="1640" x="37070"/>
                    <a:pt y="1640" x="37237"/>
                  </a:cubicBezTo>
                  <a:close/>
                  <a:moveTo>
                    <a:pt y="2893" x="52065"/>
                  </a:moveTo>
                  <a:lnTo>
                    <a:pt y="3013" x="52065"/>
                  </a:lnTo>
                  <a:cubicBezTo>
                    <a:pt y="3362" x="52065"/>
                    <a:pt y="3643" x="52012"/>
                    <a:pt y="3853" x="51907"/>
                  </a:cubicBezTo>
                  <a:cubicBezTo>
                    <a:pt y="4064" x="51801"/>
                    <a:pt y="4169" x="51661"/>
                    <a:pt y="4169" x="51486"/>
                  </a:cubicBezTo>
                  <a:cubicBezTo>
                    <a:pt y="4169" x="51359"/>
                    <a:pt y="4114" x="51259"/>
                    <a:pt y="4002" x="51186"/>
                  </a:cubicBezTo>
                  <a:cubicBezTo>
                    <a:pt y="3890" x="51112"/>
                    <a:pt y="3739" x="51075"/>
                    <a:pt y="3549" x="51075"/>
                  </a:cubicBezTo>
                  <a:cubicBezTo>
                    <a:pt y="3310" x="51075"/>
                    <a:pt y="3141" x="51124"/>
                    <a:pt y="3042" x="51223"/>
                  </a:cubicBezTo>
                  <a:cubicBezTo>
                    <a:pt y="2943" x="51321"/>
                    <a:pt y="2893" x="51497"/>
                    <a:pt y="2893" x="51752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919"/>
                  </a:lnTo>
                  <a:cubicBezTo>
                    <a:pt y="4534" x="1205"/>
                    <a:pt y="4428" x="1426"/>
                    <a:pt y="4216" x="1581"/>
                  </a:cubicBezTo>
                  <a:cubicBezTo>
                    <a:pt y="4004" x="1736"/>
                    <a:pt y="3704" x="1814"/>
                    <a:pt y="3316" x="1814"/>
                  </a:cubicBezTo>
                  <a:cubicBezTo>
                    <a:pt y="3020" x="1814"/>
                    <a:pt y="2774" x="1767"/>
                    <a:pt y="2577" x="1673"/>
                  </a:cubicBezTo>
                  <a:cubicBezTo>
                    <a:pt y="2380" x="1579"/>
                    <a:pt y="2250" x="1446"/>
                    <a:pt y="2188" x="1276"/>
                  </a:cubicBezTo>
                  <a:cubicBezTo>
                    <a:pt y="2149" x="1418"/>
                    <a:pt y="2051" x="1525"/>
                    <a:pt y="1894" x="1598"/>
                  </a:cubicBezTo>
                  <a:cubicBezTo>
                    <a:pt y="1737" x="1671"/>
                    <a:pt y="1525" x="1708"/>
                    <a:pt y="1259" x="1708"/>
                  </a:cubicBezTo>
                  <a:cubicBezTo>
                    <a:pt y="915" x="1708"/>
                    <a:pt y="650" x="1636"/>
                    <a:pt y="463" x="1494"/>
                  </a:cubicBezTo>
                  <a:cubicBezTo>
                    <a:pt y="277" x="1351"/>
                    <a:pt y="184" x="1148"/>
                    <a:pt y="184" x="884"/>
                  </a:cubicBezTo>
                  <a:close/>
                  <a:moveTo>
                    <a:pt y="1270" x="4367"/>
                  </a:moveTo>
                  <a:lnTo>
                    <a:pt y="4534" x="4869"/>
                  </a:lnTo>
                  <a:lnTo>
                    <a:pt y="4534" x="5240"/>
                  </a:lnTo>
                  <a:lnTo>
                    <a:pt y="1859" x="5654"/>
                  </a:lnTo>
                  <a:lnTo>
                    <a:pt y="4534" x="6067"/>
                  </a:lnTo>
                  <a:lnTo>
                    <a:pt y="4534" x="6439"/>
                  </a:lnTo>
                  <a:lnTo>
                    <a:pt y="1270" x="6940"/>
                  </a:lnTo>
                  <a:lnTo>
                    <a:pt y="1270" x="6625"/>
                  </a:lnTo>
                  <a:lnTo>
                    <a:pt y="3817" x="6233"/>
                  </a:lnTo>
                  <a:lnTo>
                    <a:pt y="1270" x="5839"/>
                  </a:lnTo>
                  <a:lnTo>
                    <a:pt y="1270" x="5468"/>
                  </a:lnTo>
                  <a:lnTo>
                    <a:pt y="3817" x="5076"/>
                  </a:lnTo>
                  <a:lnTo>
                    <a:pt y="1270" x="4682"/>
                  </a:lnTo>
                  <a:close/>
                  <a:moveTo>
                    <a:pt y="1192" x="10517"/>
                  </a:moveTo>
                  <a:cubicBezTo>
                    <a:pt y="1192" x="10366"/>
                    <a:pt y="1240" x="10237"/>
                    <a:pt y="1336" x="10130"/>
                  </a:cubicBezTo>
                  <a:cubicBezTo>
                    <a:pt y="1432" x="10024"/>
                    <a:pt y="1579" x="9938"/>
                    <a:pt y="1777" x="9872"/>
                  </a:cubicBezTo>
                  <a:lnTo>
                    <a:pt y="1270" x="9872"/>
                  </a:lnTo>
                  <a:lnTo>
                    <a:pt y="1270" x="9555"/>
                  </a:lnTo>
                  <a:lnTo>
                    <a:pt y="4534" x="9555"/>
                  </a:lnTo>
                  <a:lnTo>
                    <a:pt y="4534" x="9872"/>
                  </a:lnTo>
                  <a:lnTo>
                    <a:pt y="2815" x="9872"/>
                  </a:lnTo>
                  <a:cubicBezTo>
                    <a:pt y="2446" x="9872"/>
                    <a:pt y="2162" x="9919"/>
                    <a:pt y="1965" x="10015"/>
                  </a:cubicBezTo>
                  <a:cubicBezTo>
                    <a:pt y="1768" x="10110"/>
                    <a:pt y="1670" x="10247"/>
                    <a:pt y="1670" x="10425"/>
                  </a:cubicBezTo>
                  <a:cubicBezTo>
                    <a:pt y="1670" x="10475"/>
                    <a:pt y="1678" x="10521"/>
                    <a:pt y="1694" x="10563"/>
                  </a:cubicBezTo>
                  <a:cubicBezTo>
                    <a:pt y="1711" x="10604"/>
                    <a:pt y="1737" x="10643"/>
                    <a:pt y="1772" x="10678"/>
                  </a:cubicBezTo>
                  <a:lnTo>
                    <a:pt y="1221" x="10677"/>
                  </a:lnTo>
                  <a:cubicBezTo>
                    <a:pt y="1211" x="10645"/>
                    <a:pt y="1204" x="10616"/>
                    <a:pt y="1199" x="10589"/>
                  </a:cubicBezTo>
                  <a:cubicBezTo>
                    <a:pt y="1194" x="10563"/>
                    <a:pt y="1192" x="10539"/>
                    <a:pt y="1192" x="10517"/>
                  </a:cubicBezTo>
                  <a:close/>
                  <a:moveTo>
                    <a:pt y="0" x="17100"/>
                  </a:moveTo>
                  <a:cubicBezTo>
                    <a:pt y="0" x="16884"/>
                    <a:pt y="83" x="16727"/>
                    <a:pt y="249" x="16627"/>
                  </a:cubicBezTo>
                  <a:cubicBezTo>
                    <a:pt y="415" x="16528"/>
                    <a:pt y="680" x="16478"/>
                    <a:pt y="1043" x="16478"/>
                  </a:cubicBezTo>
                  <a:lnTo>
                    <a:pt y="1270" x="16478"/>
                  </a:lnTo>
                  <a:lnTo>
                    <a:pt y="1270" x="16177"/>
                  </a:lnTo>
                  <a:lnTo>
                    <a:pt y="1687" x="16177"/>
                  </a:lnTo>
                  <a:lnTo>
                    <a:pt y="1687" x="16478"/>
                  </a:lnTo>
                  <a:lnTo>
                    <a:pt y="4534" x="16478"/>
                  </a:lnTo>
                  <a:lnTo>
                    <a:pt y="4534" x="16795"/>
                  </a:lnTo>
                  <a:lnTo>
                    <a:pt y="1687" x="16795"/>
                  </a:lnTo>
                  <a:lnTo>
                    <a:pt y="1687" x="17314"/>
                  </a:lnTo>
                  <a:lnTo>
                    <a:pt y="1270" x="17314"/>
                  </a:lnTo>
                  <a:lnTo>
                    <a:pt y="1270" x="16795"/>
                  </a:lnTo>
                  <a:lnTo>
                    <a:pt y="982" x="16795"/>
                  </a:lnTo>
                  <a:cubicBezTo>
                    <a:pt y="780" x="16795"/>
                    <a:pt y="640" x="16817"/>
                    <a:pt y="562" x="16861"/>
                  </a:cubicBezTo>
                  <a:cubicBezTo>
                    <a:pt y="485" x="16905"/>
                    <a:pt y="446" x="16984"/>
                    <a:pt y="446" x="17097"/>
                  </a:cubicBezTo>
                  <a:lnTo>
                    <a:pt y="446" x="17398"/>
                  </a:lnTo>
                  <a:lnTo>
                    <a:pt y="0" x="17398"/>
                  </a:lnTo>
                  <a:close/>
                  <a:moveTo>
                    <a:pt y="1270" x="18551"/>
                  </a:moveTo>
                  <a:lnTo>
                    <a:pt y="4534" x="19270"/>
                  </a:lnTo>
                  <a:lnTo>
                    <a:pt y="4534" x="19698"/>
                  </a:lnTo>
                  <a:lnTo>
                    <a:pt y="1270" x="20417"/>
                  </a:lnTo>
                  <a:lnTo>
                    <a:pt y="1270" x="20083"/>
                  </a:lnTo>
                  <a:lnTo>
                    <a:pt y="4009" x="19484"/>
                  </a:lnTo>
                  <a:lnTo>
                    <a:pt y="1270" x="18885"/>
                  </a:lnTo>
                  <a:close/>
                  <a:moveTo>
                    <a:pt y="1270" x="30496"/>
                  </a:moveTo>
                  <a:lnTo>
                    <a:pt y="4534" x="31215"/>
                  </a:lnTo>
                  <a:lnTo>
                    <a:pt y="4534" x="31643"/>
                  </a:lnTo>
                  <a:lnTo>
                    <a:pt y="1270" x="32362"/>
                  </a:lnTo>
                  <a:lnTo>
                    <a:pt y="1270" x="32028"/>
                  </a:lnTo>
                  <a:lnTo>
                    <a:pt y="4009" x="31429"/>
                  </a:lnTo>
                  <a:lnTo>
                    <a:pt y="1270" x="30830"/>
                  </a:lnTo>
                  <a:close/>
                  <a:moveTo>
                    <a:pt y="1192" x="35904"/>
                  </a:moveTo>
                  <a:cubicBezTo>
                    <a:pt y="1192" x="35753"/>
                    <a:pt y="1240" x="35624"/>
                    <a:pt y="1336" x="35517"/>
                  </a:cubicBezTo>
                  <a:cubicBezTo>
                    <a:pt y="1432" x="35411"/>
                    <a:pt y="1579" x="35325"/>
                    <a:pt y="1777" x="35259"/>
                  </a:cubicBezTo>
                  <a:lnTo>
                    <a:pt y="1270" x="35259"/>
                  </a:lnTo>
                  <a:lnTo>
                    <a:pt y="1270" x="34942"/>
                  </a:lnTo>
                  <a:lnTo>
                    <a:pt y="4534" x="34942"/>
                  </a:lnTo>
                  <a:lnTo>
                    <a:pt y="4534" x="35259"/>
                  </a:lnTo>
                  <a:lnTo>
                    <a:pt y="2815" x="35259"/>
                  </a:lnTo>
                  <a:cubicBezTo>
                    <a:pt y="2446" x="35259"/>
                    <a:pt y="2162" x="35306"/>
                    <a:pt y="1965" x="35402"/>
                  </a:cubicBezTo>
                  <a:cubicBezTo>
                    <a:pt y="1768" x="35497"/>
                    <a:pt y="1670" x="35634"/>
                    <a:pt y="1670" x="35812"/>
                  </a:cubicBezTo>
                  <a:cubicBezTo>
                    <a:pt y="1670" x="35862"/>
                    <a:pt y="1678" x="35908"/>
                    <a:pt y="1694" x="35950"/>
                  </a:cubicBezTo>
                  <a:cubicBezTo>
                    <a:pt y="1711" x="35991"/>
                    <a:pt y="1737" x="36030"/>
                    <a:pt y="1772" x="36065"/>
                  </a:cubicBezTo>
                  <a:lnTo>
                    <a:pt y="1221" x="36064"/>
                  </a:lnTo>
                  <a:cubicBezTo>
                    <a:pt y="1211" x="36032"/>
                    <a:pt y="1204" x="36003"/>
                    <a:pt y="1199" x="35976"/>
                  </a:cubicBezTo>
                  <a:cubicBezTo>
                    <a:pt y="1194" x="35950"/>
                    <a:pt y="1192" x="35926"/>
                    <a:pt y="1192" x="35904"/>
                  </a:cubicBezTo>
                  <a:close/>
                  <a:moveTo>
                    <a:pt y="0" x="47530"/>
                  </a:moveTo>
                  <a:lnTo>
                    <a:pt y="4534" x="47530"/>
                  </a:lnTo>
                  <a:lnTo>
                    <a:pt y="4534" x="47847"/>
                  </a:lnTo>
                  <a:lnTo>
                    <a:pt y="2689" x="47847"/>
                  </a:lnTo>
                  <a:cubicBezTo>
                    <a:pt y="2371" x="47847"/>
                    <a:pt y="2119" x="47896"/>
                    <a:pt y="1935" x="47994"/>
                  </a:cubicBezTo>
                  <a:cubicBezTo>
                    <a:pt y="1750" x="48092"/>
                    <a:pt y="1658" x="48226"/>
                    <a:pt y="1658" x="48396"/>
                  </a:cubicBezTo>
                  <a:cubicBezTo>
                    <a:pt y="1658" x="48538"/>
                    <a:pt y="1735" x="48644"/>
                    <a:pt y="1888" x="48715"/>
                  </a:cubicBezTo>
                  <a:cubicBezTo>
                    <a:pt y="2042" x="48786"/>
                    <a:pt y="2273" x="48821"/>
                    <a:pt y="2582" x="48821"/>
                  </a:cubicBezTo>
                  <a:lnTo>
                    <a:pt y="4534" x="48821"/>
                  </a:lnTo>
                  <a:lnTo>
                    <a:pt y="4534" x="49136"/>
                  </a:lnTo>
                  <a:lnTo>
                    <a:pt y="2564" x="49136"/>
                  </a:lnTo>
                  <a:cubicBezTo>
                    <a:pt y="2113" x="49136"/>
                    <a:pt y="1772" x="49080"/>
                    <a:pt y="1540" x="48967"/>
                  </a:cubicBezTo>
                  <a:cubicBezTo>
                    <a:pt y="1308" x="48854"/>
                    <a:pt y="1192" x="48687"/>
                    <a:pt y="1192" x="48467"/>
                  </a:cubicBezTo>
                  <a:cubicBezTo>
                    <a:pt y="1192" x="48333"/>
                    <a:pt y="1240" x="48215"/>
                    <a:pt y="1337" x="48113"/>
                  </a:cubicBezTo>
                  <a:cubicBezTo>
                    <a:pt y="1435" x="48011"/>
                    <a:pt y="1581" x="47922"/>
                    <a:pt y="1777" x="47847"/>
                  </a:cubicBezTo>
                  <a:lnTo>
                    <a:pt y="0" x="47847"/>
                  </a:lnTo>
                  <a:close/>
                  <a:moveTo>
                    <a:pt y="1192" x="3196"/>
                  </a:moveTo>
                  <a:cubicBezTo>
                    <a:pt y="1192" x="2908"/>
                    <a:pt y="1349" x="2680"/>
                    <a:pt y="1662" x="2510"/>
                  </a:cubicBezTo>
                  <a:cubicBezTo>
                    <a:pt y="1976" x="2341"/>
                    <a:pt y="2400" x="2256"/>
                    <a:pt y="2934" x="2256"/>
                  </a:cubicBezTo>
                  <a:cubicBezTo>
                    <a:pt y="3451" x="2256"/>
                    <a:pt y="3861" x="2345"/>
                    <a:pt y="4164" x="2524"/>
                  </a:cubicBezTo>
                  <a:cubicBezTo>
                    <a:pt y="4467" x="2703"/>
                    <a:pt y="4618" x="2945"/>
                    <a:pt y="4618" x="3251"/>
                  </a:cubicBezTo>
                  <a:cubicBezTo>
                    <a:pt y="4618" x="3373"/>
                    <a:pt y="4597" x="3493"/>
                    <a:pt y="4554" x="3612"/>
                  </a:cubicBezTo>
                  <a:cubicBezTo>
                    <a:pt y="4511" x="3731"/>
                    <a:pt y="4449" x="3847"/>
                    <a:pt y="4368" x="3960"/>
                  </a:cubicBezTo>
                  <a:lnTo>
                    <a:pt y="3861" x="3960"/>
                  </a:lnTo>
                  <a:cubicBezTo>
                    <a:pt y="3962" x="3848"/>
                    <a:pt y="4037" x="3735"/>
                    <a:pt y="4088" x="3622"/>
                  </a:cubicBezTo>
                  <a:cubicBezTo>
                    <a:pt y="4138" x="3508"/>
                    <a:pt y="4164" x="3391"/>
                    <a:pt y="4164" x="3270"/>
                  </a:cubicBezTo>
                  <a:cubicBezTo>
                    <a:pt y="4164" x="3061"/>
                    <a:pt y="4067" x="2898"/>
                    <a:pt y="3874" x="2781"/>
                  </a:cubicBezTo>
                  <a:cubicBezTo>
                    <a:pt y="3680" x="2664"/>
                    <a:pt y="3399" x="2599"/>
                    <a:pt y="3030" x="2585"/>
                  </a:cubicBezTo>
                  <a:lnTo>
                    <a:pt y="3030" x="4033"/>
                  </a:lnTo>
                  <a:lnTo>
                    <a:pt y="2768" x="4033"/>
                  </a:lnTo>
                  <a:cubicBezTo>
                    <a:pt y="2282" x="4033"/>
                    <a:pt y="1898" x="3958"/>
                    <a:pt y="1616" x="3808"/>
                  </a:cubicBezTo>
                  <a:cubicBezTo>
                    <a:pt y="1333" x="3658"/>
                    <a:pt y="1192" x="3454"/>
                    <a:pt y="1192" x="3196"/>
                  </a:cubicBezTo>
                  <a:close/>
                  <a:moveTo>
                    <a:pt y="1192" x="8091"/>
                  </a:moveTo>
                  <a:cubicBezTo>
                    <a:pt y="1192" x="7988"/>
                    <a:pt y="1211" x="7883"/>
                    <a:pt y="1249" x="7774"/>
                  </a:cubicBezTo>
                  <a:cubicBezTo>
                    <a:pt y="1286" x="7666"/>
                    <a:pt y="1343" x="7554"/>
                    <a:pt y="1419" x="7439"/>
                  </a:cubicBezTo>
                  <a:lnTo>
                    <a:pt y="1914" x="7439"/>
                  </a:lnTo>
                  <a:cubicBezTo>
                    <a:pt y="1825" x="7534"/>
                    <a:pt y="1758" x="7634"/>
                    <a:pt y="1713" x="7738"/>
                  </a:cubicBezTo>
                  <a:cubicBezTo>
                    <a:pt y="1669" x="7842"/>
                    <a:pt y="1646" x="7949"/>
                    <a:pt y="1646" x="8058"/>
                  </a:cubicBezTo>
                  <a:cubicBezTo>
                    <a:pt y="1646" x="8231"/>
                    <a:pt y="1714" x="8365"/>
                    <a:pt y="1849" x="8460"/>
                  </a:cubicBezTo>
                  <a:cubicBezTo>
                    <a:pt y="1984" x="8555"/>
                    <a:pt y="2175" x="8603"/>
                    <a:pt y="2421" x="8603"/>
                  </a:cubicBezTo>
                  <a:lnTo>
                    <a:pt y="2474" x="8603"/>
                  </a:lnTo>
                  <a:lnTo>
                    <a:pt y="2474" x="8161"/>
                  </a:lnTo>
                  <a:cubicBezTo>
                    <a:pt y="2474" x="7875"/>
                    <a:pt y="2567" x="7659"/>
                    <a:pt y="2753" x="7515"/>
                  </a:cubicBezTo>
                  <a:cubicBezTo>
                    <a:pt y="2940" x="7370"/>
                    <a:pt y="3217" x="7298"/>
                    <a:pt y="3584" x="7298"/>
                  </a:cubicBezTo>
                  <a:cubicBezTo>
                    <a:pt y="3898" x="7298"/>
                    <a:pt y="4149" x="7356"/>
                    <a:pt y="4337" x="7472"/>
                  </a:cubicBezTo>
                  <a:cubicBezTo>
                    <a:pt y="4524" x="7588"/>
                    <a:pt y="4618" x="7744"/>
                    <a:pt y="4618" x="7940"/>
                  </a:cubicBezTo>
                  <a:cubicBezTo>
                    <a:pt y="4618" x="8096"/>
                    <a:pt y="4571" x="8227"/>
                    <a:pt y="4477" x="8334"/>
                  </a:cubicBezTo>
                  <a:cubicBezTo>
                    <a:pt y="4383" x="8441"/>
                    <a:pt y="4236" x="8531"/>
                    <a:pt y="4038" x="8603"/>
                  </a:cubicBezTo>
                  <a:lnTo>
                    <a:pt y="4534" x="8603"/>
                  </a:lnTo>
                  <a:lnTo>
                    <a:pt y="4534" x="8918"/>
                  </a:lnTo>
                  <a:lnTo>
                    <a:pt y="2672" x="8918"/>
                  </a:lnTo>
                  <a:cubicBezTo>
                    <a:pt y="2175" x="8918"/>
                    <a:pt y="1804" x="8849"/>
                    <a:pt y="1559" x="8712"/>
                  </a:cubicBezTo>
                  <a:cubicBezTo>
                    <a:pt y="1314" x="8576"/>
                    <a:pt y="1192" x="8368"/>
                    <a:pt y="1192" x="8091"/>
                  </a:cubicBezTo>
                  <a:close/>
                  <a:moveTo>
                    <a:pt y="1192" x="11812"/>
                  </a:moveTo>
                  <a:cubicBezTo>
                    <a:pt y="1192" x="11524"/>
                    <a:pt y="1349" x="11296"/>
                    <a:pt y="1662" x="11126"/>
                  </a:cubicBezTo>
                  <a:cubicBezTo>
                    <a:pt y="1976" x="10957"/>
                    <a:pt y="2400" x="10872"/>
                    <a:pt y="2934" x="10872"/>
                  </a:cubicBezTo>
                  <a:cubicBezTo>
                    <a:pt y="3451" x="10872"/>
                    <a:pt y="3861" x="10961"/>
                    <a:pt y="4164" x="11140"/>
                  </a:cubicBezTo>
                  <a:cubicBezTo>
                    <a:pt y="4467" x="11319"/>
                    <a:pt y="4618" x="11561"/>
                    <a:pt y="4618" x="11867"/>
                  </a:cubicBezTo>
                  <a:cubicBezTo>
                    <a:pt y="4618" x="11989"/>
                    <a:pt y="4597" x="12109"/>
                    <a:pt y="4554" x="12228"/>
                  </a:cubicBezTo>
                  <a:cubicBezTo>
                    <a:pt y="4511" x="12347"/>
                    <a:pt y="4449" x="12463"/>
                    <a:pt y="4368" x="12576"/>
                  </a:cubicBezTo>
                  <a:lnTo>
                    <a:pt y="3861" x="12576"/>
                  </a:lnTo>
                  <a:cubicBezTo>
                    <a:pt y="3962" x="12464"/>
                    <a:pt y="4037" x="12351"/>
                    <a:pt y="4088" x="12238"/>
                  </a:cubicBezTo>
                  <a:cubicBezTo>
                    <a:pt y="4138" x="12124"/>
                    <a:pt y="4164" x="12007"/>
                    <a:pt y="4164" x="11886"/>
                  </a:cubicBezTo>
                  <a:cubicBezTo>
                    <a:pt y="4164" x="11677"/>
                    <a:pt y="4067" x="11514"/>
                    <a:pt y="3874" x="11397"/>
                  </a:cubicBezTo>
                  <a:cubicBezTo>
                    <a:pt y="3680" x="11280"/>
                    <a:pt y="3399" x="11215"/>
                    <a:pt y="3030" x="11201"/>
                  </a:cubicBezTo>
                  <a:lnTo>
                    <a:pt y="3030" x="12649"/>
                  </a:lnTo>
                  <a:lnTo>
                    <a:pt y="2768" x="12649"/>
                  </a:lnTo>
                  <a:cubicBezTo>
                    <a:pt y="2282" x="12649"/>
                    <a:pt y="1898" x="12574"/>
                    <a:pt y="1616" x="12424"/>
                  </a:cubicBezTo>
                  <a:cubicBezTo>
                    <a:pt y="1333" x="12274"/>
                    <a:pt y="1192" x="12070"/>
                    <a:pt y="1192" x="11812"/>
                  </a:cubicBezTo>
                  <a:close/>
                  <a:moveTo>
                    <a:pt y="1192" x="15024"/>
                  </a:moveTo>
                  <a:cubicBezTo>
                    <a:pt y="1192" x="14749"/>
                    <a:pt y="1343" x="14534"/>
                    <a:pt y="1646" x="14378"/>
                  </a:cubicBezTo>
                  <a:cubicBezTo>
                    <a:pt y="1949" x="14222"/>
                    <a:pt y="2369" x="14144"/>
                    <a:pt y="2905" x="14144"/>
                  </a:cubicBezTo>
                  <a:cubicBezTo>
                    <a:pt y="3439" x="14144"/>
                    <a:pt y="3858" x="14222"/>
                    <a:pt y="4162" x="14378"/>
                  </a:cubicBezTo>
                  <a:cubicBezTo>
                    <a:pt y="4466" x="14534"/>
                    <a:pt y="4618" x="14749"/>
                    <a:pt y="4618" x="15024"/>
                  </a:cubicBezTo>
                  <a:cubicBezTo>
                    <a:pt y="4618" x="15298"/>
                    <a:pt y="4466" x="15513"/>
                    <a:pt y="4162" x="15670"/>
                  </a:cubicBezTo>
                  <a:cubicBezTo>
                    <a:pt y="3858" x="15826"/>
                    <a:pt y="3439" x="15904"/>
                    <a:pt y="2905" x="15904"/>
                  </a:cubicBezTo>
                  <a:cubicBezTo>
                    <a:pt y="2369" x="15904"/>
                    <a:pt y="1949" x="15826"/>
                    <a:pt y="1646" x="15670"/>
                  </a:cubicBezTo>
                  <a:cubicBezTo>
                    <a:pt y="1343" x="15513"/>
                    <a:pt y="1192" x="15298"/>
                    <a:pt y="1192" x="15024"/>
                  </a:cubicBezTo>
                  <a:close/>
                  <a:moveTo>
                    <a:pt y="1192" x="21525"/>
                  </a:moveTo>
                  <a:cubicBezTo>
                    <a:pt y="1192" x="21422"/>
                    <a:pt y="1211" x="21317"/>
                    <a:pt y="1249" x="21208"/>
                  </a:cubicBezTo>
                  <a:cubicBezTo>
                    <a:pt y="1286" x="21100"/>
                    <a:pt y="1343" x="20988"/>
                    <a:pt y="1419" x="20873"/>
                  </a:cubicBezTo>
                  <a:lnTo>
                    <a:pt y="1914" x="20873"/>
                  </a:lnTo>
                  <a:cubicBezTo>
                    <a:pt y="1825" x="20968"/>
                    <a:pt y="1758" x="21068"/>
                    <a:pt y="1713" x="21172"/>
                  </a:cubicBezTo>
                  <a:cubicBezTo>
                    <a:pt y="1669" x="21276"/>
                    <a:pt y="1646" x="21383"/>
                    <a:pt y="1646" x="21492"/>
                  </a:cubicBezTo>
                  <a:cubicBezTo>
                    <a:pt y="1646" x="21665"/>
                    <a:pt y="1714" x="21799"/>
                    <a:pt y="1849" x="21894"/>
                  </a:cubicBezTo>
                  <a:cubicBezTo>
                    <a:pt y="1984" x="21989"/>
                    <a:pt y="2175" x="22037"/>
                    <a:pt y="2421" x="22037"/>
                  </a:cubicBezTo>
                  <a:lnTo>
                    <a:pt y="2474" x="22037"/>
                  </a:lnTo>
                  <a:lnTo>
                    <a:pt y="2474" x="21595"/>
                  </a:lnTo>
                  <a:cubicBezTo>
                    <a:pt y="2474" x="21309"/>
                    <a:pt y="2567" x="21093"/>
                    <a:pt y="2753" x="20949"/>
                  </a:cubicBezTo>
                  <a:cubicBezTo>
                    <a:pt y="2940" x="20804"/>
                    <a:pt y="3217" x="20732"/>
                    <a:pt y="3584" x="20732"/>
                  </a:cubicBezTo>
                  <a:cubicBezTo>
                    <a:pt y="3898" x="20732"/>
                    <a:pt y="4149" x="20790"/>
                    <a:pt y="4337" x="20906"/>
                  </a:cubicBezTo>
                  <a:cubicBezTo>
                    <a:pt y="4524" x="21022"/>
                    <a:pt y="4618" x="21178"/>
                    <a:pt y="4618" x="21374"/>
                  </a:cubicBezTo>
                  <a:cubicBezTo>
                    <a:pt y="4618" x="21530"/>
                    <a:pt y="4571" x="21661"/>
                    <a:pt y="4477" x="21768"/>
                  </a:cubicBezTo>
                  <a:cubicBezTo>
                    <a:pt y="4383" x="21875"/>
                    <a:pt y="4236" x="21965"/>
                    <a:pt y="4038" x="22037"/>
                  </a:cubicBezTo>
                  <a:lnTo>
                    <a:pt y="4534" x="22037"/>
                  </a:lnTo>
                  <a:lnTo>
                    <a:pt y="4534" x="22352"/>
                  </a:lnTo>
                  <a:lnTo>
                    <a:pt y="2672" x="22352"/>
                  </a:lnTo>
                  <a:cubicBezTo>
                    <a:pt y="2175" x="22352"/>
                    <a:pt y="1804" x="22283"/>
                    <a:pt y="1559" x="22146"/>
                  </a:cubicBezTo>
                  <a:cubicBezTo>
                    <a:pt y="1314" x="22010"/>
                    <a:pt y="1192" x="21802"/>
                    <a:pt y="1192" x="21525"/>
                  </a:cubicBezTo>
                  <a:close/>
                  <a:moveTo>
                    <a:pt y="1270" x="25195"/>
                  </a:moveTo>
                  <a:lnTo>
                    <a:pt y="3246" x="25195"/>
                  </a:lnTo>
                  <a:cubicBezTo>
                    <a:pt y="3694" x="25195"/>
                    <a:pt y="4035" x="25252"/>
                    <a:pt y="4268" x="25366"/>
                  </a:cubicBezTo>
                  <a:cubicBezTo>
                    <a:pt y="4502" x="25480"/>
                    <a:pt y="4618" x="25647"/>
                    <a:pt y="4618" x="25867"/>
                  </a:cubicBezTo>
                  <a:cubicBezTo>
                    <a:pt y="4618" x="26001"/>
                    <a:pt y="4570" x="26118"/>
                    <a:pt y="4474" x="26219"/>
                  </a:cubicBezTo>
                  <a:cubicBezTo>
                    <a:pt y="4378" x="26320"/>
                    <a:pt y="4231" x="26409"/>
                    <a:pt y="4032" x="26486"/>
                  </a:cubicBezTo>
                  <a:lnTo>
                    <a:pt y="4534" x="26486"/>
                  </a:lnTo>
                  <a:lnTo>
                    <a:pt y="4534" x="26801"/>
                  </a:lnTo>
                  <a:lnTo>
                    <a:pt y="1270" x="26801"/>
                  </a:lnTo>
                  <a:lnTo>
                    <a:pt y="1270" x="26486"/>
                  </a:lnTo>
                  <a:lnTo>
                    <a:pt y="3121" x="26486"/>
                  </a:lnTo>
                  <a:cubicBezTo>
                    <a:pt y="3439" x="26486"/>
                    <a:pt y="3691" x="26436"/>
                    <a:pt y="3875" x="26337"/>
                  </a:cubicBezTo>
                  <a:cubicBezTo>
                    <a:pt y="4060" x="26239"/>
                    <a:pt y="4152" x="26104"/>
                    <a:pt y="4152" x="25934"/>
                  </a:cubicBezTo>
                  <a:cubicBezTo>
                    <a:pt y="4152" x="25793"/>
                    <a:pt y="4075" x="25687"/>
                    <a:pt y="3920" x="25616"/>
                  </a:cubicBezTo>
                  <a:cubicBezTo>
                    <a:pt y="3766" x="25545"/>
                    <a:pt y="3534" x="25510"/>
                    <a:pt y="3225" x="25510"/>
                  </a:cubicBezTo>
                  <a:lnTo>
                    <a:pt y="1270" x="25510"/>
                  </a:lnTo>
                  <a:close/>
                  <a:moveTo>
                    <a:pt y="1192" x="28253"/>
                  </a:moveTo>
                  <a:cubicBezTo>
                    <a:pt y="1192" x="27965"/>
                    <a:pt y="1349" x="27737"/>
                    <a:pt y="1662" x="27567"/>
                  </a:cubicBezTo>
                  <a:cubicBezTo>
                    <a:pt y="1976" x="27398"/>
                    <a:pt y="2400" x="27313"/>
                    <a:pt y="2934" x="27313"/>
                  </a:cubicBezTo>
                  <a:cubicBezTo>
                    <a:pt y="3451" x="27313"/>
                    <a:pt y="3861" x="27402"/>
                    <a:pt y="4164" x="27581"/>
                  </a:cubicBezTo>
                  <a:cubicBezTo>
                    <a:pt y="4467" x="27760"/>
                    <a:pt y="4618" x="28002"/>
                    <a:pt y="4618" x="28308"/>
                  </a:cubicBezTo>
                  <a:cubicBezTo>
                    <a:pt y="4618" x="28430"/>
                    <a:pt y="4597" x="28550"/>
                    <a:pt y="4554" x="28669"/>
                  </a:cubicBezTo>
                  <a:cubicBezTo>
                    <a:pt y="4511" x="28788"/>
                    <a:pt y="4449" x="28904"/>
                    <a:pt y="4368" x="29017"/>
                  </a:cubicBezTo>
                  <a:lnTo>
                    <a:pt y="3861" x="29017"/>
                  </a:lnTo>
                  <a:cubicBezTo>
                    <a:pt y="3962" x="28905"/>
                    <a:pt y="4037" x="28792"/>
                    <a:pt y="4088" x="28679"/>
                  </a:cubicBezTo>
                  <a:cubicBezTo>
                    <a:pt y="4138" x="28565"/>
                    <a:pt y="4164" x="28448"/>
                    <a:pt y="4164" x="28327"/>
                  </a:cubicBezTo>
                  <a:cubicBezTo>
                    <a:pt y="4164" x="28118"/>
                    <a:pt y="4067" x="27955"/>
                    <a:pt y="3874" x="27838"/>
                  </a:cubicBezTo>
                  <a:cubicBezTo>
                    <a:pt y="3680" x="27721"/>
                    <a:pt y="3399" x="27656"/>
                    <a:pt y="3030" x="27642"/>
                  </a:cubicBezTo>
                  <a:lnTo>
                    <a:pt y="3030" x="29090"/>
                  </a:lnTo>
                  <a:lnTo>
                    <a:pt y="2768" x="29090"/>
                  </a:lnTo>
                  <a:cubicBezTo>
                    <a:pt y="2282" x="29090"/>
                    <a:pt y="1898" x="29015"/>
                    <a:pt y="1616" x="28865"/>
                  </a:cubicBezTo>
                  <a:cubicBezTo>
                    <a:pt y="1333" x="28715"/>
                    <a:pt y="1192" x="28511"/>
                    <a:pt y="1192" x="28253"/>
                  </a:cubicBezTo>
                  <a:close/>
                  <a:moveTo>
                    <a:pt y="1192" x="33600"/>
                  </a:moveTo>
                  <a:cubicBezTo>
                    <a:pt y="1192" x="33312"/>
                    <a:pt y="1349" x="33084"/>
                    <a:pt y="1662" x="32914"/>
                  </a:cubicBezTo>
                  <a:cubicBezTo>
                    <a:pt y="1976" x="32745"/>
                    <a:pt y="2400" x="32660"/>
                    <a:pt y="2934" x="32660"/>
                  </a:cubicBezTo>
                  <a:cubicBezTo>
                    <a:pt y="3451" x="32660"/>
                    <a:pt y="3861" x="32749"/>
                    <a:pt y="4164" x="32928"/>
                  </a:cubicBezTo>
                  <a:cubicBezTo>
                    <a:pt y="4467" x="33107"/>
                    <a:pt y="4618" x="33349"/>
                    <a:pt y="4618" x="33655"/>
                  </a:cubicBezTo>
                  <a:cubicBezTo>
                    <a:pt y="4618" x="33777"/>
                    <a:pt y="4597" x="33897"/>
                    <a:pt y="4554" x="34016"/>
                  </a:cubicBezTo>
                  <a:cubicBezTo>
                    <a:pt y="4511" x="34135"/>
                    <a:pt y="4449" x="34251"/>
                    <a:pt y="4368" x="34364"/>
                  </a:cubicBezTo>
                  <a:lnTo>
                    <a:pt y="3861" x="34364"/>
                  </a:lnTo>
                  <a:cubicBezTo>
                    <a:pt y="3962" x="34252"/>
                    <a:pt y="4037" x="34139"/>
                    <a:pt y="4088" x="34026"/>
                  </a:cubicBezTo>
                  <a:cubicBezTo>
                    <a:pt y="4138" x="33912"/>
                    <a:pt y="4164" x="33795"/>
                    <a:pt y="4164" x="33674"/>
                  </a:cubicBezTo>
                  <a:cubicBezTo>
                    <a:pt y="4164" x="33465"/>
                    <a:pt y="4067" x="33302"/>
                    <a:pt y="3874" x="33185"/>
                  </a:cubicBezTo>
                  <a:cubicBezTo>
                    <a:pt y="3680" x="33068"/>
                    <a:pt y="3399" x="33003"/>
                    <a:pt y="3030" x="32989"/>
                  </a:cubicBezTo>
                  <a:lnTo>
                    <a:pt y="3030" x="34437"/>
                  </a:lnTo>
                  <a:lnTo>
                    <a:pt y="2768" x="34437"/>
                  </a:lnTo>
                  <a:cubicBezTo>
                    <a:pt y="2282" x="34437"/>
                    <a:pt y="1898" x="34362"/>
                    <a:pt y="1616" x="34212"/>
                  </a:cubicBezTo>
                  <a:cubicBezTo>
                    <a:pt y="1333" x="34062"/>
                    <a:pt y="1192" x="33858"/>
                    <a:pt y="1192" x="33600"/>
                  </a:cubicBezTo>
                  <a:close/>
                  <a:moveTo>
                    <a:pt y="0" x="36384"/>
                  </a:moveTo>
                  <a:lnTo>
                    <a:pt y="4534" x="36384"/>
                  </a:lnTo>
                  <a:lnTo>
                    <a:pt y="4534" x="36701"/>
                  </a:lnTo>
                  <a:lnTo>
                    <a:pt y="4044" x="36701"/>
                  </a:lnTo>
                  <a:cubicBezTo>
                    <a:pt y="4238" x="36767"/>
                    <a:pt y="4383" x="36851"/>
                    <a:pt y="4477" x="36952"/>
                  </a:cubicBezTo>
                  <a:cubicBezTo>
                    <a:pt y="4571" x="37053"/>
                    <a:pt y="4618" x="37173"/>
                    <a:pt y="4618" x="37314"/>
                  </a:cubicBezTo>
                  <a:cubicBezTo>
                    <a:pt y="4618" x="37547"/>
                    <a:pt y="4461" x="37736"/>
                    <a:pt y="4146" x="37881"/>
                  </a:cubicBezTo>
                  <a:cubicBezTo>
                    <a:pt y="3831" x="38027"/>
                    <a:pt y="3418" x="38100"/>
                    <a:pt y="2905" x="38100"/>
                  </a:cubicBezTo>
                  <a:cubicBezTo>
                    <a:pt y="2392" x="38100"/>
                    <a:pt y="1978" x="38027"/>
                    <a:pt y="1664" x="37881"/>
                  </a:cubicBezTo>
                  <a:cubicBezTo>
                    <a:pt y="1349" x="37736"/>
                    <a:pt y="1192" x="37547"/>
                    <a:pt y="1192" x="37314"/>
                  </a:cubicBezTo>
                  <a:cubicBezTo>
                    <a:pt y="1192" x="37173"/>
                    <a:pt y="1239" x="37053"/>
                    <a:pt y="1333" x="36952"/>
                  </a:cubicBezTo>
                  <a:cubicBezTo>
                    <a:pt y="1427" x="36851"/>
                    <a:pt y="1572" x="36767"/>
                    <a:pt y="1766" x="36701"/>
                  </a:cubicBezTo>
                  <a:lnTo>
                    <a:pt y="0" x="36701"/>
                  </a:lnTo>
                  <a:close/>
                  <a:moveTo>
                    <a:pt y="1192" x="39232"/>
                  </a:moveTo>
                  <a:cubicBezTo>
                    <a:pt y="1192" x="38996"/>
                    <a:pt y="1275" x="38815"/>
                    <a:pt y="1442" x="38687"/>
                  </a:cubicBezTo>
                  <a:cubicBezTo>
                    <a:pt y="1609" x="38559"/>
                    <a:pt y="1846" x="38495"/>
                    <a:pt y="2153" x="38495"/>
                  </a:cubicBezTo>
                  <a:cubicBezTo>
                    <a:pt y="2406" x="38495"/>
                    <a:pt y="2604" x="38539"/>
                    <a:pt y="2749" x="38625"/>
                  </a:cubicBezTo>
                  <a:cubicBezTo>
                    <a:pt y="2894" x="38712"/>
                    <a:pt y="3001" x="38853"/>
                    <a:pt y="3071" x="39048"/>
                  </a:cubicBezTo>
                  <a:lnTo>
                    <a:pt y="3115" x="39158"/>
                  </a:lnTo>
                  <a:cubicBezTo>
                    <a:pt y="3187" x="39353"/>
                    <a:pt y="3261" x="39480"/>
                    <a:pt y="3339" x="39537"/>
                  </a:cubicBezTo>
                  <a:cubicBezTo>
                    <a:pt y="3417" x="39595"/>
                    <a:pt y="3528" x="39624"/>
                    <a:pt y="3674" x="39624"/>
                  </a:cubicBezTo>
                  <a:cubicBezTo>
                    <a:pt y="3831" x="39624"/>
                    <a:pt y="3953" x="39584"/>
                    <a:pt y="4040" x="39504"/>
                  </a:cubicBezTo>
                  <a:cubicBezTo>
                    <a:pt y="4126" x="39424"/>
                    <a:pt y="4169" x="39310"/>
                    <a:pt y="4169" x="39161"/>
                  </a:cubicBezTo>
                  <a:cubicBezTo>
                    <a:pt y="4169" x="39051"/>
                    <a:pt y="4144" x="38939"/>
                    <a:pt y="4092" x="38826"/>
                  </a:cubicBezTo>
                  <a:cubicBezTo>
                    <a:pt y="4041" x="38713"/>
                    <a:pt y="3964" x="38598"/>
                    <a:pt y="3861" x="38482"/>
                  </a:cubicBezTo>
                  <a:lnTo>
                    <a:pt y="4414" x="38482"/>
                  </a:lnTo>
                  <a:cubicBezTo>
                    <a:pt y="4482" x="38605"/>
                    <a:pt y="4533" x="38722"/>
                    <a:pt y="4567" x="38834"/>
                  </a:cubicBezTo>
                  <a:cubicBezTo>
                    <a:pt y="4601" x="38945"/>
                    <a:pt y="4618" x="39052"/>
                    <a:pt y="4618" x="39155"/>
                  </a:cubicBezTo>
                  <a:cubicBezTo>
                    <a:pt y="4618" x="39401"/>
                    <a:pt y="4530" x="39595"/>
                    <a:pt y="4353" x="39736"/>
                  </a:cubicBezTo>
                  <a:cubicBezTo>
                    <a:pt y="4176" x="39877"/>
                    <a:pt y="3936" x="39947"/>
                    <a:pt y="3633" x="39947"/>
                  </a:cubicBezTo>
                  <a:cubicBezTo>
                    <a:pt y="3367" x="39947"/>
                    <a:pt y="3160" x="39900"/>
                    <a:pt y="3011" x="39806"/>
                  </a:cubicBezTo>
                  <a:cubicBezTo>
                    <a:pt y="2863" x="39712"/>
                    <a:pt y="2748" x="39553"/>
                    <a:pt y="2666" x="39329"/>
                  </a:cubicBezTo>
                  <a:lnTo>
                    <a:pt y="2625" x="39221"/>
                  </a:lnTo>
                  <a:cubicBezTo>
                    <a:pt y="2561" x="39052"/>
                    <a:pt y="2494" x="38940"/>
                    <a:pt y="2423" x="38884"/>
                  </a:cubicBezTo>
                  <a:cubicBezTo>
                    <a:pt y="2352" x="38828"/>
                    <a:pt y="2254" x="38800"/>
                    <a:pt y="2130" x="38800"/>
                  </a:cubicBezTo>
                  <a:cubicBezTo>
                    <a:pt y="1967" x="38800"/>
                    <a:pt y="1844" x="38839"/>
                    <a:pt y="1763" x="38917"/>
                  </a:cubicBezTo>
                  <a:cubicBezTo>
                    <a:pt y="1681" x="38996"/>
                    <a:pt y="1640" x="39113"/>
                    <a:pt y="1640" x="39269"/>
                  </a:cubicBezTo>
                  <a:cubicBezTo>
                    <a:pt y="1640" x="39372"/>
                    <a:pt y="1660" x="39471"/>
                    <a:pt y="1699" x="39567"/>
                  </a:cubicBezTo>
                  <a:cubicBezTo>
                    <a:pt y="1738" x="39663"/>
                    <a:pt y="1796" x="39756"/>
                    <a:pt y="1874" x="39845"/>
                  </a:cubicBezTo>
                  <a:lnTo>
                    <a:pt y="1367" x="39845"/>
                  </a:lnTo>
                  <a:cubicBezTo>
                    <a:pt y="1308" x="39758"/>
                    <a:pt y="1265" x="39663"/>
                    <a:pt y="1235" x="39560"/>
                  </a:cubicBezTo>
                  <a:cubicBezTo>
                    <a:pt y="1206" x="39458"/>
                    <a:pt y="1192" x="39348"/>
                    <a:pt y="1192" x="39232"/>
                  </a:cubicBezTo>
                  <a:close/>
                  <a:moveTo>
                    <a:pt y="1192" x="42174"/>
                  </a:moveTo>
                  <a:cubicBezTo>
                    <a:pt y="1192" x="41938"/>
                    <a:pt y="1275" x="41757"/>
                    <a:pt y="1442" x="41629"/>
                  </a:cubicBezTo>
                  <a:cubicBezTo>
                    <a:pt y="1609" x="41501"/>
                    <a:pt y="1846" x="41437"/>
                    <a:pt y="2153" x="41437"/>
                  </a:cubicBezTo>
                  <a:cubicBezTo>
                    <a:pt y="2406" x="41437"/>
                    <a:pt y="2604" x="41481"/>
                    <a:pt y="2749" x="41567"/>
                  </a:cubicBezTo>
                  <a:cubicBezTo>
                    <a:pt y="2894" x="41654"/>
                    <a:pt y="3001" x="41795"/>
                    <a:pt y="3071" x="41990"/>
                  </a:cubicBezTo>
                  <a:lnTo>
                    <a:pt y="3115" x="42100"/>
                  </a:lnTo>
                  <a:cubicBezTo>
                    <a:pt y="3187" x="42295"/>
                    <a:pt y="3261" x="42422"/>
                    <a:pt y="3339" x="42479"/>
                  </a:cubicBezTo>
                  <a:cubicBezTo>
                    <a:pt y="3417" x="42537"/>
                    <a:pt y="3528" x="42566"/>
                    <a:pt y="3674" x="42566"/>
                  </a:cubicBezTo>
                  <a:cubicBezTo>
                    <a:pt y="3831" x="42566"/>
                    <a:pt y="3953" x="42526"/>
                    <a:pt y="4040" x="42446"/>
                  </a:cubicBezTo>
                  <a:cubicBezTo>
                    <a:pt y="4126" x="42366"/>
                    <a:pt y="4169" x="42252"/>
                    <a:pt y="4169" x="42103"/>
                  </a:cubicBezTo>
                  <a:cubicBezTo>
                    <a:pt y="4169" x="41993"/>
                    <a:pt y="4144" x="41881"/>
                    <a:pt y="4092" x="41768"/>
                  </a:cubicBezTo>
                  <a:cubicBezTo>
                    <a:pt y="4041" x="41655"/>
                    <a:pt y="3964" x="41540"/>
                    <a:pt y="3861" x="41424"/>
                  </a:cubicBezTo>
                  <a:lnTo>
                    <a:pt y="4414" x="41424"/>
                  </a:lnTo>
                  <a:cubicBezTo>
                    <a:pt y="4482" x="41547"/>
                    <a:pt y="4533" x="41664"/>
                    <a:pt y="4567" x="41776"/>
                  </a:cubicBezTo>
                  <a:cubicBezTo>
                    <a:pt y="4601" x="41887"/>
                    <a:pt y="4618" x="41994"/>
                    <a:pt y="4618" x="42097"/>
                  </a:cubicBezTo>
                  <a:cubicBezTo>
                    <a:pt y="4618" x="42343"/>
                    <a:pt y="4530" x="42537"/>
                    <a:pt y="4353" x="42678"/>
                  </a:cubicBezTo>
                  <a:cubicBezTo>
                    <a:pt y="4176" x="42819"/>
                    <a:pt y="3936" x="42889"/>
                    <a:pt y="3633" x="42889"/>
                  </a:cubicBezTo>
                  <a:cubicBezTo>
                    <a:pt y="3367" x="42889"/>
                    <a:pt y="3160" x="42842"/>
                    <a:pt y="3011" x="42748"/>
                  </a:cubicBezTo>
                  <a:cubicBezTo>
                    <a:pt y="2863" x="42654"/>
                    <a:pt y="2748" x="42495"/>
                    <a:pt y="2666" x="42271"/>
                  </a:cubicBezTo>
                  <a:lnTo>
                    <a:pt y="2625" x="42163"/>
                  </a:lnTo>
                  <a:cubicBezTo>
                    <a:pt y="2561" x="41994"/>
                    <a:pt y="2494" x="41882"/>
                    <a:pt y="2423" x="41826"/>
                  </a:cubicBezTo>
                  <a:cubicBezTo>
                    <a:pt y="2352" x="41770"/>
                    <a:pt y="2254" x="41742"/>
                    <a:pt y="2130" x="41742"/>
                  </a:cubicBezTo>
                  <a:cubicBezTo>
                    <a:pt y="1967" x="41742"/>
                    <a:pt y="1844" x="41781"/>
                    <a:pt y="1763" x="41859"/>
                  </a:cubicBezTo>
                  <a:cubicBezTo>
                    <a:pt y="1681" x="41938"/>
                    <a:pt y="1640" x="42055"/>
                    <a:pt y="1640" x="42211"/>
                  </a:cubicBezTo>
                  <a:cubicBezTo>
                    <a:pt y="1640" x="42314"/>
                    <a:pt y="1660" x="42413"/>
                    <a:pt y="1699" x="42509"/>
                  </a:cubicBezTo>
                  <a:cubicBezTo>
                    <a:pt y="1738" x="42605"/>
                    <a:pt y="1796" x="42698"/>
                    <a:pt y="1874" x="42787"/>
                  </a:cubicBezTo>
                  <a:lnTo>
                    <a:pt y="1367" x="42787"/>
                  </a:lnTo>
                  <a:cubicBezTo>
                    <a:pt y="1308" x="42700"/>
                    <a:pt y="1265" x="42605"/>
                    <a:pt y="1235" x="42502"/>
                  </a:cubicBezTo>
                  <a:cubicBezTo>
                    <a:pt y="1206" x="42400"/>
                    <a:pt y="1192" x="42290"/>
                    <a:pt y="1192" x="42174"/>
                  </a:cubicBezTo>
                  <a:close/>
                  <a:moveTo>
                    <a:pt y="1270" x="43359"/>
                  </a:moveTo>
                  <a:lnTo>
                    <a:pt y="3246" x="43359"/>
                  </a:lnTo>
                  <a:cubicBezTo>
                    <a:pt y="3694" x="43359"/>
                    <a:pt y="4035" x="43416"/>
                    <a:pt y="4268" x="43530"/>
                  </a:cubicBezTo>
                  <a:cubicBezTo>
                    <a:pt y="4502" x="43644"/>
                    <a:pt y="4618" x="43811"/>
                    <a:pt y="4618" x="44031"/>
                  </a:cubicBezTo>
                  <a:cubicBezTo>
                    <a:pt y="4618" x="44165"/>
                    <a:pt y="4570" x="44282"/>
                    <a:pt y="4474" x="44383"/>
                  </a:cubicBezTo>
                  <a:cubicBezTo>
                    <a:pt y="4378" x="44484"/>
                    <a:pt y="4231" x="44573"/>
                    <a:pt y="4032" x="44650"/>
                  </a:cubicBezTo>
                  <a:lnTo>
                    <a:pt y="4534" x="44650"/>
                  </a:lnTo>
                  <a:lnTo>
                    <a:pt y="4534" x="44965"/>
                  </a:lnTo>
                  <a:lnTo>
                    <a:pt y="1270" x="44965"/>
                  </a:lnTo>
                  <a:lnTo>
                    <a:pt y="1270" x="44650"/>
                  </a:lnTo>
                  <a:lnTo>
                    <a:pt y="3121" x="44650"/>
                  </a:lnTo>
                  <a:cubicBezTo>
                    <a:pt y="3439" x="44650"/>
                    <a:pt y="3691" x="44600"/>
                    <a:pt y="3875" x="44501"/>
                  </a:cubicBezTo>
                  <a:cubicBezTo>
                    <a:pt y="4060" x="44403"/>
                    <a:pt y="4152" x="44268"/>
                    <a:pt y="4152" x="44098"/>
                  </a:cubicBezTo>
                  <a:cubicBezTo>
                    <a:pt y="4152" x="43957"/>
                    <a:pt y="4075" x="43851"/>
                    <a:pt y="3920" x="43780"/>
                  </a:cubicBezTo>
                  <a:cubicBezTo>
                    <a:pt y="3766" x="43709"/>
                    <a:pt y="3534" x="43674"/>
                    <a:pt y="3225" x="43674"/>
                  </a:cubicBezTo>
                  <a:lnTo>
                    <a:pt y="1270" x="43674"/>
                  </a:lnTo>
                  <a:close/>
                  <a:moveTo>
                    <a:pt y="1192" x="46441"/>
                  </a:moveTo>
                  <a:cubicBezTo>
                    <a:pt y="1192" x="46142"/>
                    <a:pt y="1344" x="45907"/>
                    <a:pt y="1649" x="45735"/>
                  </a:cubicBezTo>
                  <a:cubicBezTo>
                    <a:pt y="1954" x="45563"/>
                    <a:pt y="2373" x="45477"/>
                    <a:pt y="2905" x="45477"/>
                  </a:cubicBezTo>
                  <a:cubicBezTo>
                    <a:pt y="3429" x="45477"/>
                    <a:pt y="3846" x="45562"/>
                    <a:pt y="4155" x="45732"/>
                  </a:cubicBezTo>
                  <a:cubicBezTo>
                    <a:pt y="4464" x="45902"/>
                    <a:pt y="4618" x="46132"/>
                    <a:pt y="4618" x="46421"/>
                  </a:cubicBezTo>
                  <a:cubicBezTo>
                    <a:pt y="4618" x="46527"/>
                    <a:pt y="4601" x="46627"/>
                    <a:pt y="4566" x="46721"/>
                  </a:cubicBezTo>
                  <a:cubicBezTo>
                    <a:pt y="4531" x="46815"/>
                    <a:pt y="4478" x="46906"/>
                    <a:pt y="4408" x="46994"/>
                  </a:cubicBezTo>
                  <a:lnTo>
                    <a:pt y="3913" x="46994"/>
                  </a:lnTo>
                  <a:cubicBezTo>
                    <a:pt y="3997" x="46905"/>
                    <a:pt y="4059" x="46816"/>
                    <a:pt y="4101" x="46726"/>
                  </a:cubicBezTo>
                  <a:cubicBezTo>
                    <a:pt y="4143" x="46637"/>
                    <a:pt y="4164" x="46546"/>
                    <a:pt y="4164" x="46455"/>
                  </a:cubicBezTo>
                  <a:cubicBezTo>
                    <a:pt y="4164" x="46250"/>
                    <a:pt y="4053" x="46092"/>
                    <a:pt y="3833" x="45979"/>
                  </a:cubicBezTo>
                  <a:cubicBezTo>
                    <a:pt y="3612" x="45866"/>
                    <a:pt y="3303" x="45809"/>
                    <a:pt y="2905" x="45809"/>
                  </a:cubicBezTo>
                  <a:cubicBezTo>
                    <a:pt y="2507" x="45809"/>
                    <a:pt y="2197" x="45866"/>
                    <a:pt y="1977" x="45979"/>
                  </a:cubicBezTo>
                  <a:cubicBezTo>
                    <a:pt y="1757" x="46092"/>
                    <a:pt y="1646" x="46250"/>
                    <a:pt y="1646" x="46455"/>
                  </a:cubicBezTo>
                  <a:cubicBezTo>
                    <a:pt y="1646" x="46546"/>
                    <a:pt y="1667" x="46637"/>
                    <a:pt y="1709" x="46726"/>
                  </a:cubicBezTo>
                  <a:cubicBezTo>
                    <a:pt y="1751" x="46816"/>
                    <a:pt y="1813" x="46905"/>
                    <a:pt y="1897" x="46994"/>
                  </a:cubicBezTo>
                  <a:lnTo>
                    <a:pt y="1396" x="46994"/>
                  </a:lnTo>
                  <a:cubicBezTo>
                    <a:pt y="1328" x="46907"/>
                    <a:pt y="1277" x="46818"/>
                    <a:pt y="1243" x="46725"/>
                  </a:cubicBezTo>
                  <a:cubicBezTo>
                    <a:pt y="1209" x="46633"/>
                    <a:pt y="1192" x="46538"/>
                    <a:pt y="1192" x="46441"/>
                  </a:cubicBezTo>
                  <a:close/>
                  <a:moveTo>
                    <a:pt y="1192" x="51553"/>
                  </a:moveTo>
                  <a:cubicBezTo>
                    <a:pt y="1192" x="51450"/>
                    <a:pt y="1211" x="51345"/>
                    <a:pt y="1249" x="51236"/>
                  </a:cubicBezTo>
                  <a:cubicBezTo>
                    <a:pt y="1286" x="51128"/>
                    <a:pt y="1343" x="51016"/>
                    <a:pt y="1419" x="50901"/>
                  </a:cubicBezTo>
                  <a:lnTo>
                    <a:pt y="1914" x="50901"/>
                  </a:lnTo>
                  <a:cubicBezTo>
                    <a:pt y="1825" x="50996"/>
                    <a:pt y="1758" x="51096"/>
                    <a:pt y="1713" x="51200"/>
                  </a:cubicBezTo>
                  <a:cubicBezTo>
                    <a:pt y="1669" x="51304"/>
                    <a:pt y="1646" x="51411"/>
                    <a:pt y="1646" x="51520"/>
                  </a:cubicBezTo>
                  <a:cubicBezTo>
                    <a:pt y="1646" x="51693"/>
                    <a:pt y="1714" x="51827"/>
                    <a:pt y="1849" x="51922"/>
                  </a:cubicBezTo>
                  <a:cubicBezTo>
                    <a:pt y="1984" x="52017"/>
                    <a:pt y="2175" x="52065"/>
                    <a:pt y="2421" x="52065"/>
                  </a:cubicBezTo>
                  <a:lnTo>
                    <a:pt y="2474" x="52065"/>
                  </a:lnTo>
                  <a:lnTo>
                    <a:pt y="2474" x="51623"/>
                  </a:lnTo>
                  <a:cubicBezTo>
                    <a:pt y="2474" x="51337"/>
                    <a:pt y="2567" x="51121"/>
                    <a:pt y="2753" x="50977"/>
                  </a:cubicBezTo>
                  <a:cubicBezTo>
                    <a:pt y="2940" x="50832"/>
                    <a:pt y="3217" x="50760"/>
                    <a:pt y="3584" x="50760"/>
                  </a:cubicBezTo>
                  <a:cubicBezTo>
                    <a:pt y="3898" x="50760"/>
                    <a:pt y="4149" x="50818"/>
                    <a:pt y="4337" x="50934"/>
                  </a:cubicBezTo>
                  <a:cubicBezTo>
                    <a:pt y="4524" x="51050"/>
                    <a:pt y="4618" x="51206"/>
                    <a:pt y="4618" x="51402"/>
                  </a:cubicBezTo>
                  <a:cubicBezTo>
                    <a:pt y="4618" x="51558"/>
                    <a:pt y="4571" x="51689"/>
                    <a:pt y="4477" x="51796"/>
                  </a:cubicBezTo>
                  <a:cubicBezTo>
                    <a:pt y="4383" x="51903"/>
                    <a:pt y="4236" x="51993"/>
                    <a:pt y="4038" x="52065"/>
                  </a:cubicBezTo>
                  <a:lnTo>
                    <a:pt y="4534" x="52065"/>
                  </a:lnTo>
                  <a:lnTo>
                    <a:pt y="4534" x="52380"/>
                  </a:lnTo>
                  <a:lnTo>
                    <a:pt y="2672" x="52380"/>
                  </a:lnTo>
                  <a:cubicBezTo>
                    <a:pt y="2175" x="52380"/>
                    <a:pt y="1804" x="52311"/>
                    <a:pt y="1559" x="52174"/>
                  </a:cubicBezTo>
                  <a:cubicBezTo>
                    <a:pt y="1314" x="52038"/>
                    <a:pt y="1192" x="51830"/>
                    <a:pt y="1192" x="51553"/>
                  </a:cubicBezTo>
                  <a:close/>
                  <a:moveTo>
                    <a:pt y="1192" x="53639"/>
                  </a:moveTo>
                  <a:cubicBezTo>
                    <a:pt y="1192" x="53403"/>
                    <a:pt y="1275" x="53222"/>
                    <a:pt y="1442" x="53094"/>
                  </a:cubicBezTo>
                  <a:cubicBezTo>
                    <a:pt y="1609" x="52966"/>
                    <a:pt y="1846" x="52902"/>
                    <a:pt y="2153" x="52902"/>
                  </a:cubicBezTo>
                  <a:cubicBezTo>
                    <a:pt y="2406" x="52902"/>
                    <a:pt y="2604" x="52946"/>
                    <a:pt y="2749" x="53032"/>
                  </a:cubicBezTo>
                  <a:cubicBezTo>
                    <a:pt y="2894" x="53119"/>
                    <a:pt y="3001" x="53260"/>
                    <a:pt y="3071" x="53455"/>
                  </a:cubicBezTo>
                  <a:lnTo>
                    <a:pt y="3115" x="53565"/>
                  </a:lnTo>
                  <a:cubicBezTo>
                    <a:pt y="3187" x="53760"/>
                    <a:pt y="3261" x="53887"/>
                    <a:pt y="3339" x="53944"/>
                  </a:cubicBezTo>
                  <a:cubicBezTo>
                    <a:pt y="3417" x="54002"/>
                    <a:pt y="3528" x="54031"/>
                    <a:pt y="3674" x="54031"/>
                  </a:cubicBezTo>
                  <a:cubicBezTo>
                    <a:pt y="3831" x="54031"/>
                    <a:pt y="3953" x="53991"/>
                    <a:pt y="4040" x="53911"/>
                  </a:cubicBezTo>
                  <a:cubicBezTo>
                    <a:pt y="4126" x="53831"/>
                    <a:pt y="4169" x="53717"/>
                    <a:pt y="4169" x="53568"/>
                  </a:cubicBezTo>
                  <a:cubicBezTo>
                    <a:pt y="4169" x="53458"/>
                    <a:pt y="4144" x="53346"/>
                    <a:pt y="4092" x="53233"/>
                  </a:cubicBezTo>
                  <a:cubicBezTo>
                    <a:pt y="4041" x="53120"/>
                    <a:pt y="3964" x="53005"/>
                    <a:pt y="3861" x="52889"/>
                  </a:cubicBezTo>
                  <a:lnTo>
                    <a:pt y="4414" x="52889"/>
                  </a:lnTo>
                  <a:cubicBezTo>
                    <a:pt y="4482" x="53012"/>
                    <a:pt y="4533" x="53129"/>
                    <a:pt y="4567" x="53241"/>
                  </a:cubicBezTo>
                  <a:cubicBezTo>
                    <a:pt y="4601" x="53352"/>
                    <a:pt y="4618" x="53459"/>
                    <a:pt y="4618" x="53562"/>
                  </a:cubicBezTo>
                  <a:cubicBezTo>
                    <a:pt y="4618" x="53808"/>
                    <a:pt y="4530" x="54002"/>
                    <a:pt y="4353" x="54143"/>
                  </a:cubicBezTo>
                  <a:cubicBezTo>
                    <a:pt y="4176" x="54284"/>
                    <a:pt y="3936" x="54354"/>
                    <a:pt y="3633" x="54354"/>
                  </a:cubicBezTo>
                  <a:cubicBezTo>
                    <a:pt y="3367" x="54354"/>
                    <a:pt y="3160" x="54307"/>
                    <a:pt y="3011" x="54213"/>
                  </a:cubicBezTo>
                  <a:cubicBezTo>
                    <a:pt y="2863" x="54119"/>
                    <a:pt y="2748" x="53960"/>
                    <a:pt y="2666" x="53736"/>
                  </a:cubicBezTo>
                  <a:lnTo>
                    <a:pt y="2625" x="53628"/>
                  </a:lnTo>
                  <a:cubicBezTo>
                    <a:pt y="2561" x="53459"/>
                    <a:pt y="2494" x="53347"/>
                    <a:pt y="2423" x="53291"/>
                  </a:cubicBezTo>
                  <a:cubicBezTo>
                    <a:pt y="2352" x="53235"/>
                    <a:pt y="2254" x="53207"/>
                    <a:pt y="2130" x="53207"/>
                  </a:cubicBezTo>
                  <a:cubicBezTo>
                    <a:pt y="1967" x="53207"/>
                    <a:pt y="1844" x="53246"/>
                    <a:pt y="1763" x="53324"/>
                  </a:cubicBezTo>
                  <a:cubicBezTo>
                    <a:pt y="1681" x="53403"/>
                    <a:pt y="1640" x="53520"/>
                    <a:pt y="1640" x="53676"/>
                  </a:cubicBezTo>
                  <a:cubicBezTo>
                    <a:pt y="1640" x="53779"/>
                    <a:pt y="1660" x="53878"/>
                    <a:pt y="1699" x="53974"/>
                  </a:cubicBezTo>
                  <a:cubicBezTo>
                    <a:pt y="1738" x="54070"/>
                    <a:pt y="1796" x="54163"/>
                    <a:pt y="1874" x="54252"/>
                  </a:cubicBezTo>
                  <a:lnTo>
                    <a:pt y="1367" x="54252"/>
                  </a:lnTo>
                  <a:cubicBezTo>
                    <a:pt y="1308" x="54165"/>
                    <a:pt y="1265" x="54070"/>
                    <a:pt y="1235" x="53967"/>
                  </a:cubicBezTo>
                  <a:cubicBezTo>
                    <a:pt y="1206" x="53865"/>
                    <a:pt y="1192" x="53755"/>
                    <a:pt y="1192" x="53639"/>
                  </a:cubicBezTo>
                  <a:close/>
                  <a:moveTo>
                    <a:pt y="1192" x="23648"/>
                  </a:moveTo>
                  <a:cubicBezTo>
                    <a:pt y="1192" x="23413"/>
                    <a:pt y="1344" x="23224"/>
                    <a:pt y="1649" x="23080"/>
                  </a:cubicBezTo>
                  <a:cubicBezTo>
                    <a:pt y="1954" x="22936"/>
                    <a:pt y="2359" x="22864"/>
                    <a:pt y="2864" x="22864"/>
                  </a:cubicBezTo>
                  <a:cubicBezTo>
                    <a:pt y="3367" x="22864"/>
                    <a:pt y="3771" x="22936"/>
                    <a:pt y="4076" x="23080"/>
                  </a:cubicBezTo>
                  <a:cubicBezTo>
                    <a:pt y="4381" x="23224"/>
                    <a:pt y="4534" x="23413"/>
                    <a:pt y="4534" x="23648"/>
                  </a:cubicBezTo>
                  <a:cubicBezTo>
                    <a:pt y="4534" x="23790"/>
                    <a:pt y="4486" x="23911"/>
                    <a:pt y="4391" x="24013"/>
                  </a:cubicBezTo>
                  <a:cubicBezTo>
                    <a:pt y="4296" x="24115"/>
                    <a:pt y="4152" x="24198"/>
                    <a:pt y="3960" x="24263"/>
                  </a:cubicBezTo>
                  <a:lnTo>
                    <a:pt y="4225" x="24263"/>
                  </a:lnTo>
                  <a:cubicBezTo>
                    <a:pt y="4596" x="24263"/>
                    <a:pt y="4873" x="24212"/>
                    <a:pt y="5057" x="24109"/>
                  </a:cubicBezTo>
                  <a:cubicBezTo>
                    <a:pt y="5240" x="24006"/>
                    <a:pt y="5332" x="23851"/>
                    <a:pt y="5332" x="23645"/>
                  </a:cubicBezTo>
                  <a:cubicBezTo>
                    <a:pt y="5332" x="23551"/>
                    <a:pt y="5311" x="23459"/>
                    <a:pt y="5271" x="23369"/>
                  </a:cubicBezTo>
                  <a:cubicBezTo>
                    <a:pt y="5230" x="23279"/>
                    <a:pt y="5167" x="23188"/>
                    <a:pt y="5081" x="23095"/>
                  </a:cubicBezTo>
                  <a:lnTo>
                    <a:pt y="5603" x="23095"/>
                  </a:lnTo>
                  <a:cubicBezTo>
                    <a:pt y="5661" x="23188"/>
                    <a:pt y="5704" x="23283"/>
                    <a:pt y="5733" x="23381"/>
                  </a:cubicBezTo>
                  <a:cubicBezTo>
                    <a:pt y="5761" x="23479"/>
                    <a:pt y="5775" x="23584"/>
                    <a:pt y="5775" x="23695"/>
                  </a:cubicBezTo>
                  <a:cubicBezTo>
                    <a:pt y="5775" x="23994"/>
                    <a:pt y="5639" x="24216"/>
                    <a:pt y="5368" x="24361"/>
                  </a:cubicBezTo>
                  <a:cubicBezTo>
                    <a:pt y="5097" x="24506"/>
                    <a:pt y="4684" x="24578"/>
                    <a:pt y="4129" x="24578"/>
                  </a:cubicBezTo>
                  <a:lnTo>
                    <a:pt y="1270" x="24578"/>
                  </a:lnTo>
                  <a:lnTo>
                    <a:pt y="1270" x="24263"/>
                  </a:lnTo>
                  <a:lnTo>
                    <a:pt y="1766" x="24263"/>
                  </a:lnTo>
                  <a:cubicBezTo>
                    <a:pt y="1573" x="24198"/>
                    <a:pt y="1430" x="24115"/>
                    <a:pt y="1335" x="24013"/>
                  </a:cubicBezTo>
                  <a:cubicBezTo>
                    <a:pt y="1239" x="23911"/>
                    <a:pt y="1192" x="23790"/>
                    <a:pt y="1192" x="23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y="1801025" x="1259575"/>
              <a:ext cy="144375" cx="1399400"/>
            </a:xfrm>
            <a:custGeom>
              <a:pathLst>
                <a:path w="55976" extrusionOk="0" h="5775">
                  <a:moveTo>
                    <a:pt y="0" x="20540"/>
                  </a:moveTo>
                  <a:lnTo>
                    <a:pt y="679" x="20462"/>
                  </a:lnTo>
                  <a:lnTo>
                    <a:pt y="679" x="20778"/>
                  </a:lnTo>
                  <a:lnTo>
                    <a:pt y="0" x="20855"/>
                  </a:lnTo>
                  <a:close/>
                  <a:moveTo>
                    <a:pt y="1646" x="10913"/>
                  </a:moveTo>
                  <a:cubicBezTo>
                    <a:pt y="1646" x="11053"/>
                    <a:pt y="1715" x="11165"/>
                    <a:pt y="1853" x="11246"/>
                  </a:cubicBezTo>
                  <a:cubicBezTo>
                    <a:pt y="1991" x="11328"/>
                    <a:pt y="2178" x="11369"/>
                    <a:pt y="2415" x="11369"/>
                  </a:cubicBezTo>
                  <a:cubicBezTo>
                    <a:pt y="2448" x="11369"/>
                    <a:pt y="2481" x="11368"/>
                    <a:pt y="2515" x="11366"/>
                  </a:cubicBezTo>
                  <a:cubicBezTo>
                    <a:pt y="2548" x="11364"/>
                    <a:pt y="2580" x="11362"/>
                    <a:pt y="2611" x="11358"/>
                  </a:cubicBezTo>
                  <a:lnTo>
                    <a:pt y="2614" x="10226"/>
                  </a:lnTo>
                  <a:cubicBezTo>
                    <a:pt y="2305" x="10288"/>
                    <a:pt y="2066" x="10379"/>
                    <a:pt y="1898" x="10499"/>
                  </a:cubicBezTo>
                  <a:cubicBezTo>
                    <a:pt y="1730" x="10619"/>
                    <a:pt y="1646" x="10757"/>
                    <a:pt y="1646" x="10913"/>
                  </a:cubicBezTo>
                  <a:close/>
                  <a:moveTo>
                    <a:pt y="1646" x="18968"/>
                  </a:moveTo>
                  <a:cubicBezTo>
                    <a:pt y="1646" x="19108"/>
                    <a:pt y="1715" x="19220"/>
                    <a:pt y="1853" x="19301"/>
                  </a:cubicBezTo>
                  <a:cubicBezTo>
                    <a:pt y="1991" x="19383"/>
                    <a:pt y="2178" x="19424"/>
                    <a:pt y="2415" x="19424"/>
                  </a:cubicBezTo>
                  <a:cubicBezTo>
                    <a:pt y="2448" x="19424"/>
                    <a:pt y="2481" x="19423"/>
                    <a:pt y="2515" x="19421"/>
                  </a:cubicBezTo>
                  <a:cubicBezTo>
                    <a:pt y="2548" x="19419"/>
                    <a:pt y="2580" x="19417"/>
                    <a:pt y="2611" x="19413"/>
                  </a:cubicBezTo>
                  <a:lnTo>
                    <a:pt y="2614" x="18281"/>
                  </a:lnTo>
                  <a:cubicBezTo>
                    <a:pt y="2305" x="18343"/>
                    <a:pt y="2066" x="18434"/>
                    <a:pt y="1898" x="18554"/>
                  </a:cubicBezTo>
                  <a:cubicBezTo>
                    <a:pt y="1730" x="18674"/>
                    <a:pt y="1646" x="18812"/>
                    <a:pt y="1646" x="18968"/>
                  </a:cubicBezTo>
                  <a:close/>
                  <a:moveTo>
                    <a:pt y="1646" x="22099"/>
                  </a:moveTo>
                  <a:cubicBezTo>
                    <a:pt y="1646" x="22239"/>
                    <a:pt y="1715" x="22351"/>
                    <a:pt y="1853" x="22432"/>
                  </a:cubicBezTo>
                  <a:cubicBezTo>
                    <a:pt y="1991" x="22514"/>
                    <a:pt y="2178" x="22555"/>
                    <a:pt y="2415" x="22555"/>
                  </a:cubicBezTo>
                  <a:cubicBezTo>
                    <a:pt y="2448" x="22555"/>
                    <a:pt y="2481" x="22554"/>
                    <a:pt y="2515" x="22552"/>
                  </a:cubicBezTo>
                  <a:cubicBezTo>
                    <a:pt y="2548" x="22550"/>
                    <a:pt y="2580" x="22548"/>
                    <a:pt y="2611" x="22544"/>
                  </a:cubicBezTo>
                  <a:lnTo>
                    <a:pt y="2614" x="21412"/>
                  </a:lnTo>
                  <a:cubicBezTo>
                    <a:pt y="2305" x="21474"/>
                    <a:pt y="2066" x="21565"/>
                    <a:pt y="1898" x="21685"/>
                  </a:cubicBezTo>
                  <a:cubicBezTo>
                    <a:pt y="1730" x="21805"/>
                    <a:pt y="1646" x="21943"/>
                    <a:pt y="1646" x="22099"/>
                  </a:cubicBezTo>
                  <a:close/>
                  <a:moveTo>
                    <a:pt y="1646" x="27559"/>
                  </a:moveTo>
                  <a:cubicBezTo>
                    <a:pt y="1646" x="27699"/>
                    <a:pt y="1715" x="27811"/>
                    <a:pt y="1853" x="27892"/>
                  </a:cubicBezTo>
                  <a:cubicBezTo>
                    <a:pt y="1991" x="27974"/>
                    <a:pt y="2178" x="28015"/>
                    <a:pt y="2415" x="28015"/>
                  </a:cubicBezTo>
                  <a:cubicBezTo>
                    <a:pt y="2448" x="28015"/>
                    <a:pt y="2481" x="28014"/>
                    <a:pt y="2515" x="28012"/>
                  </a:cubicBezTo>
                  <a:cubicBezTo>
                    <a:pt y="2548" x="28010"/>
                    <a:pt y="2580" x="28008"/>
                    <a:pt y="2611" x="28004"/>
                  </a:cubicBezTo>
                  <a:lnTo>
                    <a:pt y="2614" x="26872"/>
                  </a:lnTo>
                  <a:cubicBezTo>
                    <a:pt y="2305" x="26934"/>
                    <a:pt y="2066" x="27025"/>
                    <a:pt y="1898" x="27145"/>
                  </a:cubicBezTo>
                  <a:cubicBezTo>
                    <a:pt y="1730" x="27265"/>
                    <a:pt y="1646" x="27403"/>
                    <a:pt y="1646" x="27559"/>
                  </a:cubicBezTo>
                  <a:close/>
                  <a:moveTo>
                    <a:pt y="1646" x="41914"/>
                  </a:moveTo>
                  <a:cubicBezTo>
                    <a:pt y="1646" x="42054"/>
                    <a:pt y="1715" x="42165"/>
                    <a:pt y="1853" x="42247"/>
                  </a:cubicBezTo>
                  <a:cubicBezTo>
                    <a:pt y="1991" x="42329"/>
                    <a:pt y="2178" x="42370"/>
                    <a:pt y="2415" x="42370"/>
                  </a:cubicBezTo>
                  <a:cubicBezTo>
                    <a:pt y="2448" x="42370"/>
                    <a:pt y="2481" x="42369"/>
                    <a:pt y="2515" x="42367"/>
                  </a:cubicBezTo>
                  <a:cubicBezTo>
                    <a:pt y="2548" x="42365"/>
                    <a:pt y="2580" x="42363"/>
                    <a:pt y="2611" x="42359"/>
                  </a:cubicBezTo>
                  <a:lnTo>
                    <a:pt y="2614" x="41227"/>
                  </a:lnTo>
                  <a:cubicBezTo>
                    <a:pt y="2305" x="41289"/>
                    <a:pt y="2066" x="41380"/>
                    <a:pt y="1898" x="41500"/>
                  </a:cubicBezTo>
                  <a:cubicBezTo>
                    <a:pt y="1730" x="41620"/>
                    <a:pt y="1646" x="41758"/>
                    <a:pt y="1646" x="41914"/>
                  </a:cubicBezTo>
                  <a:close/>
                  <a:moveTo>
                    <a:pt y="1646" x="47725"/>
                  </a:moveTo>
                  <a:cubicBezTo>
                    <a:pt y="1646" x="47865"/>
                    <a:pt y="1715" x="47977"/>
                    <a:pt y="1853" x="48058"/>
                  </a:cubicBezTo>
                  <a:cubicBezTo>
                    <a:pt y="1991" x="48140"/>
                    <a:pt y="2178" x="48181"/>
                    <a:pt y="2415" x="48181"/>
                  </a:cubicBezTo>
                  <a:cubicBezTo>
                    <a:pt y="2448" x="48181"/>
                    <a:pt y="2481" x="48180"/>
                    <a:pt y="2515" x="48178"/>
                  </a:cubicBezTo>
                  <a:cubicBezTo>
                    <a:pt y="2548" x="48176"/>
                    <a:pt y="2580" x="48174"/>
                    <a:pt y="2611" x="48170"/>
                  </a:cubicBezTo>
                  <a:lnTo>
                    <a:pt y="2614" x="47038"/>
                  </a:lnTo>
                  <a:cubicBezTo>
                    <a:pt y="2305" x="47100"/>
                    <a:pt y="2066" x="47191"/>
                    <a:pt y="1898" x="47311"/>
                  </a:cubicBezTo>
                  <a:cubicBezTo>
                    <a:pt y="1730" x="47431"/>
                    <a:pt y="1646" x="47569"/>
                    <a:pt y="1646" x="47725"/>
                  </a:cubicBezTo>
                  <a:close/>
                  <a:moveTo>
                    <a:pt y="2893" x="3642"/>
                  </a:moveTo>
                  <a:lnTo>
                    <a:pt y="3013" x="3629"/>
                  </a:lnTo>
                  <a:cubicBezTo>
                    <a:pt y="3362" x="3588"/>
                    <a:pt y="3642" x="3503"/>
                    <a:pt y="3850" x="3375"/>
                  </a:cubicBezTo>
                  <a:cubicBezTo>
                    <a:pt y="4059" x="3247"/>
                    <a:pt y="4164" x="3098"/>
                    <a:pt y="4164" x="2927"/>
                  </a:cubicBezTo>
                  <a:cubicBezTo>
                    <a:pt y="4164" x="2815"/>
                    <a:pt y="4115" x="2727"/>
                    <a:pt y="4018" x="2664"/>
                  </a:cubicBezTo>
                  <a:cubicBezTo>
                    <a:pt y="3921" x="2601"/>
                    <a:pt y="3787" x="2569"/>
                    <a:pt y="3616" x="2569"/>
                  </a:cubicBezTo>
                  <a:cubicBezTo>
                    <a:pt y="3369" x="2569"/>
                    <a:pt y="3187" x="2631"/>
                    <a:pt y="3070" x="2755"/>
                  </a:cubicBezTo>
                  <a:cubicBezTo>
                    <a:pt y="2952" x="2879"/>
                    <a:pt y="2893" x="3069"/>
                    <a:pt y="2893" x="3327"/>
                  </a:cubicBezTo>
                  <a:close/>
                  <a:moveTo>
                    <a:pt y="1646" x="37820"/>
                  </a:moveTo>
                  <a:cubicBezTo>
                    <a:pt y="1646" x="37963"/>
                    <a:pt y="1718" x="38072"/>
                    <a:pt y="1862" x="38147"/>
                  </a:cubicBezTo>
                  <a:cubicBezTo>
                    <a:pt y="2006" x="38221"/>
                    <a:pt y="2218" x="38258"/>
                    <a:pt y="2500" x="38258"/>
                  </a:cubicBezTo>
                  <a:cubicBezTo>
                    <a:pt y="2982" x="38258"/>
                    <a:pt y="3379" x="38189"/>
                    <a:pt y="3693" x="38050"/>
                  </a:cubicBezTo>
                  <a:cubicBezTo>
                    <a:pt y="4007" x="37911"/>
                    <a:pt y="4164" x="37736"/>
                    <a:pt y="4164" x="37525"/>
                  </a:cubicBezTo>
                  <a:cubicBezTo>
                    <a:pt y="4164" x="37378"/>
                    <a:pt y="4090" x="37268"/>
                    <a:pt y="3944" x="37195"/>
                  </a:cubicBezTo>
                  <a:cubicBezTo>
                    <a:pt y="3797" x="37123"/>
                    <a:pt y="3576" x="37087"/>
                    <a:pt y="3281" x="37087"/>
                  </a:cubicBezTo>
                  <a:cubicBezTo>
                    <a:pt y="3085" x="37087"/>
                    <a:pt y="2894" x="37101"/>
                    <a:pt y="2710" x="37130"/>
                  </a:cubicBezTo>
                  <a:cubicBezTo>
                    <a:pt y="2525" x="37159"/>
                    <a:pt y="2361" x="37201"/>
                    <a:pt y="2217" x="37255"/>
                  </a:cubicBezTo>
                  <a:cubicBezTo>
                    <a:pt y="2025" x="37328"/>
                    <a:pt y="1882" x="37410"/>
                    <a:pt y="1788" x="37503"/>
                  </a:cubicBezTo>
                  <a:cubicBezTo>
                    <a:pt y="1693" x="37595"/>
                    <a:pt y="1646" x="37701"/>
                    <a:pt y="1646" x="37820"/>
                  </a:cubicBezTo>
                  <a:close/>
                  <a:moveTo>
                    <a:pt y="1635" x="7674"/>
                  </a:moveTo>
                  <a:cubicBezTo>
                    <a:pt y="1635" x="7805"/>
                    <a:pt y="1710" x="7908"/>
                    <a:pt y="1862" x="7983"/>
                  </a:cubicBezTo>
                  <a:cubicBezTo>
                    <a:pt y="2013" x="8058"/>
                    <a:pt y="2224" x="8095"/>
                    <a:pt y="2494" x="8095"/>
                  </a:cubicBezTo>
                  <a:cubicBezTo>
                    <a:pt y="2702" x="8095"/>
                    <a:pt y="2913" x="8075"/>
                    <a:pt y="3126" x="8037"/>
                  </a:cubicBezTo>
                  <a:cubicBezTo>
                    <a:pt y="3340" x="7998"/>
                    <a:pt y="3528" x="7945"/>
                    <a:pt y="3692" x="7877"/>
                  </a:cubicBezTo>
                  <a:cubicBezTo>
                    <a:pt y="3849" x="7814"/>
                    <a:pt y="3968" x="7740"/>
                    <a:pt y="4048" x="7656"/>
                  </a:cubicBezTo>
                  <a:cubicBezTo>
                    <a:pt y="4129" x="7572"/>
                    <a:pt y="4169" x="7481"/>
                    <a:pt y="4169" x="7383"/>
                  </a:cubicBezTo>
                  <a:cubicBezTo>
                    <a:pt y="4169" x="7250"/>
                    <a:pt y="4091" x="7147"/>
                    <a:pt y="3933" x="7072"/>
                  </a:cubicBezTo>
                  <a:cubicBezTo>
                    <a:pt y="3776" x="6997"/>
                    <a:pt y="3557" x="6960"/>
                    <a:pt y="3275" x="6960"/>
                  </a:cubicBezTo>
                  <a:cubicBezTo>
                    <a:pt y="3079" x="6960"/>
                    <a:pt y="2874" x="6979"/>
                    <a:pt y="2660" x="7019"/>
                  </a:cubicBezTo>
                  <a:cubicBezTo>
                    <a:pt y="2447" x="7058"/>
                    <a:pt y="2259" x="7111"/>
                    <a:pt y="2098" x="7177"/>
                  </a:cubicBezTo>
                  <a:cubicBezTo>
                    <a:pt y="1948" x="7238"/>
                    <a:pt y="1834" x="7311"/>
                    <a:pt y="1754" x="7396"/>
                  </a:cubicBezTo>
                  <a:cubicBezTo>
                    <a:pt y="1674" x="7482"/>
                    <a:pt y="1635" x="7574"/>
                    <a:pt y="1635" x="7674"/>
                  </a:cubicBezTo>
                  <a:close/>
                  <a:moveTo>
                    <a:pt y="1635" x="13031"/>
                  </a:moveTo>
                  <a:cubicBezTo>
                    <a:pt y="1635" x="13162"/>
                    <a:pt y="1710" x="13265"/>
                    <a:pt y="1862" x="13340"/>
                  </a:cubicBezTo>
                  <a:cubicBezTo>
                    <a:pt y="2013" x="13415"/>
                    <a:pt y="2224" x="13452"/>
                    <a:pt y="2494" x="13452"/>
                  </a:cubicBezTo>
                  <a:cubicBezTo>
                    <a:pt y="2702" x="13452"/>
                    <a:pt y="2913" x="13432"/>
                    <a:pt y="3126" x="13394"/>
                  </a:cubicBezTo>
                  <a:cubicBezTo>
                    <a:pt y="3340" x="13355"/>
                    <a:pt y="3528" x="13302"/>
                    <a:pt y="3692" x="13234"/>
                  </a:cubicBezTo>
                  <a:cubicBezTo>
                    <a:pt y="3849" x="13171"/>
                    <a:pt y="3968" x="13097"/>
                    <a:pt y="4048" x="13013"/>
                  </a:cubicBezTo>
                  <a:cubicBezTo>
                    <a:pt y="4129" x="12929"/>
                    <a:pt y="4169" x="12838"/>
                    <a:pt y="4169" x="12740"/>
                  </a:cubicBezTo>
                  <a:cubicBezTo>
                    <a:pt y="4169" x="12607"/>
                    <a:pt y="4091" x="12504"/>
                    <a:pt y="3933" x="12429"/>
                  </a:cubicBezTo>
                  <a:cubicBezTo>
                    <a:pt y="3776" x="12354"/>
                    <a:pt y="3557" x="12317"/>
                    <a:pt y="3275" x="12317"/>
                  </a:cubicBezTo>
                  <a:cubicBezTo>
                    <a:pt y="3079" x="12317"/>
                    <a:pt y="2874" x="12336"/>
                    <a:pt y="2660" x="12376"/>
                  </a:cubicBezTo>
                  <a:cubicBezTo>
                    <a:pt y="2447" x="12415"/>
                    <a:pt y="2259" x="12468"/>
                    <a:pt y="2098" x="12534"/>
                  </a:cubicBezTo>
                  <a:cubicBezTo>
                    <a:pt y="1948" x="12595"/>
                    <a:pt y="1834" x="12668"/>
                    <a:pt y="1754" x="12753"/>
                  </a:cubicBezTo>
                  <a:cubicBezTo>
                    <a:pt y="1674" x="12839"/>
                    <a:pt y="1635" x="12931"/>
                    <a:pt y="1635" x="13031"/>
                  </a:cubicBezTo>
                  <a:close/>
                  <a:moveTo>
                    <a:pt y="1635" x="29677"/>
                  </a:moveTo>
                  <a:cubicBezTo>
                    <a:pt y="1635" x="29808"/>
                    <a:pt y="1710" x="29911"/>
                    <a:pt y="1862" x="29986"/>
                  </a:cubicBezTo>
                  <a:cubicBezTo>
                    <a:pt y="2013" x="30061"/>
                    <a:pt y="2224" x="30098"/>
                    <a:pt y="2494" x="30098"/>
                  </a:cubicBezTo>
                  <a:cubicBezTo>
                    <a:pt y="2702" x="30098"/>
                    <a:pt y="2913" x="30078"/>
                    <a:pt y="3126" x="30040"/>
                  </a:cubicBezTo>
                  <a:cubicBezTo>
                    <a:pt y="3340" x="30001"/>
                    <a:pt y="3528" x="29948"/>
                    <a:pt y="3692" x="29880"/>
                  </a:cubicBezTo>
                  <a:cubicBezTo>
                    <a:pt y="3849" x="29817"/>
                    <a:pt y="3968" x="29743"/>
                    <a:pt y="4048" x="29659"/>
                  </a:cubicBezTo>
                  <a:cubicBezTo>
                    <a:pt y="4129" x="29575"/>
                    <a:pt y="4169" x="29484"/>
                    <a:pt y="4169" x="29386"/>
                  </a:cubicBezTo>
                  <a:cubicBezTo>
                    <a:pt y="4169" x="29253"/>
                    <a:pt y="4091" x="29150"/>
                    <a:pt y="3933" x="29075"/>
                  </a:cubicBezTo>
                  <a:cubicBezTo>
                    <a:pt y="3776" x="29000"/>
                    <a:pt y="3557" x="28963"/>
                    <a:pt y="3275" x="28963"/>
                  </a:cubicBezTo>
                  <a:cubicBezTo>
                    <a:pt y="3079" x="28963"/>
                    <a:pt y="2874" x="28982"/>
                    <a:pt y="2660" x="29022"/>
                  </a:cubicBezTo>
                  <a:cubicBezTo>
                    <a:pt y="2447" x="29061"/>
                    <a:pt y="2259" x="29114"/>
                    <a:pt y="2098" x="29180"/>
                  </a:cubicBezTo>
                  <a:cubicBezTo>
                    <a:pt y="1948" x="29241"/>
                    <a:pt y="1834" x="29314"/>
                    <a:pt y="1754" x="29399"/>
                  </a:cubicBezTo>
                  <a:cubicBezTo>
                    <a:pt y="1674" x="29485"/>
                    <a:pt y="1635" x="29577"/>
                    <a:pt y="1635" x="29677"/>
                  </a:cubicBezTo>
                  <a:close/>
                  <a:moveTo>
                    <a:pt y="1640" x="34246"/>
                  </a:moveTo>
                  <a:cubicBezTo>
                    <a:pt y="1640" x="34383"/>
                    <a:pt y="1716" x="34488"/>
                    <a:pt y="1868" x="34561"/>
                  </a:cubicBezTo>
                  <a:cubicBezTo>
                    <a:pt y="2019" x="34634"/>
                    <a:pt y="2238" x="34670"/>
                    <a:pt y="2523" x="34670"/>
                  </a:cubicBezTo>
                  <a:cubicBezTo>
                    <a:pt y="2719" x="34670"/>
                    <a:pt y="2925" x="34650"/>
                    <a:pt y="3141" x="34610"/>
                  </a:cubicBezTo>
                  <a:cubicBezTo>
                    <a:pt y="3357" x="34570"/>
                    <a:pt y="3544" x="34518"/>
                    <a:pt y="3703" x="34453"/>
                  </a:cubicBezTo>
                  <a:cubicBezTo>
                    <a:pt y="3855" x="34392"/>
                    <a:pt y="3970" x="34320"/>
                    <a:pt y="4050" x="34235"/>
                  </a:cubicBezTo>
                  <a:cubicBezTo>
                    <a:pt y="4130" x="34150"/>
                    <a:pt y="4169" x="34057"/>
                    <a:pt y="4169" x="33958"/>
                  </a:cubicBezTo>
                  <a:cubicBezTo>
                    <a:pt y="4169" x="33823"/>
                    <a:pt y="4096" x="33719"/>
                    <a:pt y="3949" x="33646"/>
                  </a:cubicBezTo>
                  <a:cubicBezTo>
                    <a:pt y="3803" x="33573"/>
                    <a:pt y="3593" x="33537"/>
                    <a:pt y="3322" x="33537"/>
                  </a:cubicBezTo>
                  <a:cubicBezTo>
                    <a:pt y="3108" x="33537"/>
                    <a:pt y="2892" x="33556"/>
                    <a:pt y="2675" x="33595"/>
                  </a:cubicBezTo>
                  <a:cubicBezTo>
                    <a:pt y="2457" x="33634"/>
                    <a:pt y="2272" x="33686"/>
                    <a:pt y="2118" x="33751"/>
                  </a:cubicBezTo>
                  <a:cubicBezTo>
                    <a:pt y="1963" x="33817"/>
                    <a:pt y="1844" x="33893"/>
                    <a:pt y="1763" x="33978"/>
                  </a:cubicBezTo>
                  <a:cubicBezTo>
                    <a:pt y="1681" x="34063"/>
                    <a:pt y="1640" x="34152"/>
                    <a:pt y="1640" x="34246"/>
                  </a:cubicBezTo>
                  <a:close/>
                  <a:moveTo>
                    <a:pt y="1635" x="49843"/>
                  </a:moveTo>
                  <a:cubicBezTo>
                    <a:pt y="1635" x="49974"/>
                    <a:pt y="1710" x="50077"/>
                    <a:pt y="1862" x="50152"/>
                  </a:cubicBezTo>
                  <a:cubicBezTo>
                    <a:pt y="2013" x="50227"/>
                    <a:pt y="2224" x="50264"/>
                    <a:pt y="2494" x="50264"/>
                  </a:cubicBezTo>
                  <a:cubicBezTo>
                    <a:pt y="2702" x="50264"/>
                    <a:pt y="2913" x="50244"/>
                    <a:pt y="3126" x="50206"/>
                  </a:cubicBezTo>
                  <a:cubicBezTo>
                    <a:pt y="3340" x="50167"/>
                    <a:pt y="3528" x="50114"/>
                    <a:pt y="3692" x="50046"/>
                  </a:cubicBezTo>
                  <a:cubicBezTo>
                    <a:pt y="3849" x="49983"/>
                    <a:pt y="3968" x="49909"/>
                    <a:pt y="4048" x="49825"/>
                  </a:cubicBezTo>
                  <a:cubicBezTo>
                    <a:pt y="4129" x="49741"/>
                    <a:pt y="4169" x="49650"/>
                    <a:pt y="4169" x="49552"/>
                  </a:cubicBezTo>
                  <a:cubicBezTo>
                    <a:pt y="4169" x="49419"/>
                    <a:pt y="4091" x="49316"/>
                    <a:pt y="3933" x="49241"/>
                  </a:cubicBezTo>
                  <a:cubicBezTo>
                    <a:pt y="3776" x="49166"/>
                    <a:pt y="3557" x="49129"/>
                    <a:pt y="3275" x="49129"/>
                  </a:cubicBezTo>
                  <a:cubicBezTo>
                    <a:pt y="3079" x="49129"/>
                    <a:pt y="2874" x="49148"/>
                    <a:pt y="2660" x="49188"/>
                  </a:cubicBezTo>
                  <a:cubicBezTo>
                    <a:pt y="2447" x="49227"/>
                    <a:pt y="2259" x="49280"/>
                    <a:pt y="2098" x="49346"/>
                  </a:cubicBezTo>
                  <a:cubicBezTo>
                    <a:pt y="1948" x="49407"/>
                    <a:pt y="1834" x="49480"/>
                    <a:pt y="1754" x="49565"/>
                  </a:cubicBezTo>
                  <a:cubicBezTo>
                    <a:pt y="1674" x="49651"/>
                    <a:pt y="1635" x="49743"/>
                    <a:pt y="1635" x="49843"/>
                  </a:cubicBezTo>
                  <a:close/>
                  <a:moveTo>
                    <a:pt y="0" x="519"/>
                  </a:moveTo>
                  <a:lnTo>
                    <a:pt y="4534" x="0"/>
                  </a:lnTo>
                  <a:lnTo>
                    <a:pt y="4534" x="315"/>
                  </a:lnTo>
                  <a:lnTo>
                    <a:pt y="2724" x="522"/>
                  </a:lnTo>
                  <a:cubicBezTo>
                    <a:pt y="2402" x="559"/>
                    <a:pt y="2144" x="639"/>
                    <a:pt y="1949" x="763"/>
                  </a:cubicBezTo>
                  <a:cubicBezTo>
                    <a:pt y="1755" x="887"/>
                    <a:pt y="1658" x="1033"/>
                    <a:pt y="1658" x="1202"/>
                  </a:cubicBezTo>
                  <a:cubicBezTo>
                    <a:pt y="1658" x="1310"/>
                    <a:pt y="1704" x="1395"/>
                    <a:pt y="1795" x="1455"/>
                  </a:cubicBezTo>
                  <a:cubicBezTo>
                    <a:pt y="1886" x="1516"/>
                    <a:pt y="2013" x="1546"/>
                    <a:pt y="2177" x="1546"/>
                  </a:cubicBezTo>
                  <a:cubicBezTo>
                    <a:pt y="2217" x="1546"/>
                    <a:pt y="2273" x="1543"/>
                    <a:pt y="2343" x="1538"/>
                  </a:cubicBezTo>
                  <a:cubicBezTo>
                    <a:pt y="2413" x="1532"/>
                    <a:pt y="2493" x="1524"/>
                    <a:pt y="2584" x="1514"/>
                  </a:cubicBezTo>
                  <a:lnTo>
                    <a:pt y="4534" x="1289"/>
                  </a:lnTo>
                  <a:lnTo>
                    <a:pt y="4534" x="1606"/>
                  </a:lnTo>
                  <a:lnTo>
                    <a:pt y="2564" x="1830"/>
                  </a:lnTo>
                  <a:cubicBezTo>
                    <a:pt y="2471" x="1841"/>
                    <a:pt y="2384" x="1848"/>
                    <a:pt y="2305" x="1853"/>
                  </a:cubicBezTo>
                  <a:cubicBezTo>
                    <a:pt y="2225" x="1859"/>
                    <a:pt y="2150" x="1861"/>
                    <a:pt y="2080" x="1861"/>
                  </a:cubicBezTo>
                  <a:cubicBezTo>
                    <a:pt y="1799" x="1861"/>
                    <a:pt y="1580" x="1815"/>
                    <a:pt y="1425" x="1722"/>
                  </a:cubicBezTo>
                  <a:cubicBezTo>
                    <a:pt y="1269" x="1629"/>
                    <a:pt y="1192" x="1498"/>
                    <a:pt y="1192" x="1329"/>
                  </a:cubicBezTo>
                  <a:cubicBezTo>
                    <a:pt y="1192" x="1192"/>
                    <a:pt y="1245" x="1061"/>
                    <a:pt y="1351" x="937"/>
                  </a:cubicBezTo>
                  <a:cubicBezTo>
                    <a:pt y="1456" x="812"/>
                    <a:pt y="1601" x="710"/>
                    <a:pt y="1783" x="630"/>
                  </a:cubicBezTo>
                  <a:lnTo>
                    <a:pt y="0" x="834"/>
                  </a:lnTo>
                  <a:close/>
                  <a:moveTo>
                    <a:pt y="1192" x="5701"/>
                  </a:moveTo>
                  <a:cubicBezTo>
                    <a:pt y="1192" x="5565"/>
                    <a:pt y="1243" x="5435"/>
                    <a:pt y="1346" x="5312"/>
                  </a:cubicBezTo>
                  <a:cubicBezTo>
                    <a:pt y="1449" x="5189"/>
                    <a:pt y="1595" x="5083"/>
                    <a:pt y="1783" x="4995"/>
                  </a:cubicBezTo>
                  <a:lnTo>
                    <a:pt y="1270" x="5059"/>
                  </a:lnTo>
                  <a:lnTo>
                    <a:pt y="1270" x="4744"/>
                  </a:lnTo>
                  <a:lnTo>
                    <a:pt y="4534" x="4372"/>
                  </a:lnTo>
                  <a:lnTo>
                    <a:pt y="4534" x="4687"/>
                  </a:lnTo>
                  <a:lnTo>
                    <a:pt y="2724" x="4898"/>
                  </a:lnTo>
                  <a:cubicBezTo>
                    <a:pt y="2396" x="4935"/>
                    <a:pt y="2136" x="5015"/>
                    <a:pt y="1945" x="5137"/>
                  </a:cubicBezTo>
                  <a:cubicBezTo>
                    <a:pt y="1754" x="5260"/>
                    <a:pt y="1658" x="5405"/>
                    <a:pt y="1658" x="5574"/>
                  </a:cubicBezTo>
                  <a:cubicBezTo>
                    <a:pt y="1658" x="5682"/>
                    <a:pt y="1704" x="5767"/>
                    <a:pt y="1795" x="5827"/>
                  </a:cubicBezTo>
                  <a:cubicBezTo>
                    <a:pt y="1886" x="5888"/>
                    <a:pt y="2013" x="5918"/>
                    <a:pt y="2177" x="5918"/>
                  </a:cubicBezTo>
                  <a:cubicBezTo>
                    <a:pt y="2217" x="5918"/>
                    <a:pt y="2273" x="5915"/>
                    <a:pt y="2343" x="5910"/>
                  </a:cubicBezTo>
                  <a:cubicBezTo>
                    <a:pt y="2413" x="5904"/>
                    <a:pt y="2493" x="5896"/>
                    <a:pt y="2584" x="5886"/>
                  </a:cubicBezTo>
                  <a:lnTo>
                    <a:pt y="4534" x="5661"/>
                  </a:lnTo>
                  <a:lnTo>
                    <a:pt y="4534" x="5978"/>
                  </a:lnTo>
                  <a:lnTo>
                    <a:pt y="2564" x="6202"/>
                  </a:lnTo>
                  <a:cubicBezTo>
                    <a:pt y="2471" x="6213"/>
                    <a:pt y="2384" x="6220"/>
                    <a:pt y="2305" x="6225"/>
                  </a:cubicBezTo>
                  <a:cubicBezTo>
                    <a:pt y="2225" x="6231"/>
                    <a:pt y="2150" x="6233"/>
                    <a:pt y="2080" x="6233"/>
                  </a:cubicBezTo>
                  <a:cubicBezTo>
                    <a:pt y="1799" x="6233"/>
                    <a:pt y="1580" x="6187"/>
                    <a:pt y="1425" x="6094"/>
                  </a:cubicBezTo>
                  <a:cubicBezTo>
                    <a:pt y="1269" x="6001"/>
                    <a:pt y="1192" x="5870"/>
                    <a:pt y="1192" x="5701"/>
                  </a:cubicBezTo>
                  <a:close/>
                  <a:moveTo>
                    <a:pt y="0" x="9340"/>
                  </a:moveTo>
                  <a:lnTo>
                    <a:pt y="4534" x="8821"/>
                  </a:lnTo>
                  <a:lnTo>
                    <a:pt y="4534" x="9136"/>
                  </a:lnTo>
                  <a:lnTo>
                    <a:pt y="0" x="9655"/>
                  </a:lnTo>
                  <a:close/>
                  <a:moveTo>
                    <a:pt y="1192" x="17708"/>
                  </a:moveTo>
                  <a:cubicBezTo>
                    <a:pt y="1192" x="17576"/>
                    <a:pt y="1242" x="17453"/>
                    <a:pt y="1343" x="17337"/>
                  </a:cubicBezTo>
                  <a:cubicBezTo>
                    <a:pt y="1444" x="17221"/>
                    <a:pt y="1589" x="17121"/>
                    <a:pt y="1777" x="17038"/>
                  </a:cubicBezTo>
                  <a:lnTo>
                    <a:pt y="1270" x="17098"/>
                  </a:lnTo>
                  <a:lnTo>
                    <a:pt y="1270" x="16783"/>
                  </a:lnTo>
                  <a:lnTo>
                    <a:pt y="4534" x="16408"/>
                  </a:lnTo>
                  <a:lnTo>
                    <a:pt y="4534" x="16723"/>
                  </a:lnTo>
                  <a:lnTo>
                    <a:pt y="2870" x="16917"/>
                  </a:lnTo>
                  <a:cubicBezTo>
                    <a:pt y="2507" x="16958"/>
                    <a:pt y="2217" x="17041"/>
                    <a:pt y="2000" x="17167"/>
                  </a:cubicBezTo>
                  <a:cubicBezTo>
                    <a:pt y="1784" x="17292"/>
                    <a:pt y="1675" x="17439"/>
                    <a:pt y="1675" x="17607"/>
                  </a:cubicBezTo>
                  <a:cubicBezTo>
                    <a:pt y="1675" x="17653"/>
                    <a:pt y="1683" x="17697"/>
                    <a:pt y="1699" x="17738"/>
                  </a:cubicBezTo>
                  <a:cubicBezTo>
                    <a:pt y="1714" x="17779"/>
                    <a:pt y="1737" x="17816"/>
                    <a:pt y="1766" x="17848"/>
                  </a:cubicBezTo>
                  <a:lnTo>
                    <a:pt y="1235" x="17908"/>
                  </a:lnTo>
                  <a:cubicBezTo>
                    <a:pt y="1220" x="17875"/>
                    <a:pt y="1209" x="17842"/>
                    <a:pt y="1202" x="17809"/>
                  </a:cubicBezTo>
                  <a:cubicBezTo>
                    <a:pt y="1195" x="17775"/>
                    <a:pt y="1192" x="17742"/>
                    <a:pt y="1192" x="17708"/>
                  </a:cubicBezTo>
                  <a:close/>
                  <a:moveTo>
                    <a:pt y="344" x="25585"/>
                  </a:moveTo>
                  <a:lnTo>
                    <a:pt y="1270" x="25479"/>
                  </a:lnTo>
                  <a:lnTo>
                    <a:pt y="1270" x="25217"/>
                  </a:lnTo>
                  <a:lnTo>
                    <a:pt y="1687" x="25167"/>
                  </a:lnTo>
                  <a:lnTo>
                    <a:pt y="1687" x="25434"/>
                  </a:lnTo>
                  <a:lnTo>
                    <a:pt y="3458" x="25230"/>
                  </a:lnTo>
                  <a:cubicBezTo>
                    <a:pt y="3523" x="25224"/>
                    <a:pt y="3581" x="25218"/>
                    <a:pt y="3635" x="25215"/>
                  </a:cubicBezTo>
                  <a:cubicBezTo>
                    <a:pt y="3688" x="25212"/>
                    <a:pt y="3737" x="25210"/>
                    <a:pt y="3782" x="25210"/>
                  </a:cubicBezTo>
                  <a:cubicBezTo>
                    <a:pt y="4034" x="25210"/>
                    <a:pt y="4223" x="25256"/>
                    <a:pt y="4347" x="25348"/>
                  </a:cubicBezTo>
                  <a:cubicBezTo>
                    <a:pt y="4471" x="25440"/>
                    <a:pt y="4534" x="25579"/>
                    <a:pt y="4534" x="25766"/>
                  </a:cubicBezTo>
                  <a:lnTo>
                    <a:pt y="4534" x="26068"/>
                  </a:lnTo>
                  <a:lnTo>
                    <a:pt y="4085" x="26121"/>
                  </a:lnTo>
                  <a:lnTo>
                    <a:pt y="4085" x="25802"/>
                  </a:lnTo>
                  <a:cubicBezTo>
                    <a:pt y="4085" x="25705"/>
                    <a:pt y="4057" x="25635"/>
                    <a:pt y="4000" x="25591"/>
                  </a:cubicBezTo>
                  <a:cubicBezTo>
                    <a:pt y="3944" x="25547"/>
                    <a:pt y="3854" x="25525"/>
                    <a:pt y="3729" x="25525"/>
                  </a:cubicBezTo>
                  <a:cubicBezTo>
                    <a:pt y="3704" x="25525"/>
                    <a:pt y="3669" x="25527"/>
                    <a:pt y="3625" x="25530"/>
                  </a:cubicBezTo>
                  <a:cubicBezTo>
                    <a:pt y="3580" x="25533"/>
                    <a:pt y="3525" x="25539"/>
                    <a:pt y="3458" x="25545"/>
                  </a:cubicBezTo>
                  <a:lnTo>
                    <a:pt y="1687" x="25749"/>
                  </a:lnTo>
                  <a:lnTo>
                    <a:pt y="1687" x="26378"/>
                  </a:lnTo>
                  <a:lnTo>
                    <a:pt y="1270" x="26426"/>
                  </a:lnTo>
                  <a:lnTo>
                    <a:pt y="1270" x="25795"/>
                  </a:lnTo>
                  <a:lnTo>
                    <a:pt y="344" x="25900"/>
                  </a:lnTo>
                  <a:close/>
                  <a:moveTo>
                    <a:pt y="1192" x="36580"/>
                  </a:moveTo>
                  <a:cubicBezTo>
                    <a:pt y="1192" x="36448"/>
                    <a:pt y="1242" x="36325"/>
                    <a:pt y="1343" x="36209"/>
                  </a:cubicBezTo>
                  <a:cubicBezTo>
                    <a:pt y="1444" x="36093"/>
                    <a:pt y="1589" x="35993"/>
                    <a:pt y="1777" x="35910"/>
                  </a:cubicBezTo>
                  <a:lnTo>
                    <a:pt y="1270" x="35970"/>
                  </a:lnTo>
                  <a:lnTo>
                    <a:pt y="1270" x="35655"/>
                  </a:lnTo>
                  <a:lnTo>
                    <a:pt y="4534" x="35280"/>
                  </a:lnTo>
                  <a:lnTo>
                    <a:pt y="4534" x="35595"/>
                  </a:lnTo>
                  <a:lnTo>
                    <a:pt y="2870" x="35789"/>
                  </a:lnTo>
                  <a:cubicBezTo>
                    <a:pt y="2507" x="35830"/>
                    <a:pt y="2217" x="35913"/>
                    <a:pt y="2000" x="36039"/>
                  </a:cubicBezTo>
                  <a:cubicBezTo>
                    <a:pt y="1784" x="36164"/>
                    <a:pt y="1675" x="36311"/>
                    <a:pt y="1675" x="36479"/>
                  </a:cubicBezTo>
                  <a:cubicBezTo>
                    <a:pt y="1675" x="36525"/>
                    <a:pt y="1683" x="36569"/>
                    <a:pt y="1699" x="36610"/>
                  </a:cubicBezTo>
                  <a:cubicBezTo>
                    <a:pt y="1714" x="36651"/>
                    <a:pt y="1737" x="36688"/>
                    <a:pt y="1766" x="36720"/>
                  </a:cubicBezTo>
                  <a:lnTo>
                    <a:pt y="1235" x="36780"/>
                  </a:lnTo>
                  <a:cubicBezTo>
                    <a:pt y="1220" x="36747"/>
                    <a:pt y="1209" x="36714"/>
                    <a:pt y="1202" x="36681"/>
                  </a:cubicBezTo>
                  <a:cubicBezTo>
                    <a:pt y="1195" x="36647"/>
                    <a:pt y="1192" x="36614"/>
                    <a:pt y="1192" x="36580"/>
                  </a:cubicBezTo>
                  <a:close/>
                  <a:moveTo>
                    <a:pt y="3794" x="53384"/>
                  </a:moveTo>
                  <a:lnTo>
                    <a:pt y="4534" x="53300"/>
                  </a:lnTo>
                  <a:lnTo>
                    <a:pt y="4534" x="53662"/>
                  </a:lnTo>
                  <a:lnTo>
                    <a:pt y="3794" x="53746"/>
                  </a:lnTo>
                  <a:close/>
                  <a:moveTo>
                    <a:pt y="3794" x="54499"/>
                  </a:moveTo>
                  <a:lnTo>
                    <a:pt y="4534" x="54415"/>
                  </a:lnTo>
                  <a:lnTo>
                    <a:pt y="4534" x="54777"/>
                  </a:lnTo>
                  <a:lnTo>
                    <a:pt y="3794" x="54861"/>
                  </a:lnTo>
                  <a:close/>
                  <a:moveTo>
                    <a:pt y="3794" x="55614"/>
                  </a:moveTo>
                  <a:lnTo>
                    <a:pt y="4534" x="55530"/>
                  </a:lnTo>
                  <a:lnTo>
                    <a:pt y="4534" x="55892"/>
                  </a:lnTo>
                  <a:lnTo>
                    <a:pt y="3794" x="55976"/>
                  </a:lnTo>
                  <a:close/>
                  <a:moveTo>
                    <a:pt y="1192" x="3324"/>
                  </a:moveTo>
                  <a:cubicBezTo>
                    <a:pt y="1192" x="3218"/>
                    <a:pt y="1211" x="3108"/>
                    <a:pt y="1249" x="2994"/>
                  </a:cubicBezTo>
                  <a:cubicBezTo>
                    <a:pt y="1286" x="2881"/>
                    <a:pt y="1343" x="2765"/>
                    <a:pt y="1419" x="2646"/>
                  </a:cubicBezTo>
                  <a:lnTo>
                    <a:pt y="1914" x="2591"/>
                  </a:lnTo>
                  <a:cubicBezTo>
                    <a:pt y="1825" x="2705"/>
                    <a:pt y="1758" x="2816"/>
                    <a:pt y="1713" x="2924"/>
                  </a:cubicBezTo>
                  <a:cubicBezTo>
                    <a:pt y="1669" x="3032"/>
                    <a:pt y="1646" x="3137"/>
                    <a:pt y="1646" x="3240"/>
                  </a:cubicBezTo>
                  <a:cubicBezTo>
                    <a:pt y="1646" x="3390"/>
                    <a:pt y="1694" x="3506"/>
                    <a:pt y="1791" x="3588"/>
                  </a:cubicBezTo>
                  <a:cubicBezTo>
                    <a:pt y="1887" x="3671"/>
                    <a:pt y="2021" x="3713"/>
                    <a:pt y="2194" x="3713"/>
                  </a:cubicBezTo>
                  <a:cubicBezTo>
                    <a:pt y="2233" x="3713"/>
                    <a:pt y="2262" x="3712"/>
                    <a:pt y="2280" x="3711"/>
                  </a:cubicBezTo>
                  <a:cubicBezTo>
                    <a:pt y="2298" x="3710"/>
                    <a:pt y="2315" x="3708"/>
                    <a:pt y="2331" x="3706"/>
                  </a:cubicBezTo>
                  <a:lnTo>
                    <a:pt y="2474" x="3689"/>
                  </a:lnTo>
                  <a:lnTo>
                    <a:pt y="2474" x="3250"/>
                  </a:lnTo>
                  <a:cubicBezTo>
                    <a:pt y="2474" x="2936"/>
                    <a:pt y="2584" x="2690"/>
                    <a:pt y="2806" x="2512"/>
                  </a:cubicBezTo>
                  <a:cubicBezTo>
                    <a:pt y="3027" x="2333"/>
                    <a:pt y="3328" x="2244"/>
                    <a:pt y="3709" x="2244"/>
                  </a:cubicBezTo>
                  <a:cubicBezTo>
                    <a:pt y="3975" x="2244"/>
                    <a:pt y="4193" x="2296"/>
                    <a:pt y="4363" x="2400"/>
                  </a:cubicBezTo>
                  <a:cubicBezTo>
                    <a:pt y="4533" x="2505"/>
                    <a:pt y="4618" x="2639"/>
                    <a:pt y="4618" x="2802"/>
                  </a:cubicBezTo>
                  <a:cubicBezTo>
                    <a:pt y="4618" x="2947"/>
                    <a:pt y="4570" x="3078"/>
                    <a:pt y="4474" x="3196"/>
                  </a:cubicBezTo>
                  <a:cubicBezTo>
                    <a:pt y="4378" x="3315"/>
                    <a:pt y="4233" x="3420"/>
                    <a:pt y="4038" x="3512"/>
                  </a:cubicBezTo>
                  <a:lnTo>
                    <a:pt y="4038" x="3512"/>
                  </a:lnTo>
                  <a:lnTo>
                    <a:pt y="4534" x="3454"/>
                  </a:lnTo>
                  <a:lnTo>
                    <a:pt y="4534" x="3769"/>
                  </a:lnTo>
                  <a:lnTo>
                    <a:pt y="2672" x="3983"/>
                  </a:lnTo>
                  <a:cubicBezTo>
                    <a:pt y="2575" x="3995"/>
                    <a:pt y="2483" x="4003"/>
                    <a:pt y="2397" x="4009"/>
                  </a:cubicBezTo>
                  <a:cubicBezTo>
                    <a:pt y="2310" x="4015"/>
                    <a:pt y="2235" x="4017"/>
                    <a:pt y="2171" x="4017"/>
                  </a:cubicBezTo>
                  <a:cubicBezTo>
                    <a:pt y="1852" x="4017"/>
                    <a:pt y="1609" x="3958"/>
                    <a:pt y="1442" x="3840"/>
                  </a:cubicBezTo>
                  <a:cubicBezTo>
                    <a:pt y="1275" x="3722"/>
                    <a:pt y="1192" x="3550"/>
                    <a:pt y="1192" x="3324"/>
                  </a:cubicBezTo>
                  <a:close/>
                  <a:moveTo>
                    <a:pt y="0" x="8396"/>
                  </a:moveTo>
                  <a:lnTo>
                    <a:pt y="1777" x="8191"/>
                  </a:lnTo>
                  <a:cubicBezTo>
                    <a:pt y="1589" x="8139"/>
                    <a:pt y="1444" x="8067"/>
                    <a:pt y="1343" x="7972"/>
                  </a:cubicBezTo>
                  <a:cubicBezTo>
                    <a:pt y="1242" x="7878"/>
                    <a:pt y="1192" x="7770"/>
                    <a:pt y="1192" x="7646"/>
                  </a:cubicBezTo>
                  <a:cubicBezTo>
                    <a:pt y="1192" x="7530"/>
                    <a:pt y="1232" x="7419"/>
                    <a:pt y="1313" x="7312"/>
                  </a:cubicBezTo>
                  <a:cubicBezTo>
                    <a:pt y="1393" x="7206"/>
                    <a:pt y="1510" x="7111"/>
                    <a:pt y="1664" x="7026"/>
                  </a:cubicBezTo>
                  <a:cubicBezTo>
                    <a:pt y="1895" x="6899"/>
                    <a:pt y="2157" x="6801"/>
                    <a:pt y="2449" x="6734"/>
                  </a:cubicBezTo>
                  <a:cubicBezTo>
                    <a:pt y="2741" x="6666"/>
                    <a:pt y="3049" x="6633"/>
                    <a:pt y="3371" x="6633"/>
                  </a:cubicBezTo>
                  <a:cubicBezTo>
                    <a:pt y="3758" x="6633"/>
                    <a:pt y="4062" x="6688"/>
                    <a:pt y="4284" x="6800"/>
                  </a:cubicBezTo>
                  <a:cubicBezTo>
                    <a:pt y="4507" x="6911"/>
                    <a:pt y="4618" x="7062"/>
                    <a:pt y="4618" x="7254"/>
                  </a:cubicBezTo>
                  <a:cubicBezTo>
                    <a:pt y="4618" x="7395"/>
                    <a:pt y="4570" x="7522"/>
                    <a:pt y="4472" x="7638"/>
                  </a:cubicBezTo>
                  <a:cubicBezTo>
                    <a:pt y="4375" x="7753"/>
                    <a:pt y="4233" x="7853"/>
                    <a:pt y="4044" x="7937"/>
                  </a:cubicBezTo>
                  <a:lnTo>
                    <a:pt y="4044" x="7937"/>
                  </a:lnTo>
                  <a:lnTo>
                    <a:pt y="4534" x="7877"/>
                  </a:lnTo>
                  <a:lnTo>
                    <a:pt y="4534" x="8194"/>
                  </a:lnTo>
                  <a:lnTo>
                    <a:pt y="0" x="8713"/>
                  </a:lnTo>
                  <a:close/>
                  <a:moveTo>
                    <a:pt y="1192" x="10963"/>
                  </a:moveTo>
                  <a:cubicBezTo>
                    <a:pt y="1192" x="10825"/>
                    <a:pt y="1231" x="10694"/>
                    <a:pt y="1308" x="10572"/>
                  </a:cubicBezTo>
                  <a:cubicBezTo>
                    <a:pt y="1386" x="10449"/>
                    <a:pt y="1497" x="10343"/>
                    <a:pt y="1640" x="10254"/>
                  </a:cubicBezTo>
                  <a:cubicBezTo>
                    <a:pt y="1870" x="10116"/>
                    <a:pt y="2130" x="10011"/>
                    <a:pt y="2423" x="9940"/>
                  </a:cubicBezTo>
                  <a:cubicBezTo>
                    <a:pt y="2715" x="9868"/>
                    <a:pt y="3031" x="9833"/>
                    <a:pt y="3371" x="9833"/>
                  </a:cubicBezTo>
                  <a:cubicBezTo>
                    <a:pt y="3769" x="9833"/>
                    <a:pt y="4077" x="9904"/>
                    <a:pt y="4293" x="10048"/>
                  </a:cubicBezTo>
                  <a:cubicBezTo>
                    <a:pt y="4510" x="10191"/>
                    <a:pt y="4618" x="10395"/>
                    <a:pt y="4618" x="10661"/>
                  </a:cubicBezTo>
                  <a:cubicBezTo>
                    <a:pt y="4618" x="10786"/>
                    <a:pt y="4599" x="10908"/>
                    <a:pt y="4560" x="11029"/>
                  </a:cubicBezTo>
                  <a:cubicBezTo>
                    <a:pt y="4521" x="11149"/>
                    <a:pt y="4463" x="11266"/>
                    <a:pt y="4385" x="11379"/>
                  </a:cubicBezTo>
                  <a:lnTo>
                    <a:pt y="3855" x="11439"/>
                  </a:lnTo>
                  <a:lnTo>
                    <a:pt y="3855" x="11439"/>
                  </a:lnTo>
                  <a:cubicBezTo>
                    <a:pt y="3956" x="11334"/>
                    <a:pt y="4032" x="11220"/>
                    <a:pt y="4085" x="11098"/>
                  </a:cubicBezTo>
                  <a:cubicBezTo>
                    <a:pt y="4137" x="10976"/>
                    <a:pt y="4164" x="10846"/>
                    <a:pt y="4164" x="10709"/>
                  </a:cubicBezTo>
                  <a:cubicBezTo>
                    <a:pt y="4164" x="10531"/>
                    <a:pt y="4090" x="10393"/>
                    <a:pt y="3942" x="10296"/>
                  </a:cubicBezTo>
                  <a:cubicBezTo>
                    <a:pt y="3795" x="10198"/>
                    <a:pt y="3586" x="10149"/>
                    <a:pt y="3316" x="10149"/>
                  </a:cubicBezTo>
                  <a:cubicBezTo>
                    <a:pt y="3285" x="10149"/>
                    <a:pt y="3248" x="10151"/>
                    <a:pt y="3205" x="10153"/>
                  </a:cubicBezTo>
                  <a:cubicBezTo>
                    <a:pt y="3162" x="10155"/>
                    <a:pt y="3104" x="10160"/>
                    <a:pt y="3030" x="10167"/>
                  </a:cubicBezTo>
                  <a:lnTo>
                    <a:pt y="3030" x="11632"/>
                  </a:lnTo>
                  <a:cubicBezTo>
                    <a:pt y="2914" x="11646"/>
                    <a:pt y="2804" x="11656"/>
                    <a:pt y="2702" x="11663"/>
                  </a:cubicBezTo>
                  <a:cubicBezTo>
                    <a:pt y="2600" x="11670"/>
                    <a:pt y="2505" x="11673"/>
                    <a:pt y="2415" x="11673"/>
                  </a:cubicBezTo>
                  <a:cubicBezTo>
                    <a:pt y="2043" x="11673"/>
                    <a:pt y="1745" x="11609"/>
                    <a:pt y="1524" x="11481"/>
                  </a:cubicBezTo>
                  <a:cubicBezTo>
                    <a:pt y="1302" x="11352"/>
                    <a:pt y="1192" x="11180"/>
                    <a:pt y="1192" x="10963"/>
                  </a:cubicBezTo>
                  <a:close/>
                  <a:moveTo>
                    <a:pt y="0" x="13753"/>
                  </a:moveTo>
                  <a:lnTo>
                    <a:pt y="1777" x="13548"/>
                  </a:lnTo>
                  <a:cubicBezTo>
                    <a:pt y="1589" x="13496"/>
                    <a:pt y="1444" x="13424"/>
                    <a:pt y="1343" x="13329"/>
                  </a:cubicBezTo>
                  <a:cubicBezTo>
                    <a:pt y="1242" x="13235"/>
                    <a:pt y="1192" x="13127"/>
                    <a:pt y="1192" x="13003"/>
                  </a:cubicBezTo>
                  <a:cubicBezTo>
                    <a:pt y="1192" x="12887"/>
                    <a:pt y="1232" x="12776"/>
                    <a:pt y="1313" x="12669"/>
                  </a:cubicBezTo>
                  <a:cubicBezTo>
                    <a:pt y="1393" x="12563"/>
                    <a:pt y="1510" x="12468"/>
                    <a:pt y="1664" x="12383"/>
                  </a:cubicBezTo>
                  <a:cubicBezTo>
                    <a:pt y="1895" x="12256"/>
                    <a:pt y="2157" x="12158"/>
                    <a:pt y="2449" x="12091"/>
                  </a:cubicBezTo>
                  <a:cubicBezTo>
                    <a:pt y="2741" x="12023"/>
                    <a:pt y="3049" x="11990"/>
                    <a:pt y="3371" x="11990"/>
                  </a:cubicBezTo>
                  <a:cubicBezTo>
                    <a:pt y="3758" x="11990"/>
                    <a:pt y="4062" x="12045"/>
                    <a:pt y="4284" x="12157"/>
                  </a:cubicBezTo>
                  <a:cubicBezTo>
                    <a:pt y="4507" x="12268"/>
                    <a:pt y="4618" x="12419"/>
                    <a:pt y="4618" x="12611"/>
                  </a:cubicBezTo>
                  <a:cubicBezTo>
                    <a:pt y="4618" x="12752"/>
                    <a:pt y="4570" x="12879"/>
                    <a:pt y="4472" x="12995"/>
                  </a:cubicBezTo>
                  <a:cubicBezTo>
                    <a:pt y="4375" x="13110"/>
                    <a:pt y="4233" x="13210"/>
                    <a:pt y="4044" x="13294"/>
                  </a:cubicBezTo>
                  <a:lnTo>
                    <a:pt y="4044" x="13294"/>
                  </a:lnTo>
                  <a:lnTo>
                    <a:pt y="4534" x="13234"/>
                  </a:lnTo>
                  <a:lnTo>
                    <a:pt y="4534" x="13551"/>
                  </a:lnTo>
                  <a:lnTo>
                    <a:pt y="0" x="14070"/>
                  </a:lnTo>
                  <a:close/>
                  <a:moveTo>
                    <a:pt y="1192" x="19018"/>
                  </a:moveTo>
                  <a:cubicBezTo>
                    <a:pt y="1192" x="18880"/>
                    <a:pt y="1231" x="18749"/>
                    <a:pt y="1308" x="18627"/>
                  </a:cubicBezTo>
                  <a:cubicBezTo>
                    <a:pt y="1386" x="18504"/>
                    <a:pt y="1497" x="18398"/>
                    <a:pt y="1640" x="18309"/>
                  </a:cubicBezTo>
                  <a:cubicBezTo>
                    <a:pt y="1870" x="18171"/>
                    <a:pt y="2130" x="18066"/>
                    <a:pt y="2423" x="17995"/>
                  </a:cubicBezTo>
                  <a:cubicBezTo>
                    <a:pt y="2715" x="17923"/>
                    <a:pt y="3031" x="17888"/>
                    <a:pt y="3371" x="17888"/>
                  </a:cubicBezTo>
                  <a:cubicBezTo>
                    <a:pt y="3769" x="17888"/>
                    <a:pt y="4077" x="17959"/>
                    <a:pt y="4293" x="18103"/>
                  </a:cubicBezTo>
                  <a:cubicBezTo>
                    <a:pt y="4510" x="18246"/>
                    <a:pt y="4618" x="18450"/>
                    <a:pt y="4618" x="18716"/>
                  </a:cubicBezTo>
                  <a:cubicBezTo>
                    <a:pt y="4618" x="18841"/>
                    <a:pt y="4599" x="18963"/>
                    <a:pt y="4560" x="19084"/>
                  </a:cubicBezTo>
                  <a:cubicBezTo>
                    <a:pt y="4521" x="19204"/>
                    <a:pt y="4463" x="19321"/>
                    <a:pt y="4385" x="19434"/>
                  </a:cubicBezTo>
                  <a:lnTo>
                    <a:pt y="3855" x="19494"/>
                  </a:lnTo>
                  <a:lnTo>
                    <a:pt y="3855" x="19494"/>
                  </a:lnTo>
                  <a:cubicBezTo>
                    <a:pt y="3956" x="19389"/>
                    <a:pt y="4032" x="19275"/>
                    <a:pt y="4085" x="19153"/>
                  </a:cubicBezTo>
                  <a:cubicBezTo>
                    <a:pt y="4137" x="19031"/>
                    <a:pt y="4164" x="18901"/>
                    <a:pt y="4164" x="18764"/>
                  </a:cubicBezTo>
                  <a:cubicBezTo>
                    <a:pt y="4164" x="18586"/>
                    <a:pt y="4090" x="18448"/>
                    <a:pt y="3942" x="18351"/>
                  </a:cubicBezTo>
                  <a:cubicBezTo>
                    <a:pt y="3795" x="18253"/>
                    <a:pt y="3586" x="18204"/>
                    <a:pt y="3316" x="18204"/>
                  </a:cubicBezTo>
                  <a:cubicBezTo>
                    <a:pt y="3285" x="18204"/>
                    <a:pt y="3248" x="18206"/>
                    <a:pt y="3205" x="18208"/>
                  </a:cubicBezTo>
                  <a:cubicBezTo>
                    <a:pt y="3162" x="18210"/>
                    <a:pt y="3104" x="18215"/>
                    <a:pt y="3030" x="18222"/>
                  </a:cubicBezTo>
                  <a:lnTo>
                    <a:pt y="3030" x="19687"/>
                  </a:lnTo>
                  <a:cubicBezTo>
                    <a:pt y="2914" x="19701"/>
                    <a:pt y="2804" x="19711"/>
                    <a:pt y="2702" x="19718"/>
                  </a:cubicBezTo>
                  <a:cubicBezTo>
                    <a:pt y="2600" x="19725"/>
                    <a:pt y="2505" x="19728"/>
                    <a:pt y="2415" x="19728"/>
                  </a:cubicBezTo>
                  <a:cubicBezTo>
                    <a:pt y="2043" x="19728"/>
                    <a:pt y="1745" x="19664"/>
                    <a:pt y="1524" x="19536"/>
                  </a:cubicBezTo>
                  <a:cubicBezTo>
                    <a:pt y="1302" x="19407"/>
                    <a:pt y="1192" x="19235"/>
                    <a:pt y="1192" x="19018"/>
                  </a:cubicBezTo>
                  <a:close/>
                  <a:moveTo>
                    <a:pt y="1192" x="22149"/>
                  </a:moveTo>
                  <a:cubicBezTo>
                    <a:pt y="1192" x="22011"/>
                    <a:pt y="1231" x="21880"/>
                    <a:pt y="1308" x="21758"/>
                  </a:cubicBezTo>
                  <a:cubicBezTo>
                    <a:pt y="1386" x="21635"/>
                    <a:pt y="1497" x="21529"/>
                    <a:pt y="1640" x="21440"/>
                  </a:cubicBezTo>
                  <a:cubicBezTo>
                    <a:pt y="1870" x="21302"/>
                    <a:pt y="2130" x="21197"/>
                    <a:pt y="2423" x="21126"/>
                  </a:cubicBezTo>
                  <a:cubicBezTo>
                    <a:pt y="2715" x="21054"/>
                    <a:pt y="3031" x="21019"/>
                    <a:pt y="3371" x="21019"/>
                  </a:cubicBezTo>
                  <a:cubicBezTo>
                    <a:pt y="3769" x="21019"/>
                    <a:pt y="4077" x="21090"/>
                    <a:pt y="4293" x="21234"/>
                  </a:cubicBezTo>
                  <a:cubicBezTo>
                    <a:pt y="4510" x="21377"/>
                    <a:pt y="4618" x="21581"/>
                    <a:pt y="4618" x="21847"/>
                  </a:cubicBezTo>
                  <a:cubicBezTo>
                    <a:pt y="4618" x="21972"/>
                    <a:pt y="4599" x="22094"/>
                    <a:pt y="4560" x="22215"/>
                  </a:cubicBezTo>
                  <a:cubicBezTo>
                    <a:pt y="4521" x="22335"/>
                    <a:pt y="4463" x="22452"/>
                    <a:pt y="4385" x="22565"/>
                  </a:cubicBezTo>
                  <a:lnTo>
                    <a:pt y="3855" x="22625"/>
                  </a:lnTo>
                  <a:lnTo>
                    <a:pt y="3855" x="22625"/>
                  </a:lnTo>
                  <a:cubicBezTo>
                    <a:pt y="3956" x="22520"/>
                    <a:pt y="4032" x="22406"/>
                    <a:pt y="4085" x="22284"/>
                  </a:cubicBezTo>
                  <a:cubicBezTo>
                    <a:pt y="4137" x="22162"/>
                    <a:pt y="4164" x="22032"/>
                    <a:pt y="4164" x="21895"/>
                  </a:cubicBezTo>
                  <a:cubicBezTo>
                    <a:pt y="4164" x="21717"/>
                    <a:pt y="4090" x="21579"/>
                    <a:pt y="3942" x="21482"/>
                  </a:cubicBezTo>
                  <a:cubicBezTo>
                    <a:pt y="3795" x="21384"/>
                    <a:pt y="3586" x="21335"/>
                    <a:pt y="3316" x="21335"/>
                  </a:cubicBezTo>
                  <a:cubicBezTo>
                    <a:pt y="3285" x="21335"/>
                    <a:pt y="3248" x="21337"/>
                    <a:pt y="3205" x="21339"/>
                  </a:cubicBezTo>
                  <a:cubicBezTo>
                    <a:pt y="3162" x="21341"/>
                    <a:pt y="3104" x="21346"/>
                    <a:pt y="3030" x="21353"/>
                  </a:cubicBezTo>
                  <a:lnTo>
                    <a:pt y="3030" x="22818"/>
                  </a:lnTo>
                  <a:cubicBezTo>
                    <a:pt y="2914" x="22832"/>
                    <a:pt y="2804" x="22842"/>
                    <a:pt y="2702" x="22849"/>
                  </a:cubicBezTo>
                  <a:cubicBezTo>
                    <a:pt y="2600" x="22856"/>
                    <a:pt y="2505" x="22859"/>
                    <a:pt y="2415" x="22859"/>
                  </a:cubicBezTo>
                  <a:cubicBezTo>
                    <a:pt y="2043" x="22859"/>
                    <a:pt y="1745" x="22795"/>
                    <a:pt y="1524" x="22667"/>
                  </a:cubicBezTo>
                  <a:cubicBezTo>
                    <a:pt y="1302" x="22538"/>
                    <a:pt y="1192" x="22366"/>
                    <a:pt y="1192" x="22149"/>
                  </a:cubicBezTo>
                  <a:close/>
                  <a:moveTo>
                    <a:pt y="1192" x="24361"/>
                  </a:moveTo>
                  <a:cubicBezTo>
                    <a:pt y="1192" x="24208"/>
                    <a:pt y="1232" x="24067"/>
                    <a:pt y="1311" x="23938"/>
                  </a:cubicBezTo>
                  <a:cubicBezTo>
                    <a:pt y="1391" x="23809"/>
                    <a:pt y="1508" x="23696"/>
                    <a:pt y="1664" x="23600"/>
                  </a:cubicBezTo>
                  <a:cubicBezTo>
                    <a:pt y="1891" x="23460"/>
                    <a:pt y="2147" x="23354"/>
                    <a:pt y="2431" x="23283"/>
                  </a:cubicBezTo>
                  <a:cubicBezTo>
                    <a:pt y="2716" x="23211"/>
                    <a:pt y="3027" x="23176"/>
                    <a:pt y="3365" x="23176"/>
                  </a:cubicBezTo>
                  <a:cubicBezTo>
                    <a:pt y="3767" x="23176"/>
                    <a:pt y="4077" x="23244"/>
                    <a:pt y="4293" x="23381"/>
                  </a:cubicBezTo>
                  <a:cubicBezTo>
                    <a:pt y="4510" x="23518"/>
                    <a:pt y="4618" x="23714"/>
                    <a:pt y="4618" x="23968"/>
                  </a:cubicBezTo>
                  <a:cubicBezTo>
                    <a:pt y="4618" x="24070"/>
                    <a:pt y="4602" x="24169"/>
                    <a:pt y="4570" x="24265"/>
                  </a:cubicBezTo>
                  <a:cubicBezTo>
                    <a:pt y="4538" x="24362"/>
                    <a:pt y="4490" x="24456"/>
                    <a:pt y="4426" x="24547"/>
                  </a:cubicBezTo>
                  <a:lnTo>
                    <a:pt y="3896" x="24607"/>
                  </a:lnTo>
                  <a:lnTo>
                    <a:pt y="3896" x="24607"/>
                  </a:lnTo>
                  <a:cubicBezTo>
                    <a:pt y="3985" x="24501"/>
                    <a:pt y="4052" x="24399"/>
                    <a:pt y="4097" x="24301"/>
                  </a:cubicBezTo>
                  <a:cubicBezTo>
                    <a:pt y="4141" x="24204"/>
                    <a:pt y="4164" x="24112"/>
                    <a:pt y="4164" x="24025"/>
                  </a:cubicBezTo>
                  <a:cubicBezTo>
                    <a:pt y="4164" x="23849"/>
                    <a:pt y="4092" x="23718"/>
                    <a:pt y="3948" x="23632"/>
                  </a:cubicBezTo>
                  <a:cubicBezTo>
                    <a:pt y="3804" x="23546"/>
                    <a:pt y="3586" x="23503"/>
                    <a:pt y="3292" x="23503"/>
                  </a:cubicBezTo>
                  <a:cubicBezTo>
                    <a:pt y="3050" x="23503"/>
                    <a:pt y="2815" x="23530"/>
                    <a:pt y="2587" x="23583"/>
                  </a:cubicBezTo>
                  <a:cubicBezTo>
                    <a:pt y="2360" x="23637"/>
                    <a:pt y="2162" x="23713"/>
                    <a:pt y="1993" x="23811"/>
                  </a:cubicBezTo>
                  <a:cubicBezTo>
                    <a:pt y="1882" x="23873"/>
                    <a:pt y="1797" x="23949"/>
                    <a:pt y="1737" x="24039"/>
                  </a:cubicBezTo>
                  <a:cubicBezTo>
                    <a:pt y="1676" x="24130"/>
                    <a:pt y="1646" x="24226"/>
                    <a:pt y="1646" x="24326"/>
                  </a:cubicBezTo>
                  <a:cubicBezTo>
                    <a:pt y="1646" x="24418"/>
                    <a:pt y="1670" x="24506"/>
                    <a:pt y="1716" x="24591"/>
                  </a:cubicBezTo>
                  <a:cubicBezTo>
                    <a:pt y="1763" x="24676"/>
                    <a:pt y="1833" x="24756"/>
                    <a:pt y="1926" x="24831"/>
                  </a:cubicBezTo>
                  <a:lnTo>
                    <a:pt y="1396" x="24895"/>
                  </a:lnTo>
                  <a:cubicBezTo>
                    <a:pt y="1328" x="24803"/>
                    <a:pt y="1277" x="24714"/>
                    <a:pt y="1243" x="24626"/>
                  </a:cubicBezTo>
                  <a:cubicBezTo>
                    <a:pt y="1209" x="24538"/>
                    <a:pt y="1192" x="24450"/>
                    <a:pt y="1192" x="24361"/>
                  </a:cubicBezTo>
                  <a:close/>
                  <a:moveTo>
                    <a:pt y="1192" x="27609"/>
                  </a:moveTo>
                  <a:cubicBezTo>
                    <a:pt y="1192" x="27471"/>
                    <a:pt y="1231" x="27340"/>
                    <a:pt y="1308" x="27218"/>
                  </a:cubicBezTo>
                  <a:cubicBezTo>
                    <a:pt y="1386" x="27095"/>
                    <a:pt y="1497" x="26989"/>
                    <a:pt y="1640" x="26900"/>
                  </a:cubicBezTo>
                  <a:cubicBezTo>
                    <a:pt y="1870" x="26762"/>
                    <a:pt y="2130" x="26657"/>
                    <a:pt y="2423" x="26586"/>
                  </a:cubicBezTo>
                  <a:cubicBezTo>
                    <a:pt y="2715" x="26514"/>
                    <a:pt y="3031" x="26479"/>
                    <a:pt y="3371" x="26479"/>
                  </a:cubicBezTo>
                  <a:cubicBezTo>
                    <a:pt y="3769" x="26479"/>
                    <a:pt y="4077" x="26550"/>
                    <a:pt y="4293" x="26694"/>
                  </a:cubicBezTo>
                  <a:cubicBezTo>
                    <a:pt y="4510" x="26837"/>
                    <a:pt y="4618" x="27041"/>
                    <a:pt y="4618" x="27307"/>
                  </a:cubicBezTo>
                  <a:cubicBezTo>
                    <a:pt y="4618" x="27432"/>
                    <a:pt y="4599" x="27554"/>
                    <a:pt y="4560" x="27675"/>
                  </a:cubicBezTo>
                  <a:cubicBezTo>
                    <a:pt y="4521" x="27795"/>
                    <a:pt y="4463" x="27912"/>
                    <a:pt y="4385" x="28025"/>
                  </a:cubicBezTo>
                  <a:lnTo>
                    <a:pt y="3855" x="28085"/>
                  </a:lnTo>
                  <a:lnTo>
                    <a:pt y="3855" x="28085"/>
                  </a:lnTo>
                  <a:cubicBezTo>
                    <a:pt y="3956" x="27980"/>
                    <a:pt y="4032" x="27866"/>
                    <a:pt y="4085" x="27744"/>
                  </a:cubicBezTo>
                  <a:cubicBezTo>
                    <a:pt y="4137" x="27622"/>
                    <a:pt y="4164" x="27492"/>
                    <a:pt y="4164" x="27355"/>
                  </a:cubicBezTo>
                  <a:cubicBezTo>
                    <a:pt y="4164" x="27177"/>
                    <a:pt y="4090" x="27039"/>
                    <a:pt y="3942" x="26942"/>
                  </a:cubicBezTo>
                  <a:cubicBezTo>
                    <a:pt y="3795" x="26844"/>
                    <a:pt y="3586" x="26795"/>
                    <a:pt y="3316" x="26795"/>
                  </a:cubicBezTo>
                  <a:cubicBezTo>
                    <a:pt y="3285" x="26795"/>
                    <a:pt y="3248" x="26797"/>
                    <a:pt y="3205" x="26799"/>
                  </a:cubicBezTo>
                  <a:cubicBezTo>
                    <a:pt y="3162" x="26801"/>
                    <a:pt y="3104" x="26806"/>
                    <a:pt y="3030" x="26813"/>
                  </a:cubicBezTo>
                  <a:lnTo>
                    <a:pt y="3030" x="28278"/>
                  </a:lnTo>
                  <a:cubicBezTo>
                    <a:pt y="2914" x="28292"/>
                    <a:pt y="2804" x="28302"/>
                    <a:pt y="2702" x="28309"/>
                  </a:cubicBezTo>
                  <a:cubicBezTo>
                    <a:pt y="2600" x="28316"/>
                    <a:pt y="2505" x="28319"/>
                    <a:pt y="2415" x="28319"/>
                  </a:cubicBezTo>
                  <a:cubicBezTo>
                    <a:pt y="2043" x="28319"/>
                    <a:pt y="1745" x="28255"/>
                    <a:pt y="1524" x="28127"/>
                  </a:cubicBezTo>
                  <a:cubicBezTo>
                    <a:pt y="1302" x="27998"/>
                    <a:pt y="1192" x="27826"/>
                    <a:pt y="1192" x="27609"/>
                  </a:cubicBezTo>
                  <a:close/>
                  <a:moveTo>
                    <a:pt y="0" x="30399"/>
                  </a:moveTo>
                  <a:lnTo>
                    <a:pt y="1777" x="30194"/>
                  </a:lnTo>
                  <a:cubicBezTo>
                    <a:pt y="1589" x="30142"/>
                    <a:pt y="1444" x="30070"/>
                    <a:pt y="1343" x="29975"/>
                  </a:cubicBezTo>
                  <a:cubicBezTo>
                    <a:pt y="1242" x="29881"/>
                    <a:pt y="1192" x="29773"/>
                    <a:pt y="1192" x="29649"/>
                  </a:cubicBezTo>
                  <a:cubicBezTo>
                    <a:pt y="1192" x="29533"/>
                    <a:pt y="1232" x="29422"/>
                    <a:pt y="1313" x="29315"/>
                  </a:cubicBezTo>
                  <a:cubicBezTo>
                    <a:pt y="1393" x="29209"/>
                    <a:pt y="1510" x="29114"/>
                    <a:pt y="1664" x="29029"/>
                  </a:cubicBezTo>
                  <a:cubicBezTo>
                    <a:pt y="1895" x="28902"/>
                    <a:pt y="2157" x="28804"/>
                    <a:pt y="2449" x="28737"/>
                  </a:cubicBezTo>
                  <a:cubicBezTo>
                    <a:pt y="2741" x="28669"/>
                    <a:pt y="3049" x="28636"/>
                    <a:pt y="3371" x="28636"/>
                  </a:cubicBezTo>
                  <a:cubicBezTo>
                    <a:pt y="3758" x="28636"/>
                    <a:pt y="4062" x="28691"/>
                    <a:pt y="4284" x="28803"/>
                  </a:cubicBezTo>
                  <a:cubicBezTo>
                    <a:pt y="4507" x="28914"/>
                    <a:pt y="4618" x="29065"/>
                    <a:pt y="4618" x="29257"/>
                  </a:cubicBezTo>
                  <a:cubicBezTo>
                    <a:pt y="4618" x="29398"/>
                    <a:pt y="4570" x="29525"/>
                    <a:pt y="4472" x="29641"/>
                  </a:cubicBezTo>
                  <a:cubicBezTo>
                    <a:pt y="4375" x="29756"/>
                    <a:pt y="4233" x="29856"/>
                    <a:pt y="4044" x="29940"/>
                  </a:cubicBezTo>
                  <a:lnTo>
                    <a:pt y="4044" x="29940"/>
                  </a:lnTo>
                  <a:lnTo>
                    <a:pt y="4534" x="29880"/>
                  </a:lnTo>
                  <a:lnTo>
                    <a:pt y="4534" x="30197"/>
                  </a:lnTo>
                  <a:lnTo>
                    <a:pt y="0" x="30716"/>
                  </a:lnTo>
                  <a:close/>
                  <a:moveTo>
                    <a:pt y="1192" x="37854"/>
                  </a:moveTo>
                  <a:cubicBezTo>
                    <a:pt y="1192" x="37678"/>
                    <a:pt y="1254" x="37520"/>
                    <a:pt y="1378" x="37381"/>
                  </a:cubicBezTo>
                  <a:cubicBezTo>
                    <a:pt y="1503" x="37242"/>
                    <a:pt y="1695" x="37116"/>
                    <a:pt y="1955" x="37003"/>
                  </a:cubicBezTo>
                  <a:cubicBezTo>
                    <a:pt y="2122" x="36931"/>
                    <a:pt y="2329" x="36872"/>
                    <a:pt y="2574" x="36827"/>
                  </a:cubicBezTo>
                  <a:cubicBezTo>
                    <a:pt y="2820" x="36782"/>
                    <a:pt y="3061" x="36760"/>
                    <a:pt y="3298" x="36760"/>
                  </a:cubicBezTo>
                  <a:cubicBezTo>
                    <a:pt y="3706" x="36760"/>
                    <a:pt y="4028" x="36825"/>
                    <a:pt y="4264" x="36956"/>
                  </a:cubicBezTo>
                  <a:cubicBezTo>
                    <a:pt y="4500" x="37086"/>
                    <a:pt y="4618" x="37264"/>
                    <a:pt y="4618" x="37489"/>
                  </a:cubicBezTo>
                  <a:cubicBezTo>
                    <a:pt y="4618" x="37667"/>
                    <a:pt y="4556" x="37826"/>
                    <a:pt y="4432" x="37965"/>
                  </a:cubicBezTo>
                  <a:cubicBezTo>
                    <a:pt y="4307" x="38104"/>
                    <a:pt y="4115" x="38230"/>
                    <a:pt y="3855" x="38342"/>
                  </a:cubicBezTo>
                  <a:cubicBezTo>
                    <a:pt y="3686" x="38414"/>
                    <a:pt y="3473" x="38472"/>
                    <a:pt y="3217" x="38516"/>
                  </a:cubicBezTo>
                  <a:cubicBezTo>
                    <a:pt y="2960" x="38561"/>
                    <a:pt y="2703" x="38583"/>
                    <a:pt y="2445" x="38583"/>
                  </a:cubicBezTo>
                  <a:cubicBezTo>
                    <a:pt y="2072" x="38583"/>
                    <a:pt y="1770" x="38516"/>
                    <a:pt y="1538" x="38382"/>
                  </a:cubicBezTo>
                  <a:cubicBezTo>
                    <a:pt y="1307" x="38248"/>
                    <a:pt y="1192" x="38072"/>
                    <a:pt y="1192" x="37854"/>
                  </a:cubicBezTo>
                  <a:close/>
                  <a:moveTo>
                    <a:pt y="1192" x="40091"/>
                  </a:moveTo>
                  <a:cubicBezTo>
                    <a:pt y="1192" x="39938"/>
                    <a:pt y="1232" x="39797"/>
                    <a:pt y="1311" x="39668"/>
                  </a:cubicBezTo>
                  <a:cubicBezTo>
                    <a:pt y="1391" x="39539"/>
                    <a:pt y="1508" x="39426"/>
                    <a:pt y="1664" x="39330"/>
                  </a:cubicBezTo>
                  <a:cubicBezTo>
                    <a:pt y="1891" x="39190"/>
                    <a:pt y="2147" x="39084"/>
                    <a:pt y="2431" x="39013"/>
                  </a:cubicBezTo>
                  <a:cubicBezTo>
                    <a:pt y="2716" x="38941"/>
                    <a:pt y="3027" x="38906"/>
                    <a:pt y="3365" x="38906"/>
                  </a:cubicBezTo>
                  <a:cubicBezTo>
                    <a:pt y="3767" x="38906"/>
                    <a:pt y="4077" x="38974"/>
                    <a:pt y="4293" x="39111"/>
                  </a:cubicBezTo>
                  <a:cubicBezTo>
                    <a:pt y="4510" x="39248"/>
                    <a:pt y="4618" x="39444"/>
                    <a:pt y="4618" x="39698"/>
                  </a:cubicBezTo>
                  <a:cubicBezTo>
                    <a:pt y="4618" x="39800"/>
                    <a:pt y="4602" x="39899"/>
                    <a:pt y="4570" x="39995"/>
                  </a:cubicBezTo>
                  <a:cubicBezTo>
                    <a:pt y="4538" x="40092"/>
                    <a:pt y="4490" x="40186"/>
                    <a:pt y="4426" x="40277"/>
                  </a:cubicBezTo>
                  <a:lnTo>
                    <a:pt y="3896" x="40337"/>
                  </a:lnTo>
                  <a:lnTo>
                    <a:pt y="3896" x="40337"/>
                  </a:lnTo>
                  <a:cubicBezTo>
                    <a:pt y="3985" x="40231"/>
                    <a:pt y="4052" x="40129"/>
                    <a:pt y="4097" x="40031"/>
                  </a:cubicBezTo>
                  <a:cubicBezTo>
                    <a:pt y="4141" x="39934"/>
                    <a:pt y="4164" x="39842"/>
                    <a:pt y="4164" x="39755"/>
                  </a:cubicBezTo>
                  <a:cubicBezTo>
                    <a:pt y="4164" x="39579"/>
                    <a:pt y="4092" x="39448"/>
                    <a:pt y="3948" x="39362"/>
                  </a:cubicBezTo>
                  <a:cubicBezTo>
                    <a:pt y="3804" x="39276"/>
                    <a:pt y="3586" x="39233"/>
                    <a:pt y="3292" x="39233"/>
                  </a:cubicBezTo>
                  <a:cubicBezTo>
                    <a:pt y="3050" x="39233"/>
                    <a:pt y="2815" x="39260"/>
                    <a:pt y="2587" x="39313"/>
                  </a:cubicBezTo>
                  <a:cubicBezTo>
                    <a:pt y="2360" x="39367"/>
                    <a:pt y="2162" x="39443"/>
                    <a:pt y="1993" x="39541"/>
                  </a:cubicBezTo>
                  <a:cubicBezTo>
                    <a:pt y="1882" x="39603"/>
                    <a:pt y="1797" x="39679"/>
                    <a:pt y="1737" x="39769"/>
                  </a:cubicBezTo>
                  <a:cubicBezTo>
                    <a:pt y="1676" x="39860"/>
                    <a:pt y="1646" x="39956"/>
                    <a:pt y="1646" x="40056"/>
                  </a:cubicBezTo>
                  <a:cubicBezTo>
                    <a:pt y="1646" x="40148"/>
                    <a:pt y="1670" x="40236"/>
                    <a:pt y="1716" x="40321"/>
                  </a:cubicBezTo>
                  <a:cubicBezTo>
                    <a:pt y="1763" x="40406"/>
                    <a:pt y="1833" x="40486"/>
                    <a:pt y="1926" x="40561"/>
                  </a:cubicBezTo>
                  <a:lnTo>
                    <a:pt y="1396" x="40625"/>
                  </a:lnTo>
                  <a:cubicBezTo>
                    <a:pt y="1328" x="40533"/>
                    <a:pt y="1277" x="40444"/>
                    <a:pt y="1243" x="40356"/>
                  </a:cubicBezTo>
                  <a:cubicBezTo>
                    <a:pt y="1209" x="40268"/>
                    <a:pt y="1192" x="40180"/>
                    <a:pt y="1192" x="40091"/>
                  </a:cubicBezTo>
                  <a:close/>
                  <a:moveTo>
                    <a:pt y="1192" x="41964"/>
                  </a:moveTo>
                  <a:cubicBezTo>
                    <a:pt y="1192" x="41826"/>
                    <a:pt y="1231" x="41695"/>
                    <a:pt y="1308" x="41573"/>
                  </a:cubicBezTo>
                  <a:cubicBezTo>
                    <a:pt y="1386" x="41450"/>
                    <a:pt y="1497" x="41344"/>
                    <a:pt y="1640" x="41255"/>
                  </a:cubicBezTo>
                  <a:cubicBezTo>
                    <a:pt y="1870" x="41117"/>
                    <a:pt y="2130" x="41012"/>
                    <a:pt y="2423" x="40941"/>
                  </a:cubicBezTo>
                  <a:cubicBezTo>
                    <a:pt y="2715" x="40869"/>
                    <a:pt y="3031" x="40834"/>
                    <a:pt y="3371" x="40834"/>
                  </a:cubicBezTo>
                  <a:cubicBezTo>
                    <a:pt y="3769" x="40834"/>
                    <a:pt y="4077" x="40905"/>
                    <a:pt y="4293" x="41049"/>
                  </a:cubicBezTo>
                  <a:cubicBezTo>
                    <a:pt y="4510" x="41192"/>
                    <a:pt y="4618" x="41396"/>
                    <a:pt y="4618" x="41662"/>
                  </a:cubicBezTo>
                  <a:cubicBezTo>
                    <a:pt y="4618" x="41787"/>
                    <a:pt y="4599" x="41909"/>
                    <a:pt y="4560" x="42030"/>
                  </a:cubicBezTo>
                  <a:cubicBezTo>
                    <a:pt y="4521" x="42150"/>
                    <a:pt y="4463" x="42267"/>
                    <a:pt y="4385" x="42380"/>
                  </a:cubicBezTo>
                  <a:lnTo>
                    <a:pt y="3855" x="42440"/>
                  </a:lnTo>
                  <a:lnTo>
                    <a:pt y="3855" x="42440"/>
                  </a:lnTo>
                  <a:cubicBezTo>
                    <a:pt y="3956" x="42335"/>
                    <a:pt y="4032" x="42221"/>
                    <a:pt y="4085" x="42099"/>
                  </a:cubicBezTo>
                  <a:cubicBezTo>
                    <a:pt y="4137" x="41977"/>
                    <a:pt y="4164" x="41847"/>
                    <a:pt y="4164" x="41710"/>
                  </a:cubicBezTo>
                  <a:cubicBezTo>
                    <a:pt y="4164" x="41532"/>
                    <a:pt y="4090" x="41394"/>
                    <a:pt y="3942" x="41297"/>
                  </a:cubicBezTo>
                  <a:cubicBezTo>
                    <a:pt y="3795" x="41199"/>
                    <a:pt y="3586" x="41150"/>
                    <a:pt y="3316" x="41150"/>
                  </a:cubicBezTo>
                  <a:cubicBezTo>
                    <a:pt y="3285" x="41150"/>
                    <a:pt y="3248" x="41152"/>
                    <a:pt y="3205" x="41154"/>
                  </a:cubicBezTo>
                  <a:cubicBezTo>
                    <a:pt y="3162" x="41156"/>
                    <a:pt y="3104" x="41161"/>
                    <a:pt y="3030" x="41168"/>
                  </a:cubicBezTo>
                  <a:lnTo>
                    <a:pt y="3030" x="42633"/>
                  </a:lnTo>
                  <a:cubicBezTo>
                    <a:pt y="2914" x="42647"/>
                    <a:pt y="2804" x="42657"/>
                    <a:pt y="2702" x="42664"/>
                  </a:cubicBezTo>
                  <a:cubicBezTo>
                    <a:pt y="2600" x="42671"/>
                    <a:pt y="2505" x="42674"/>
                    <a:pt y="2415" x="42674"/>
                  </a:cubicBezTo>
                  <a:cubicBezTo>
                    <a:pt y="2043" x="42674"/>
                    <a:pt y="1745" x="42610"/>
                    <a:pt y="1524" x="42482"/>
                  </a:cubicBezTo>
                  <a:cubicBezTo>
                    <a:pt y="1302" x="42353"/>
                    <a:pt y="1192" x="42181"/>
                    <a:pt y="1192" x="41964"/>
                  </a:cubicBezTo>
                  <a:close/>
                  <a:moveTo>
                    <a:pt y="1192" x="43987"/>
                  </a:moveTo>
                  <a:cubicBezTo>
                    <a:pt y="1192" x="43724"/>
                    <a:pt y="1294" x="43515"/>
                    <a:pt y="1498" x="43361"/>
                  </a:cubicBezTo>
                  <a:cubicBezTo>
                    <a:pt y="1702" x="43208"/>
                    <a:pt y="1977" x="43131"/>
                    <a:pt y="2325" x="43131"/>
                  </a:cubicBezTo>
                  <a:cubicBezTo>
                    <a:pt y="2508" x="43131"/>
                    <a:pt y="2658" x="43168"/>
                    <a:pt y="2775" x="43242"/>
                  </a:cubicBezTo>
                  <a:cubicBezTo>
                    <a:pt y="2893" x="43317"/>
                    <a:pt y="2987" x="43434"/>
                    <a:pt y="3059" x="43593"/>
                  </a:cubicBezTo>
                  <a:lnTo>
                    <a:pt y="3106" x="43701"/>
                  </a:lnTo>
                  <a:lnTo>
                    <a:pt y="3121" x="43734"/>
                  </a:lnTo>
                  <a:cubicBezTo>
                    <a:pt y="3235" x="43987"/>
                    <a:pt y="3386" x="44114"/>
                    <a:pt y="3572" x="44114"/>
                  </a:cubicBezTo>
                  <a:cubicBezTo>
                    <a:pt y="3745" x="44114"/>
                    <a:pt y="3888" x="44066"/>
                    <a:pt y="4000" x="43969"/>
                  </a:cubicBezTo>
                  <a:cubicBezTo>
                    <a:pt y="4113" x="43873"/>
                    <a:pt y="4169" x="43747"/>
                    <a:pt y="4169" x="43593"/>
                  </a:cubicBezTo>
                  <a:cubicBezTo>
                    <a:pt y="4169" x="43491"/>
                    <a:pt y="4143" x="43383"/>
                    <a:pt y="4091" x="43271"/>
                  </a:cubicBezTo>
                  <a:cubicBezTo>
                    <a:pt y="4038" x="43160"/>
                    <a:pt y="3962" x="43046"/>
                    <a:pt y="3861" x="42931"/>
                  </a:cubicBezTo>
                  <a:lnTo>
                    <a:pt y="4414" x="42869"/>
                  </a:lnTo>
                  <a:cubicBezTo>
                    <a:pt y="4484" x="43004"/>
                    <a:pt y="4536" x="43127"/>
                    <a:pt y="4569" x="43239"/>
                  </a:cubicBezTo>
                  <a:cubicBezTo>
                    <a:pt y="4602" x="43351"/>
                    <a:pt y="4618" x="43458"/>
                    <a:pt y="4618" x="43559"/>
                  </a:cubicBezTo>
                  <a:cubicBezTo>
                    <a:pt y="4618" x="43821"/>
                    <a:pt y="4509" x="44032"/>
                    <a:pt y="4292" x="44194"/>
                  </a:cubicBezTo>
                  <a:cubicBezTo>
                    <a:pt y="4074" x="44355"/>
                    <a:pt y="3793" x="44436"/>
                    <a:pt y="3447" x="44436"/>
                  </a:cubicBezTo>
                  <a:cubicBezTo>
                    <a:pt y="3258" x="44436"/>
                    <a:pt y="3110" x="44401"/>
                    <a:pt y="3001" x="44330"/>
                  </a:cubicBezTo>
                  <a:cubicBezTo>
                    <a:pt y="2892" x="44260"/>
                    <a:pt y="2788" x="44120"/>
                    <a:pt y="2689" x="43910"/>
                  </a:cubicBezTo>
                  <a:lnTo>
                    <a:pt y="2637" x="43809"/>
                  </a:lnTo>
                  <a:cubicBezTo>
                    <a:pt y="2633" x="43801"/>
                    <a:pt y="2627" x="43789"/>
                    <a:pt y="2619" x="43771"/>
                  </a:cubicBezTo>
                  <a:cubicBezTo>
                    <a:pt y="2516" x="43550"/>
                    <a:pt y="2369" x="43439"/>
                    <a:pt y="2177" x="43439"/>
                  </a:cubicBezTo>
                  <a:cubicBezTo>
                    <a:pt y="2011" x="43439"/>
                    <a:pt y="1881" x="43487"/>
                    <a:pt y="1785" x="43582"/>
                  </a:cubicBezTo>
                  <a:cubicBezTo>
                    <a:pt y="1689" x="43678"/>
                    <a:pt y="1640" x="43808"/>
                    <a:pt y="1640" x="43973"/>
                  </a:cubicBezTo>
                  <a:cubicBezTo>
                    <a:pt y="1640" x="44072"/>
                    <a:pt y="1660" x="44167"/>
                    <a:pt y="1699" x="44259"/>
                  </a:cubicBezTo>
                  <a:cubicBezTo>
                    <a:pt y="1738" x="44352"/>
                    <a:pt y="1796" x="44440"/>
                    <a:pt y="1874" x="44523"/>
                  </a:cubicBezTo>
                  <a:lnTo>
                    <a:pt y="1367" x="44583"/>
                  </a:lnTo>
                  <a:cubicBezTo>
                    <a:pt y="1308" x="44487"/>
                    <a:pt y="1265" x="44390"/>
                    <a:pt y="1235" x="44291"/>
                  </a:cubicBezTo>
                  <a:cubicBezTo>
                    <a:pt y="1206" x="44192"/>
                    <a:pt y="1192" x="44091"/>
                    <a:pt y="1192" x="43987"/>
                  </a:cubicBezTo>
                  <a:close/>
                  <a:moveTo>
                    <a:pt y="1192" x="45814"/>
                  </a:moveTo>
                  <a:cubicBezTo>
                    <a:pt y="1192" x="45551"/>
                    <a:pt y="1294" x="45342"/>
                    <a:pt y="1498" x="45188"/>
                  </a:cubicBezTo>
                  <a:cubicBezTo>
                    <a:pt y="1702" x="45035"/>
                    <a:pt y="1977" x="44958"/>
                    <a:pt y="2325" x="44958"/>
                  </a:cubicBezTo>
                  <a:cubicBezTo>
                    <a:pt y="2508" x="44958"/>
                    <a:pt y="2658" x="44995"/>
                    <a:pt y="2775" x="45069"/>
                  </a:cubicBezTo>
                  <a:cubicBezTo>
                    <a:pt y="2893" x="45144"/>
                    <a:pt y="2987" x="45261"/>
                    <a:pt y="3059" x="45420"/>
                  </a:cubicBezTo>
                  <a:lnTo>
                    <a:pt y="3106" x="45528"/>
                  </a:lnTo>
                  <a:lnTo>
                    <a:pt y="3121" x="45561"/>
                  </a:lnTo>
                  <a:cubicBezTo>
                    <a:pt y="3235" x="45814"/>
                    <a:pt y="3386" x="45941"/>
                    <a:pt y="3572" x="45941"/>
                  </a:cubicBezTo>
                  <a:cubicBezTo>
                    <a:pt y="3745" x="45941"/>
                    <a:pt y="3888" x="45893"/>
                    <a:pt y="4000" x="45796"/>
                  </a:cubicBezTo>
                  <a:cubicBezTo>
                    <a:pt y="4113" x="45700"/>
                    <a:pt y="4169" x="45574"/>
                    <a:pt y="4169" x="45420"/>
                  </a:cubicBezTo>
                  <a:cubicBezTo>
                    <a:pt y="4169" x="45318"/>
                    <a:pt y="4143" x="45210"/>
                    <a:pt y="4091" x="45098"/>
                  </a:cubicBezTo>
                  <a:cubicBezTo>
                    <a:pt y="4038" x="44987"/>
                    <a:pt y="3962" x="44873"/>
                    <a:pt y="3861" x="44758"/>
                  </a:cubicBezTo>
                  <a:lnTo>
                    <a:pt y="4414" x="44696"/>
                  </a:lnTo>
                  <a:cubicBezTo>
                    <a:pt y="4484" x="44831"/>
                    <a:pt y="4536" x="44954"/>
                    <a:pt y="4569" x="45066"/>
                  </a:cubicBezTo>
                  <a:cubicBezTo>
                    <a:pt y="4602" x="45178"/>
                    <a:pt y="4618" x="45285"/>
                    <a:pt y="4618" x="45386"/>
                  </a:cubicBezTo>
                  <a:cubicBezTo>
                    <a:pt y="4618" x="45648"/>
                    <a:pt y="4509" x="45859"/>
                    <a:pt y="4292" x="46021"/>
                  </a:cubicBezTo>
                  <a:cubicBezTo>
                    <a:pt y="4074" x="46182"/>
                    <a:pt y="3793" x="46263"/>
                    <a:pt y="3447" x="46263"/>
                  </a:cubicBezTo>
                  <a:cubicBezTo>
                    <a:pt y="3258" x="46263"/>
                    <a:pt y="3110" x="46228"/>
                    <a:pt y="3001" x="46157"/>
                  </a:cubicBezTo>
                  <a:cubicBezTo>
                    <a:pt y="2892" x="46087"/>
                    <a:pt y="2788" x="45947"/>
                    <a:pt y="2689" x="45737"/>
                  </a:cubicBezTo>
                  <a:lnTo>
                    <a:pt y="2637" x="45636"/>
                  </a:lnTo>
                  <a:cubicBezTo>
                    <a:pt y="2633" x="45628"/>
                    <a:pt y="2627" x="45616"/>
                    <a:pt y="2619" x="45598"/>
                  </a:cubicBezTo>
                  <a:cubicBezTo>
                    <a:pt y="2516" x="45377"/>
                    <a:pt y="2369" x="45266"/>
                    <a:pt y="2177" x="45266"/>
                  </a:cubicBezTo>
                  <a:cubicBezTo>
                    <a:pt y="2011" x="45266"/>
                    <a:pt y="1881" x="45314"/>
                    <a:pt y="1785" x="45409"/>
                  </a:cubicBezTo>
                  <a:cubicBezTo>
                    <a:pt y="1689" x="45505"/>
                    <a:pt y="1640" x="45635"/>
                    <a:pt y="1640" x="45800"/>
                  </a:cubicBezTo>
                  <a:cubicBezTo>
                    <a:pt y="1640" x="45899"/>
                    <a:pt y="1660" x="45994"/>
                    <a:pt y="1699" x="46086"/>
                  </a:cubicBezTo>
                  <a:cubicBezTo>
                    <a:pt y="1738" x="46179"/>
                    <a:pt y="1796" x="46267"/>
                    <a:pt y="1874" x="46350"/>
                  </a:cubicBezTo>
                  <a:lnTo>
                    <a:pt y="1367" x="46410"/>
                  </a:lnTo>
                  <a:cubicBezTo>
                    <a:pt y="1308" x="46314"/>
                    <a:pt y="1265" x="46217"/>
                    <a:pt y="1235" x="46118"/>
                  </a:cubicBezTo>
                  <a:cubicBezTo>
                    <a:pt y="1206" x="46019"/>
                    <a:pt y="1192" x="45918"/>
                    <a:pt y="1192" x="45814"/>
                  </a:cubicBezTo>
                  <a:close/>
                  <a:moveTo>
                    <a:pt y="1192" x="47775"/>
                  </a:moveTo>
                  <a:cubicBezTo>
                    <a:pt y="1192" x="47637"/>
                    <a:pt y="1231" x="47506"/>
                    <a:pt y="1308" x="47384"/>
                  </a:cubicBezTo>
                  <a:cubicBezTo>
                    <a:pt y="1386" x="47261"/>
                    <a:pt y="1497" x="47155"/>
                    <a:pt y="1640" x="47066"/>
                  </a:cubicBezTo>
                  <a:cubicBezTo>
                    <a:pt y="1870" x="46928"/>
                    <a:pt y="2130" x="46823"/>
                    <a:pt y="2423" x="46752"/>
                  </a:cubicBezTo>
                  <a:cubicBezTo>
                    <a:pt y="2715" x="46680"/>
                    <a:pt y="3031" x="46645"/>
                    <a:pt y="3371" x="46645"/>
                  </a:cubicBezTo>
                  <a:cubicBezTo>
                    <a:pt y="3769" x="46645"/>
                    <a:pt y="4077" x="46716"/>
                    <a:pt y="4293" x="46860"/>
                  </a:cubicBezTo>
                  <a:cubicBezTo>
                    <a:pt y="4510" x="47003"/>
                    <a:pt y="4618" x="47207"/>
                    <a:pt y="4618" x="47473"/>
                  </a:cubicBezTo>
                  <a:cubicBezTo>
                    <a:pt y="4618" x="47598"/>
                    <a:pt y="4599" x="47720"/>
                    <a:pt y="4560" x="47841"/>
                  </a:cubicBezTo>
                  <a:cubicBezTo>
                    <a:pt y="4521" x="47961"/>
                    <a:pt y="4463" x="48078"/>
                    <a:pt y="4385" x="48191"/>
                  </a:cubicBezTo>
                  <a:lnTo>
                    <a:pt y="3855" x="48251"/>
                  </a:lnTo>
                  <a:lnTo>
                    <a:pt y="3855" x="48251"/>
                  </a:lnTo>
                  <a:cubicBezTo>
                    <a:pt y="3956" x="48146"/>
                    <a:pt y="4032" x="48032"/>
                    <a:pt y="4085" x="47910"/>
                  </a:cubicBezTo>
                  <a:cubicBezTo>
                    <a:pt y="4137" x="47788"/>
                    <a:pt y="4164" x="47658"/>
                    <a:pt y="4164" x="47521"/>
                  </a:cubicBezTo>
                  <a:cubicBezTo>
                    <a:pt y="4164" x="47343"/>
                    <a:pt y="4090" x="47205"/>
                    <a:pt y="3942" x="47108"/>
                  </a:cubicBezTo>
                  <a:cubicBezTo>
                    <a:pt y="3795" x="47010"/>
                    <a:pt y="3586" x="46961"/>
                    <a:pt y="3316" x="46961"/>
                  </a:cubicBezTo>
                  <a:cubicBezTo>
                    <a:pt y="3285" x="46961"/>
                    <a:pt y="3248" x="46963"/>
                    <a:pt y="3205" x="46965"/>
                  </a:cubicBezTo>
                  <a:cubicBezTo>
                    <a:pt y="3162" x="46967"/>
                    <a:pt y="3104" x="46972"/>
                    <a:pt y="3030" x="46979"/>
                  </a:cubicBezTo>
                  <a:lnTo>
                    <a:pt y="3030" x="48444"/>
                  </a:lnTo>
                  <a:cubicBezTo>
                    <a:pt y="2914" x="48458"/>
                    <a:pt y="2804" x="48468"/>
                    <a:pt y="2702" x="48475"/>
                  </a:cubicBezTo>
                  <a:cubicBezTo>
                    <a:pt y="2600" x="48482"/>
                    <a:pt y="2505" x="48485"/>
                    <a:pt y="2415" x="48485"/>
                  </a:cubicBezTo>
                  <a:cubicBezTo>
                    <a:pt y="2043" x="48485"/>
                    <a:pt y="1745" x="48421"/>
                    <a:pt y="1524" x="48293"/>
                  </a:cubicBezTo>
                  <a:cubicBezTo>
                    <a:pt y="1302" x="48164"/>
                    <a:pt y="1192" x="47992"/>
                    <a:pt y="1192" x="47775"/>
                  </a:cubicBezTo>
                  <a:close/>
                  <a:moveTo>
                    <a:pt y="0" x="50565"/>
                  </a:moveTo>
                  <a:lnTo>
                    <a:pt y="1777" x="50360"/>
                  </a:lnTo>
                  <a:cubicBezTo>
                    <a:pt y="1589" x="50308"/>
                    <a:pt y="1444" x="50236"/>
                    <a:pt y="1343" x="50141"/>
                  </a:cubicBezTo>
                  <a:cubicBezTo>
                    <a:pt y="1242" x="50047"/>
                    <a:pt y="1192" x="49939"/>
                    <a:pt y="1192" x="49815"/>
                  </a:cubicBezTo>
                  <a:cubicBezTo>
                    <a:pt y="1192" x="49699"/>
                    <a:pt y="1232" x="49588"/>
                    <a:pt y="1313" x="49481"/>
                  </a:cubicBezTo>
                  <a:cubicBezTo>
                    <a:pt y="1393" x="49375"/>
                    <a:pt y="1510" x="49280"/>
                    <a:pt y="1664" x="49195"/>
                  </a:cubicBezTo>
                  <a:cubicBezTo>
                    <a:pt y="1895" x="49068"/>
                    <a:pt y="2157" x="48970"/>
                    <a:pt y="2449" x="48903"/>
                  </a:cubicBezTo>
                  <a:cubicBezTo>
                    <a:pt y="2741" x="48835"/>
                    <a:pt y="3049" x="48802"/>
                    <a:pt y="3371" x="48802"/>
                  </a:cubicBezTo>
                  <a:cubicBezTo>
                    <a:pt y="3758" x="48802"/>
                    <a:pt y="4062" x="48857"/>
                    <a:pt y="4284" x="48969"/>
                  </a:cubicBezTo>
                  <a:cubicBezTo>
                    <a:pt y="4507" x="49080"/>
                    <a:pt y="4618" x="49231"/>
                    <a:pt y="4618" x="49423"/>
                  </a:cubicBezTo>
                  <a:cubicBezTo>
                    <a:pt y="4618" x="49564"/>
                    <a:pt y="4570" x="49691"/>
                    <a:pt y="4472" x="49807"/>
                  </a:cubicBezTo>
                  <a:cubicBezTo>
                    <a:pt y="4375" x="49922"/>
                    <a:pt y="4233" x="50022"/>
                    <a:pt y="4044" x="50106"/>
                  </a:cubicBezTo>
                  <a:lnTo>
                    <a:pt y="4044" x="50106"/>
                  </a:lnTo>
                  <a:lnTo>
                    <a:pt y="4534" x="50046"/>
                  </a:lnTo>
                  <a:lnTo>
                    <a:pt y="4534" x="50363"/>
                  </a:lnTo>
                  <a:lnTo>
                    <a:pt y="0" x="50882"/>
                  </a:lnTo>
                  <a:close/>
                  <a:moveTo>
                    <a:pt y="3794" x="14370"/>
                  </a:moveTo>
                  <a:lnTo>
                    <a:pt y="4295" x="14312"/>
                  </a:lnTo>
                  <a:lnTo>
                    <a:pt y="5227" x="14065"/>
                  </a:lnTo>
                  <a:lnTo>
                    <a:pt y="5227" x="14286"/>
                  </a:lnTo>
                  <a:lnTo>
                    <a:pt y="4295" x="14675"/>
                  </a:lnTo>
                  <a:lnTo>
                    <a:pt y="3794" x="14731"/>
                  </a:lnTo>
                  <a:close/>
                  <a:moveTo>
                    <a:pt y="3794" x="31016"/>
                  </a:moveTo>
                  <a:lnTo>
                    <a:pt y="4295" x="30958"/>
                  </a:lnTo>
                  <a:lnTo>
                    <a:pt y="5227" x="30711"/>
                  </a:lnTo>
                  <a:lnTo>
                    <a:pt y="5227" x="30932"/>
                  </a:lnTo>
                  <a:lnTo>
                    <a:pt y="4295" x="31321"/>
                  </a:lnTo>
                  <a:lnTo>
                    <a:pt y="3794" x="31377"/>
                  </a:lnTo>
                  <a:close/>
                  <a:moveTo>
                    <a:pt y="3794" x="51182"/>
                  </a:moveTo>
                  <a:lnTo>
                    <a:pt y="4295" x="51124"/>
                  </a:lnTo>
                  <a:lnTo>
                    <a:pt y="5227" x="50877"/>
                  </a:lnTo>
                  <a:lnTo>
                    <a:pt y="5227" x="51098"/>
                  </a:lnTo>
                  <a:lnTo>
                    <a:pt y="4295" x="51487"/>
                  </a:lnTo>
                  <a:lnTo>
                    <a:pt y="3794" x="51543"/>
                  </a:lnTo>
                  <a:close/>
                  <a:moveTo>
                    <a:pt y="1270" x="20392"/>
                  </a:moveTo>
                  <a:lnTo>
                    <a:pt y="4592" x="20014"/>
                  </a:lnTo>
                  <a:cubicBezTo>
                    <a:pt y="4903" x="19978"/>
                    <a:pt y="5102" x="19935"/>
                    <a:pt y="5189" x="19883"/>
                  </a:cubicBezTo>
                  <a:cubicBezTo>
                    <a:pt y="5277" x="19831"/>
                    <a:pt y="5320" x="19743"/>
                    <a:pt y="5320" x="19620"/>
                  </a:cubicBezTo>
                  <a:lnTo>
                    <a:pt y="5320" x="19540"/>
                  </a:lnTo>
                  <a:lnTo>
                    <a:pt y="5775" x="19488"/>
                  </a:lnTo>
                  <a:lnTo>
                    <a:pt y="5775" x="19606"/>
                  </a:lnTo>
                  <a:cubicBezTo>
                    <a:pt y="5775" x="19741"/>
                    <a:pt y="5740" x="19858"/>
                    <a:pt y="5670" x="19957"/>
                  </a:cubicBezTo>
                  <a:cubicBezTo>
                    <a:pt y="5600" x="20055"/>
                    <a:pt y="5500" x="20130"/>
                    <a:pt y="5370" x="20182"/>
                  </a:cubicBezTo>
                  <a:cubicBezTo>
                    <a:pt y="5232" x="20236"/>
                    <a:pt y="4977" x="20285"/>
                    <a:pt y="4606" x="20327"/>
                  </a:cubicBezTo>
                  <a:lnTo>
                    <a:pt y="4592" x="20329"/>
                  </a:lnTo>
                  <a:lnTo>
                    <a:pt y="1270" x="20707"/>
                  </a:lnTo>
                  <a:close/>
                  <a:moveTo>
                    <a:pt y="1192" x="34376"/>
                  </a:moveTo>
                  <a:cubicBezTo>
                    <a:pt y="1192" x="34235"/>
                    <a:pt y="1240" x="34108"/>
                    <a:pt y="1337" x="33993"/>
                  </a:cubicBezTo>
                  <a:cubicBezTo>
                    <a:pt y="1435" x="33878"/>
                    <a:pt y="1577" x="33779"/>
                    <a:pt y="1766" x="33694"/>
                  </a:cubicBezTo>
                  <a:lnTo>
                    <a:pt y="1270" x="33751"/>
                  </a:lnTo>
                  <a:lnTo>
                    <a:pt y="1270" x="33436"/>
                  </a:lnTo>
                  <a:lnTo>
                    <a:pt y="5775" x="32920"/>
                  </a:lnTo>
                  <a:lnTo>
                    <a:pt y="5775" x="33236"/>
                  </a:lnTo>
                  <a:lnTo>
                    <a:pt y="4044" x="33432"/>
                  </a:lnTo>
                  <a:cubicBezTo>
                    <a:pt y="4234" x="33478"/>
                    <a:pt y="4378" x="33547"/>
                    <a:pt y="4474" x="33640"/>
                  </a:cubicBezTo>
                  <a:cubicBezTo>
                    <a:pt y="4570" x="33732"/>
                    <a:pt y="4618" x="33846"/>
                    <a:pt y="4618" x="33982"/>
                  </a:cubicBezTo>
                  <a:cubicBezTo>
                    <a:pt y="4618" x="34100"/>
                    <a:pt y="4578" x="34211"/>
                    <a:pt y="4497" x="34318"/>
                  </a:cubicBezTo>
                  <a:cubicBezTo>
                    <a:pt y="4417" x="34424"/>
                    <a:pt y="4300" x="34519"/>
                    <a:pt y="4146" x="34604"/>
                  </a:cubicBezTo>
                  <a:cubicBezTo>
                    <a:pt y="3915" x="34730"/>
                    <a:pt y="3653" x="34827"/>
                    <a:pt y="3361" x="34895"/>
                  </a:cubicBezTo>
                  <a:cubicBezTo>
                    <a:pt y="3069" x="34962"/>
                    <a:pt y="2761" x="34996"/>
                    <a:pt y="2439" x="34996"/>
                  </a:cubicBezTo>
                  <a:cubicBezTo>
                    <a:pt y="2044" x="34996"/>
                    <a:pt y="1738" x="34941"/>
                    <a:pt y="1520" x="34833"/>
                  </a:cubicBezTo>
                  <a:cubicBezTo>
                    <a:pt y="1301" x="34725"/>
                    <a:pt y="1192" x="34572"/>
                    <a:pt y="1192" x="343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9" name="Shape 2399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0" name="Shape 2400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1" name="Shape 2401"/>
            <p:cNvSpPr/>
            <p:nvPr/>
          </p:nvSpPr>
          <p:spPr>
            <a:xfrm>
              <a:off y="2099350" x="18325"/>
              <a:ext cy="144400" cx="1540800"/>
            </a:xfrm>
            <a:custGeom>
              <a:pathLst>
                <a:path w="61632" extrusionOk="0" h="5776">
                  <a:moveTo>
                    <a:pt y="1" x="23923"/>
                  </a:moveTo>
                  <a:lnTo>
                    <a:pt y="680" x="23923"/>
                  </a:lnTo>
                  <a:lnTo>
                    <a:pt y="680" x="24238"/>
                  </a:lnTo>
                  <a:lnTo>
                    <a:pt y="1" x="24238"/>
                  </a:lnTo>
                  <a:close/>
                  <a:moveTo>
                    <a:pt y="1" x="34465"/>
                  </a:moveTo>
                  <a:lnTo>
                    <a:pt y="680" x="34465"/>
                  </a:lnTo>
                  <a:lnTo>
                    <a:pt y="680" x="34780"/>
                  </a:lnTo>
                  <a:lnTo>
                    <a:pt y="1" x="34780"/>
                  </a:lnTo>
                  <a:close/>
                  <a:moveTo>
                    <a:pt y="184" x="14288"/>
                  </a:moveTo>
                  <a:lnTo>
                    <a:pt y="1801" x="14288"/>
                  </a:lnTo>
                  <a:lnTo>
                    <a:pt y="1801" x="14579"/>
                  </a:lnTo>
                  <a:lnTo>
                    <a:pt y="184" x="14579"/>
                  </a:lnTo>
                  <a:close/>
                  <a:moveTo>
                    <a:pt y="184" x="14935"/>
                  </a:moveTo>
                  <a:lnTo>
                    <a:pt y="1801" x="14935"/>
                  </a:lnTo>
                  <a:lnTo>
                    <a:pt y="1801" x="15226"/>
                  </a:lnTo>
                  <a:lnTo>
                    <a:pt y="184" x="15226"/>
                  </a:lnTo>
                  <a:close/>
                  <a:moveTo>
                    <a:pt y="184" x="39531"/>
                  </a:moveTo>
                  <a:lnTo>
                    <a:pt y="1801" x="39531"/>
                  </a:lnTo>
                  <a:lnTo>
                    <a:pt y="1801" x="39822"/>
                  </a:lnTo>
                  <a:lnTo>
                    <a:pt y="184" x="39822"/>
                  </a:lnTo>
                  <a:close/>
                  <a:moveTo>
                    <a:pt y="184" x="40178"/>
                  </a:moveTo>
                  <a:lnTo>
                    <a:pt y="1801" x="40178"/>
                  </a:lnTo>
                  <a:lnTo>
                    <a:pt y="1801" x="40469"/>
                  </a:lnTo>
                  <a:lnTo>
                    <a:pt y="184" x="40469"/>
                  </a:lnTo>
                  <a:close/>
                  <a:moveTo>
                    <a:pt y="668" x="859"/>
                  </a:moveTo>
                  <a:cubicBezTo>
                    <a:pt y="668" x="1028"/>
                    <a:pt y="722" x="1153"/>
                    <a:pt y="831" x="1236"/>
                  </a:cubicBezTo>
                  <a:cubicBezTo>
                    <a:pt y="940" x="1319"/>
                    <a:pt y="1104" x="1360"/>
                    <a:pt y="1324" x="1360"/>
                  </a:cubicBezTo>
                  <a:cubicBezTo>
                    <a:pt y="1545" x="1360"/>
                    <a:pt y="1710" x="1319"/>
                    <a:pt y="1817" x="1236"/>
                  </a:cubicBezTo>
                  <a:cubicBezTo>
                    <a:pt y="1925" x="1153"/>
                    <a:pt y="1979" x="1028"/>
                    <a:pt y="1979" x="859"/>
                  </a:cubicBezTo>
                  <a:lnTo>
                    <a:pt y="1979" x="347"/>
                  </a:lnTo>
                  <a:lnTo>
                    <a:pt y="668" x="347"/>
                  </a:lnTo>
                  <a:close/>
                  <a:moveTo>
                    <a:pt y="1647" x="3200"/>
                  </a:moveTo>
                  <a:cubicBezTo>
                    <a:pt y="1647" x="3355"/>
                    <a:pt y="1734" x="3479"/>
                    <a:pt y="1909" x="3574"/>
                  </a:cubicBezTo>
                  <a:cubicBezTo>
                    <a:pt y="2084" x="3668"/>
                    <a:pt y="2318" x="3716"/>
                    <a:pt y="2611" x="3718"/>
                  </a:cubicBezTo>
                  <a:lnTo>
                    <a:pt y="2614" x="2595"/>
                  </a:lnTo>
                  <a:cubicBezTo>
                    <a:pt y="2307" x="2611"/>
                    <a:pt y="2069" x="2672"/>
                    <a:pt y="1900" x="2777"/>
                  </a:cubicBezTo>
                  <a:cubicBezTo>
                    <a:pt y="1731" x="2883"/>
                    <a:pt y="1647" x="3024"/>
                    <a:pt y="1647" x="3200"/>
                  </a:cubicBezTo>
                  <a:close/>
                  <a:moveTo>
                    <a:pt y="1647" x="11816"/>
                  </a:moveTo>
                  <a:cubicBezTo>
                    <a:pt y="1647" x="11971"/>
                    <a:pt y="1734" x="12095"/>
                    <a:pt y="1909" x="12190"/>
                  </a:cubicBezTo>
                  <a:cubicBezTo>
                    <a:pt y="2084" x="12284"/>
                    <a:pt y="2318" x="12332"/>
                    <a:pt y="2611" x="12334"/>
                  </a:cubicBezTo>
                  <a:lnTo>
                    <a:pt y="2614" x="11211"/>
                  </a:lnTo>
                  <a:cubicBezTo>
                    <a:pt y="2307" x="11227"/>
                    <a:pt y="2069" x="11288"/>
                    <a:pt y="1900" x="11393"/>
                  </a:cubicBezTo>
                  <a:cubicBezTo>
                    <a:pt y="1731" x="11499"/>
                    <a:pt y="1647" x="11640"/>
                    <a:pt y="1647" x="11816"/>
                  </a:cubicBezTo>
                  <a:close/>
                  <a:moveTo>
                    <a:pt y="1647" x="27779"/>
                  </a:moveTo>
                  <a:cubicBezTo>
                    <a:pt y="1647" x="27934"/>
                    <a:pt y="1734" x="28058"/>
                    <a:pt y="1909" x="28153"/>
                  </a:cubicBezTo>
                  <a:cubicBezTo>
                    <a:pt y="2084" x="28247"/>
                    <a:pt y="2318" x="28295"/>
                    <a:pt y="2611" x="28297"/>
                  </a:cubicBezTo>
                  <a:lnTo>
                    <a:pt y="2614" x="27174"/>
                  </a:lnTo>
                  <a:cubicBezTo>
                    <a:pt y="2307" x="27190"/>
                    <a:pt y="2069" x="27251"/>
                    <a:pt y="1900" x="27356"/>
                  </a:cubicBezTo>
                  <a:cubicBezTo>
                    <a:pt y="1731" x="27462"/>
                    <a:pt y="1647" x="27603"/>
                    <a:pt y="1647" x="27779"/>
                  </a:cubicBezTo>
                  <a:close/>
                  <a:moveTo>
                    <a:pt y="1647" x="38174"/>
                  </a:moveTo>
                  <a:cubicBezTo>
                    <a:pt y="1647" x="38329"/>
                    <a:pt y="1734" x="38453"/>
                    <a:pt y="1909" x="38548"/>
                  </a:cubicBezTo>
                  <a:cubicBezTo>
                    <a:pt y="2084" x="38642"/>
                    <a:pt y="2318" x="38690"/>
                    <a:pt y="2611" x="38692"/>
                  </a:cubicBezTo>
                  <a:lnTo>
                    <a:pt y="2614" x="37569"/>
                  </a:lnTo>
                  <a:cubicBezTo>
                    <a:pt y="2307" x="37585"/>
                    <a:pt y="2069" x="37646"/>
                    <a:pt y="1900" x="37751"/>
                  </a:cubicBezTo>
                  <a:cubicBezTo>
                    <a:pt y="1731" x="37857"/>
                    <a:pt y="1647" x="37998"/>
                    <a:pt y="1647" x="38174"/>
                  </a:cubicBezTo>
                  <a:close/>
                  <a:moveTo>
                    <a:pt y="1647" x="49785"/>
                  </a:moveTo>
                  <a:cubicBezTo>
                    <a:pt y="1647" x="49940"/>
                    <a:pt y="1734" x="50064"/>
                    <a:pt y="1909" x="50159"/>
                  </a:cubicBezTo>
                  <a:cubicBezTo>
                    <a:pt y="2084" x="50253"/>
                    <a:pt y="2318" x="50301"/>
                    <a:pt y="2611" x="50303"/>
                  </a:cubicBezTo>
                  <a:lnTo>
                    <a:pt y="2614" x="49180"/>
                  </a:lnTo>
                  <a:cubicBezTo>
                    <a:pt y="2307" x="49196"/>
                    <a:pt y="2069" x="49257"/>
                    <a:pt y="1900" x="49362"/>
                  </a:cubicBezTo>
                  <a:cubicBezTo>
                    <a:pt y="1731" x="49468"/>
                    <a:pt y="1647" x="49609"/>
                    <a:pt y="1647" x="49785"/>
                  </a:cubicBezTo>
                  <a:close/>
                  <a:moveTo>
                    <a:pt y="1647" x="55357"/>
                  </a:moveTo>
                  <a:cubicBezTo>
                    <a:pt y="1647" x="55513"/>
                    <a:pt y="1734" x="55637"/>
                    <a:pt y="1909" x="55732"/>
                  </a:cubicBezTo>
                  <a:cubicBezTo>
                    <a:pt y="2084" x="55826"/>
                    <a:pt y="2318" x="55874"/>
                    <a:pt y="2611" x="55876"/>
                  </a:cubicBezTo>
                  <a:lnTo>
                    <a:pt y="2614" x="54753"/>
                  </a:lnTo>
                  <a:cubicBezTo>
                    <a:pt y="2307" x="54769"/>
                    <a:pt y="2069" x="54830"/>
                    <a:pt y="1900" x="54935"/>
                  </a:cubicBezTo>
                  <a:cubicBezTo>
                    <a:pt y="1731" x="55041"/>
                    <a:pt y="1647" x="55182"/>
                    <a:pt y="1647" x="55357"/>
                  </a:cubicBezTo>
                  <a:close/>
                  <a:moveTo>
                    <a:pt y="2457" x="901"/>
                  </a:moveTo>
                  <a:cubicBezTo>
                    <a:pt y="2457" x="1087"/>
                    <a:pt y="2522" x="1225"/>
                    <a:pt y="2651" x="1315"/>
                  </a:cubicBezTo>
                  <a:cubicBezTo>
                    <a:pt y="2780" x="1404"/>
                    <a:pt y="2980" x="1449"/>
                    <a:pt y="3252" x="1449"/>
                  </a:cubicBezTo>
                  <a:cubicBezTo>
                    <a:pt y="3522" x="1449"/>
                    <a:pt y="3723" x="1404"/>
                    <a:pt y="3854" x="1315"/>
                  </a:cubicBezTo>
                  <a:cubicBezTo>
                    <a:pt y="3985" x="1225"/>
                    <a:pt y="4051" x="1087"/>
                    <a:pt y="4051" x="901"/>
                  </a:cubicBezTo>
                  <a:lnTo>
                    <a:pt y="4051" x="347"/>
                  </a:lnTo>
                  <a:lnTo>
                    <a:pt y="2457" x="347"/>
                  </a:lnTo>
                  <a:close/>
                  <a:moveTo>
                    <a:pt y="1647" x="33062"/>
                  </a:moveTo>
                  <a:cubicBezTo>
                    <a:pt y="1647" x="33230"/>
                    <a:pt y="1760" x="33363"/>
                    <a:pt y="1986" x="33461"/>
                  </a:cubicBezTo>
                  <a:cubicBezTo>
                    <a:pt y="2213" x="33559"/>
                    <a:pt y="2519" x="33608"/>
                    <a:pt y="2906" x="33608"/>
                  </a:cubicBezTo>
                  <a:cubicBezTo>
                    <a:pt y="3294" x="33608"/>
                    <a:pt y="3601" x="33559"/>
                    <a:pt y="3826" x="33461"/>
                  </a:cubicBezTo>
                  <a:cubicBezTo>
                    <a:pt y="4052" x="33363"/>
                    <a:pt y="4164" x="33230"/>
                    <a:pt y="4164" x="33062"/>
                  </a:cubicBezTo>
                  <a:cubicBezTo>
                    <a:pt y="4164" x="32892"/>
                    <a:pt y="4052" x="32758"/>
                    <a:pt y="3828" x="32661"/>
                  </a:cubicBezTo>
                  <a:cubicBezTo>
                    <a:pt y="3603" x="32563"/>
                    <a:pt y="3296" x="32514"/>
                    <a:pt y="2906" x="32514"/>
                  </a:cubicBezTo>
                  <a:cubicBezTo>
                    <a:pt y="2515" x="32514"/>
                    <a:pt y="2208" x="32563"/>
                    <a:pt y="1983" x="32662"/>
                  </a:cubicBezTo>
                  <a:cubicBezTo>
                    <a:pt y="1759" x="32760"/>
                    <a:pt y="1647" x="32893"/>
                    <a:pt y="1647" x="33062"/>
                  </a:cubicBezTo>
                  <a:close/>
                  <a:moveTo>
                    <a:pt y="2894" x="8603"/>
                  </a:moveTo>
                  <a:lnTo>
                    <a:pt y="3013" x="8603"/>
                  </a:lnTo>
                  <a:cubicBezTo>
                    <a:pt y="3363" x="8603"/>
                    <a:pt y="3643" x="8550"/>
                    <a:pt y="3854" x="8445"/>
                  </a:cubicBezTo>
                  <a:cubicBezTo>
                    <a:pt y="4065" x="8339"/>
                    <a:pt y="4170" x="8199"/>
                    <a:pt y="4170" x="8024"/>
                  </a:cubicBezTo>
                  <a:cubicBezTo>
                    <a:pt y="4170" x="7897"/>
                    <a:pt y="4114" x="7797"/>
                    <a:pt y="4003" x="7724"/>
                  </a:cubicBezTo>
                  <a:cubicBezTo>
                    <a:pt y="3891" x="7650"/>
                    <a:pt y="3740" x="7613"/>
                    <a:pt y="3550" x="7613"/>
                  </a:cubicBezTo>
                  <a:cubicBezTo>
                    <a:pt y="3311" x="7613"/>
                    <a:pt y="3142" x="7662"/>
                    <a:pt y="3043" x="7761"/>
                  </a:cubicBezTo>
                  <a:cubicBezTo>
                    <a:pt y="2944" x="7859"/>
                    <a:pt y="2894" x="8035"/>
                    <a:pt y="2894" x="8290"/>
                  </a:cubicBezTo>
                  <a:close/>
                  <a:moveTo>
                    <a:pt y="1641" x="16735"/>
                  </a:moveTo>
                  <a:cubicBezTo>
                    <a:pt y="1641" x="16901"/>
                    <a:pt y="1753" x="17032"/>
                    <a:pt y="1978" x="17128"/>
                  </a:cubicBezTo>
                  <a:cubicBezTo>
                    <a:pt y="2202" x="17223"/>
                    <a:pt y="2511" x="17271"/>
                    <a:pt y="2906" x="17271"/>
                  </a:cubicBezTo>
                  <a:cubicBezTo>
                    <a:pt y="3300" x="17271"/>
                    <a:pt y="3609" x="17223"/>
                    <a:pt y="3834" x="17128"/>
                  </a:cubicBezTo>
                  <a:cubicBezTo>
                    <a:pt y="4058" x="17032"/>
                    <a:pt y="4170" x="16901"/>
                    <a:pt y="4170" x="16735"/>
                  </a:cubicBezTo>
                  <a:cubicBezTo>
                    <a:pt y="4170" x="16568"/>
                    <a:pt y="4058" x="16437"/>
                    <a:pt y="3834" x="16342"/>
                  </a:cubicBezTo>
                  <a:cubicBezTo>
                    <a:pt y="3609" x="16246"/>
                    <a:pt y="3300" x="16199"/>
                    <a:pt y="2906" x="16199"/>
                  </a:cubicBezTo>
                  <a:cubicBezTo>
                    <a:pt y="2511" x="16199"/>
                    <a:pt y="2202" x="16246"/>
                    <a:pt y="1978" x="16342"/>
                  </a:cubicBezTo>
                  <a:cubicBezTo>
                    <a:pt y="1753" x="16437"/>
                    <a:pt y="1641" x="16568"/>
                    <a:pt y="1641" x="16735"/>
                  </a:cubicBezTo>
                  <a:close/>
                  <a:moveTo>
                    <a:pt y="2894" x="19305"/>
                  </a:moveTo>
                  <a:lnTo>
                    <a:pt y="3013" x="19305"/>
                  </a:lnTo>
                  <a:cubicBezTo>
                    <a:pt y="3363" x="19305"/>
                    <a:pt y="3643" x="19252"/>
                    <a:pt y="3854" x="19147"/>
                  </a:cubicBezTo>
                  <a:cubicBezTo>
                    <a:pt y="4065" x="19041"/>
                    <a:pt y="4170" x="18901"/>
                    <a:pt y="4170" x="18726"/>
                  </a:cubicBezTo>
                  <a:cubicBezTo>
                    <a:pt y="4170" x="18599"/>
                    <a:pt y="4114" x="18499"/>
                    <a:pt y="4003" x="18426"/>
                  </a:cubicBezTo>
                  <a:cubicBezTo>
                    <a:pt y="3891" x="18352"/>
                    <a:pt y="3740" x="18315"/>
                    <a:pt y="3550" x="18315"/>
                  </a:cubicBezTo>
                  <a:cubicBezTo>
                    <a:pt y="3311" x="18315"/>
                    <a:pt y="3142" x="18364"/>
                    <a:pt y="3043" x="18463"/>
                  </a:cubicBezTo>
                  <a:cubicBezTo>
                    <a:pt y="2944" x="18561"/>
                    <a:pt y="2894" x="18737"/>
                    <a:pt y="2894" x="18992"/>
                  </a:cubicBezTo>
                  <a:close/>
                  <a:moveTo>
                    <a:pt y="2894" x="46639"/>
                  </a:moveTo>
                  <a:lnTo>
                    <a:pt y="3013" x="46639"/>
                  </a:lnTo>
                  <a:cubicBezTo>
                    <a:pt y="3363" x="46639"/>
                    <a:pt y="3643" x="46586"/>
                    <a:pt y="3854" x="46481"/>
                  </a:cubicBezTo>
                  <a:cubicBezTo>
                    <a:pt y="4065" x="46375"/>
                    <a:pt y="4170" x="46235"/>
                    <a:pt y="4170" x="46060"/>
                  </a:cubicBezTo>
                  <a:cubicBezTo>
                    <a:pt y="4170" x="45933"/>
                    <a:pt y="4114" x="45833"/>
                    <a:pt y="4003" x="45760"/>
                  </a:cubicBezTo>
                  <a:cubicBezTo>
                    <a:pt y="3891" x="45686"/>
                    <a:pt y="3740" x="45649"/>
                    <a:pt y="3550" x="45649"/>
                  </a:cubicBezTo>
                  <a:cubicBezTo>
                    <a:pt y="3311" x="45649"/>
                    <a:pt y="3142" x="45698"/>
                    <a:pt y="3043" x="45797"/>
                  </a:cubicBezTo>
                  <a:cubicBezTo>
                    <a:pt y="2944" x="45895"/>
                    <a:pt y="2894" x="46071"/>
                    <a:pt y="2894" x="46326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919"/>
                  </a:lnTo>
                  <a:cubicBezTo>
                    <a:pt y="4534" x="1205"/>
                    <a:pt y="4428" x="1426"/>
                    <a:pt y="4217" x="1581"/>
                  </a:cubicBezTo>
                  <a:cubicBezTo>
                    <a:pt y="4005" x="1736"/>
                    <a:pt y="3705" x="1814"/>
                    <a:pt y="3316" x="1814"/>
                  </a:cubicBezTo>
                  <a:cubicBezTo>
                    <a:pt y="3021" x="1814"/>
                    <a:pt y="2775" x="1767"/>
                    <a:pt y="2578" x="1673"/>
                  </a:cubicBezTo>
                  <a:cubicBezTo>
                    <a:pt y="2381" x="1579"/>
                    <a:pt y="2251" x="1446"/>
                    <a:pt y="2189" x="1276"/>
                  </a:cubicBezTo>
                  <a:cubicBezTo>
                    <a:pt y="2150" x="1418"/>
                    <a:pt y="2052" x="1525"/>
                    <a:pt y="1895" x="1598"/>
                  </a:cubicBezTo>
                  <a:cubicBezTo>
                    <a:pt y="1737" x="1671"/>
                    <a:pt y="1526" x="1708"/>
                    <a:pt y="1259" x="1708"/>
                  </a:cubicBezTo>
                  <a:cubicBezTo>
                    <a:pt y="916" x="1708"/>
                    <a:pt y="651" x="1636"/>
                    <a:pt y="464" x="1494"/>
                  </a:cubicBezTo>
                  <a:cubicBezTo>
                    <a:pt y="278" x="1351"/>
                    <a:pt y="184" x="1148"/>
                    <a:pt y="184" x="884"/>
                  </a:cubicBezTo>
                  <a:close/>
                  <a:moveTo>
                    <a:pt y="1271" x="4367"/>
                  </a:moveTo>
                  <a:lnTo>
                    <a:pt y="4534" x="4869"/>
                  </a:lnTo>
                  <a:lnTo>
                    <a:pt y="4534" x="5240"/>
                  </a:lnTo>
                  <a:lnTo>
                    <a:pt y="1860" x="5654"/>
                  </a:lnTo>
                  <a:lnTo>
                    <a:pt y="4534" x="6067"/>
                  </a:lnTo>
                  <a:lnTo>
                    <a:pt y="4534" x="6439"/>
                  </a:lnTo>
                  <a:lnTo>
                    <a:pt y="1271" x="6940"/>
                  </a:lnTo>
                  <a:lnTo>
                    <a:pt y="1271" x="6625"/>
                  </a:lnTo>
                  <a:lnTo>
                    <a:pt y="3818" x="6233"/>
                  </a:lnTo>
                  <a:lnTo>
                    <a:pt y="1271" x="5839"/>
                  </a:lnTo>
                  <a:lnTo>
                    <a:pt y="1271" x="5468"/>
                  </a:lnTo>
                  <a:lnTo>
                    <a:pt y="3818" x="5076"/>
                  </a:lnTo>
                  <a:lnTo>
                    <a:pt y="1271" x="4682"/>
                  </a:lnTo>
                  <a:close/>
                  <a:moveTo>
                    <a:pt y="1192" x="10517"/>
                  </a:moveTo>
                  <a:cubicBezTo>
                    <a:pt y="1192" x="10366"/>
                    <a:pt y="1241" x="10237"/>
                    <a:pt y="1337" x="10130"/>
                  </a:cubicBezTo>
                  <a:cubicBezTo>
                    <a:pt y="1433" x="10024"/>
                    <a:pt y="1580" x="9938"/>
                    <a:pt y="1778" x="9872"/>
                  </a:cubicBezTo>
                  <a:lnTo>
                    <a:pt y="1271" x="9872"/>
                  </a:lnTo>
                  <a:lnTo>
                    <a:pt y="1271" x="9555"/>
                  </a:lnTo>
                  <a:lnTo>
                    <a:pt y="4534" x="9555"/>
                  </a:lnTo>
                  <a:lnTo>
                    <a:pt y="4534" x="9872"/>
                  </a:lnTo>
                  <a:lnTo>
                    <a:pt y="2815" x="9872"/>
                  </a:lnTo>
                  <a:cubicBezTo>
                    <a:pt y="2446" x="9872"/>
                    <a:pt y="2163" x="9919"/>
                    <a:pt y="1966" x="10015"/>
                  </a:cubicBezTo>
                  <a:cubicBezTo>
                    <a:pt y="1769" x="10110"/>
                    <a:pt y="1670" x="10247"/>
                    <a:pt y="1670" x="10425"/>
                  </a:cubicBezTo>
                  <a:cubicBezTo>
                    <a:pt y="1670" x="10475"/>
                    <a:pt y="1679" x="10521"/>
                    <a:pt y="1695" x="10563"/>
                  </a:cubicBezTo>
                  <a:cubicBezTo>
                    <a:pt y="1712" x="10604"/>
                    <a:pt y="1737" x="10643"/>
                    <a:pt y="1772" x="10678"/>
                  </a:cubicBezTo>
                  <a:lnTo>
                    <a:pt y="1222" x="10677"/>
                  </a:lnTo>
                  <a:cubicBezTo>
                    <a:pt y="1212" x="10645"/>
                    <a:pt y="1205" x="10616"/>
                    <a:pt y="1200" x="10589"/>
                  </a:cubicBezTo>
                  <a:cubicBezTo>
                    <a:pt y="1195" x="10563"/>
                    <a:pt y="1192" x="10539"/>
                    <a:pt y="1192" x="10517"/>
                  </a:cubicBezTo>
                  <a:close/>
                  <a:moveTo>
                    <a:pt y="1271" x="23923"/>
                  </a:moveTo>
                  <a:lnTo>
                    <a:pt y="4534" x="23923"/>
                  </a:lnTo>
                  <a:lnTo>
                    <a:pt y="4534" x="24238"/>
                  </a:lnTo>
                  <a:lnTo>
                    <a:pt y="1271" x="24238"/>
                  </a:lnTo>
                  <a:close/>
                  <a:moveTo>
                    <a:pt y="1271" x="24671"/>
                  </a:moveTo>
                  <a:lnTo>
                    <a:pt y="4534" x="25390"/>
                  </a:lnTo>
                  <a:lnTo>
                    <a:pt y="4534" x="25818"/>
                  </a:lnTo>
                  <a:lnTo>
                    <a:pt y="1271" x="26537"/>
                  </a:lnTo>
                  <a:lnTo>
                    <a:pt y="1271" x="26203"/>
                  </a:lnTo>
                  <a:lnTo>
                    <a:pt y="4010" x="25604"/>
                  </a:lnTo>
                  <a:lnTo>
                    <a:pt y="1271" x="25005"/>
                  </a:lnTo>
                  <a:close/>
                  <a:moveTo>
                    <a:pt y="1271" x="30018"/>
                  </a:moveTo>
                  <a:lnTo>
                    <a:pt y="4534" x="30737"/>
                  </a:lnTo>
                  <a:lnTo>
                    <a:pt y="4534" x="31165"/>
                  </a:lnTo>
                  <a:lnTo>
                    <a:pt y="1271" x="31884"/>
                  </a:lnTo>
                  <a:lnTo>
                    <a:pt y="1271" x="31550"/>
                  </a:lnTo>
                  <a:lnTo>
                    <a:pt y="4010" x="30951"/>
                  </a:lnTo>
                  <a:lnTo>
                    <a:pt y="1271" x="30352"/>
                  </a:lnTo>
                  <a:close/>
                  <a:moveTo>
                    <a:pt y="1271" x="34465"/>
                  </a:moveTo>
                  <a:lnTo>
                    <a:pt y="4534" x="34465"/>
                  </a:lnTo>
                  <a:lnTo>
                    <a:pt y="4534" x="34780"/>
                  </a:lnTo>
                  <a:lnTo>
                    <a:pt y="1271" x="34780"/>
                  </a:lnTo>
                  <a:close/>
                  <a:moveTo>
                    <a:pt y="345" x="44074"/>
                  </a:moveTo>
                  <a:lnTo>
                    <a:pt y="1271" x="44074"/>
                  </a:lnTo>
                  <a:lnTo>
                    <a:pt y="1271" x="43843"/>
                  </a:lnTo>
                  <a:lnTo>
                    <a:pt y="1688" x="43843"/>
                  </a:lnTo>
                  <a:lnTo>
                    <a:pt y="1688" x="44074"/>
                  </a:lnTo>
                  <a:lnTo>
                    <a:pt y="3459" x="44074"/>
                  </a:lnTo>
                  <a:cubicBezTo>
                    <a:pt y="3867" x="44074"/>
                    <a:pt y="4148" x="44120"/>
                    <a:pt y="4303" x="44213"/>
                  </a:cubicBezTo>
                  <a:cubicBezTo>
                    <a:pt y="4457" x="44305"/>
                    <a:pt y="4534" x="44473"/>
                    <a:pt y="4534" x="44716"/>
                  </a:cubicBezTo>
                  <a:lnTo>
                    <a:pt y="4534" x="45040"/>
                  </a:lnTo>
                  <a:lnTo>
                    <a:pt y="4086" x="45040"/>
                  </a:lnTo>
                  <a:lnTo>
                    <a:pt y="4086" x="44716"/>
                  </a:lnTo>
                  <a:cubicBezTo>
                    <a:pt y="4086" x="44585"/>
                    <a:pt y="4048" x="44498"/>
                    <a:pt y="3972" x="44455"/>
                  </a:cubicBezTo>
                  <a:cubicBezTo>
                    <a:pt y="3896" x="44412"/>
                    <a:pt y="3725" x="44391"/>
                    <a:pt y="3459" x="44391"/>
                  </a:cubicBezTo>
                  <a:lnTo>
                    <a:pt y="1688" x="44391"/>
                  </a:lnTo>
                  <a:lnTo>
                    <a:pt y="1688" x="45040"/>
                  </a:lnTo>
                  <a:lnTo>
                    <a:pt y="1271" x="45040"/>
                  </a:lnTo>
                  <a:lnTo>
                    <a:pt y="1271" x="44391"/>
                  </a:lnTo>
                  <a:lnTo>
                    <a:pt y="345" x="44391"/>
                  </a:lnTo>
                  <a:close/>
                  <a:moveTo>
                    <a:pt y="345" x="47598"/>
                  </a:moveTo>
                  <a:lnTo>
                    <a:pt y="1271" x="47598"/>
                  </a:lnTo>
                  <a:lnTo>
                    <a:pt y="1271" x="47367"/>
                  </a:lnTo>
                  <a:lnTo>
                    <a:pt y="1688" x="47367"/>
                  </a:lnTo>
                  <a:lnTo>
                    <a:pt y="1688" x="47598"/>
                  </a:lnTo>
                  <a:lnTo>
                    <a:pt y="3459" x="47598"/>
                  </a:lnTo>
                  <a:cubicBezTo>
                    <a:pt y="3867" x="47598"/>
                    <a:pt y="4148" x="47644"/>
                    <a:pt y="4303" x="47737"/>
                  </a:cubicBezTo>
                  <a:cubicBezTo>
                    <a:pt y="4457" x="47829"/>
                    <a:pt y="4534" x="47997"/>
                    <a:pt y="4534" x="48240"/>
                  </a:cubicBezTo>
                  <a:lnTo>
                    <a:pt y="4534" x="48564"/>
                  </a:lnTo>
                  <a:lnTo>
                    <a:pt y="4086" x="48564"/>
                  </a:lnTo>
                  <a:lnTo>
                    <a:pt y="4086" x="48240"/>
                  </a:lnTo>
                  <a:cubicBezTo>
                    <a:pt y="4086" x="48109"/>
                    <a:pt y="4048" x="48022"/>
                    <a:pt y="3972" x="47979"/>
                  </a:cubicBezTo>
                  <a:cubicBezTo>
                    <a:pt y="3896" x="47936"/>
                    <a:pt y="3725" x="47915"/>
                    <a:pt y="3459" x="47915"/>
                  </a:cubicBezTo>
                  <a:lnTo>
                    <a:pt y="1688" x="47915"/>
                  </a:lnTo>
                  <a:lnTo>
                    <a:pt y="1688" x="48564"/>
                  </a:lnTo>
                  <a:lnTo>
                    <a:pt y="1271" x="48564"/>
                  </a:lnTo>
                  <a:lnTo>
                    <a:pt y="1271" x="47915"/>
                  </a:lnTo>
                  <a:lnTo>
                    <a:pt y="345" x="47915"/>
                  </a:lnTo>
                  <a:close/>
                  <a:moveTo>
                    <a:pt y="1192" x="52056"/>
                  </a:moveTo>
                  <a:cubicBezTo>
                    <a:pt y="1192" x="51918"/>
                    <a:pt y="1240" x="51799"/>
                    <a:pt y="1335" x="51698"/>
                  </a:cubicBezTo>
                  <a:cubicBezTo>
                    <a:pt y="1430" x="51598"/>
                    <a:pt y="1578" x="51512"/>
                    <a:pt y="1778" x="51440"/>
                  </a:cubicBezTo>
                  <a:lnTo>
                    <a:pt y="1271" x="51440"/>
                  </a:lnTo>
                  <a:lnTo>
                    <a:pt y="1271" x="51123"/>
                  </a:lnTo>
                  <a:lnTo>
                    <a:pt y="4534" x="51123"/>
                  </a:lnTo>
                  <a:lnTo>
                    <a:pt y="4534" x="51440"/>
                  </a:lnTo>
                  <a:lnTo>
                    <a:pt y="2690" x="51440"/>
                  </a:lnTo>
                  <a:cubicBezTo>
                    <a:pt y="2373" x="51440"/>
                    <a:pt y="2122" x="51487"/>
                    <a:pt y="1937" x="51582"/>
                  </a:cubicBezTo>
                  <a:cubicBezTo>
                    <a:pt y="1751" x="51677"/>
                    <a:pt y="1659" x="51805"/>
                    <a:pt y="1659" x="51965"/>
                  </a:cubicBezTo>
                  <a:cubicBezTo>
                    <a:pt y="1659" x="52101"/>
                    <a:pt y="1734" x="52202"/>
                    <a:pt y="1884" x="52267"/>
                  </a:cubicBezTo>
                  <a:cubicBezTo>
                    <a:pt y="2035" x="52332"/>
                    <a:pt y="2268" x="52364"/>
                    <a:pt y="2582" x="52364"/>
                  </a:cubicBezTo>
                  <a:lnTo>
                    <a:pt y="4534" x="52364"/>
                  </a:lnTo>
                  <a:lnTo>
                    <a:pt y="4534" x="52681"/>
                  </a:lnTo>
                  <a:lnTo>
                    <a:pt y="2690" x="52681"/>
                  </a:lnTo>
                  <a:cubicBezTo>
                    <a:pt y="2371" x="52681"/>
                    <a:pt y="2120" x="52729"/>
                    <a:pt y="1935" x="52823"/>
                  </a:cubicBezTo>
                  <a:cubicBezTo>
                    <a:pt y="1751" x="52918"/>
                    <a:pt y="1659" x="53047"/>
                    <a:pt y="1659" x="53210"/>
                  </a:cubicBezTo>
                  <a:cubicBezTo>
                    <a:pt y="1659" x="53344"/>
                    <a:pt y="1734" x="53443"/>
                    <a:pt y="1886" x="53508"/>
                  </a:cubicBezTo>
                  <a:cubicBezTo>
                    <a:pt y="2037" x="53573"/>
                    <a:pt y="2269" x="53606"/>
                    <a:pt y="2582" x="53606"/>
                  </a:cubicBezTo>
                  <a:lnTo>
                    <a:pt y="4534" x="53606"/>
                  </a:lnTo>
                  <a:lnTo>
                    <a:pt y="4534" x="53923"/>
                  </a:lnTo>
                  <a:lnTo>
                    <a:pt y="2565" x="53923"/>
                  </a:lnTo>
                  <a:cubicBezTo>
                    <a:pt y="2126" x="53923"/>
                    <a:pt y="1787" x="53868"/>
                    <a:pt y="1549" x="53760"/>
                  </a:cubicBezTo>
                  <a:cubicBezTo>
                    <a:pt y="1311" x="53651"/>
                    <a:pt y="1192" x="53497"/>
                    <a:pt y="1192" x="53298"/>
                  </a:cubicBezTo>
                  <a:cubicBezTo>
                    <a:pt y="1192" x="53149"/>
                    <a:pt y="1250" x="53020"/>
                    <a:pt y="1364" x="52911"/>
                  </a:cubicBezTo>
                  <a:cubicBezTo>
                    <a:pt y="1479" x="52801"/>
                    <a:pt y="1657" x="52707"/>
                    <a:pt y="1898" x="52628"/>
                  </a:cubicBezTo>
                  <a:cubicBezTo>
                    <a:pt y="1668" x="52581"/>
                    <a:pt y="1494" x="52509"/>
                    <a:pt y="1373" x="52412"/>
                  </a:cubicBezTo>
                  <a:cubicBezTo>
                    <a:pt y="1253" x="52314"/>
                    <a:pt y="1192" x="52195"/>
                    <a:pt y="1192" x="52056"/>
                  </a:cubicBezTo>
                  <a:close/>
                  <a:moveTo>
                    <a:pt y="1192" x="57633"/>
                  </a:moveTo>
                  <a:cubicBezTo>
                    <a:pt y="1192" x="57499"/>
                    <a:pt y="1241" x="57381"/>
                    <a:pt y="1338" x="57279"/>
                  </a:cubicBezTo>
                  <a:cubicBezTo>
                    <a:pt y="1435" x="57177"/>
                    <a:pt y="1582" x="57088"/>
                    <a:pt y="1778" x="57013"/>
                  </a:cubicBezTo>
                  <a:lnTo>
                    <a:pt y="1271" x="57013"/>
                  </a:lnTo>
                  <a:lnTo>
                    <a:pt y="1271" x="56696"/>
                  </a:lnTo>
                  <a:lnTo>
                    <a:pt y="4534" x="56696"/>
                  </a:lnTo>
                  <a:lnTo>
                    <a:pt y="4534" x="57013"/>
                  </a:lnTo>
                  <a:lnTo>
                    <a:pt y="2690" x="57013"/>
                  </a:lnTo>
                  <a:cubicBezTo>
                    <a:pt y="2371" x="57013"/>
                    <a:pt y="2120" x="57062"/>
                    <a:pt y="1935" x="57160"/>
                  </a:cubicBezTo>
                  <a:cubicBezTo>
                    <a:pt y="1751" x="57258"/>
                    <a:pt y="1659" x="57392"/>
                    <a:pt y="1659" x="57562"/>
                  </a:cubicBezTo>
                  <a:cubicBezTo>
                    <a:pt y="1659" x="57704"/>
                    <a:pt y="1735" x="57810"/>
                    <a:pt y="1889" x="57881"/>
                  </a:cubicBezTo>
                  <a:cubicBezTo>
                    <a:pt y="2042" x="57952"/>
                    <a:pt y="2273" x="57987"/>
                    <a:pt y="2582" x="57987"/>
                  </a:cubicBezTo>
                  <a:lnTo>
                    <a:pt y="4534" x="57987"/>
                  </a:lnTo>
                  <a:lnTo>
                    <a:pt y="4534" x="58302"/>
                  </a:lnTo>
                  <a:lnTo>
                    <a:pt y="2565" x="58302"/>
                  </a:lnTo>
                  <a:cubicBezTo>
                    <a:pt y="2114" x="58302"/>
                    <a:pt y="1773" x="58246"/>
                    <a:pt y="1541" x="58133"/>
                  </a:cubicBezTo>
                  <a:cubicBezTo>
                    <a:pt y="1309" x="58020"/>
                    <a:pt y="1192" x="57853"/>
                    <a:pt y="1192" x="57633"/>
                  </a:cubicBezTo>
                  <a:close/>
                  <a:moveTo>
                    <a:pt y="345" x="58926"/>
                  </a:moveTo>
                  <a:lnTo>
                    <a:pt y="1271" x="58926"/>
                  </a:lnTo>
                  <a:lnTo>
                    <a:pt y="1271" x="58695"/>
                  </a:lnTo>
                  <a:lnTo>
                    <a:pt y="1688" x="58695"/>
                  </a:lnTo>
                  <a:lnTo>
                    <a:pt y="1688" x="58926"/>
                  </a:lnTo>
                  <a:lnTo>
                    <a:pt y="3459" x="58926"/>
                  </a:lnTo>
                  <a:cubicBezTo>
                    <a:pt y="3867" x="58926"/>
                    <a:pt y="4148" x="58972"/>
                    <a:pt y="4303" x="59065"/>
                  </a:cubicBezTo>
                  <a:cubicBezTo>
                    <a:pt y="4457" x="59157"/>
                    <a:pt y="4534" x="59325"/>
                    <a:pt y="4534" x="59568"/>
                  </a:cubicBezTo>
                  <a:lnTo>
                    <a:pt y="4534" x="59892"/>
                  </a:lnTo>
                  <a:lnTo>
                    <a:pt y="4086" x="59892"/>
                  </a:lnTo>
                  <a:lnTo>
                    <a:pt y="4086" x="59568"/>
                  </a:lnTo>
                  <a:cubicBezTo>
                    <a:pt y="4086" x="59437"/>
                    <a:pt y="4048" x="59350"/>
                    <a:pt y="3972" x="59307"/>
                  </a:cubicBezTo>
                  <a:cubicBezTo>
                    <a:pt y="3896" x="59264"/>
                    <a:pt y="3725" x="59243"/>
                    <a:pt y="3459" x="59243"/>
                  </a:cubicBezTo>
                  <a:lnTo>
                    <a:pt y="1688" x="59243"/>
                  </a:lnTo>
                  <a:lnTo>
                    <a:pt y="1688" x="59892"/>
                  </a:lnTo>
                  <a:lnTo>
                    <a:pt y="1271" x="59892"/>
                  </a:lnTo>
                  <a:lnTo>
                    <a:pt y="1271" x="59243"/>
                  </a:lnTo>
                  <a:lnTo>
                    <a:pt y="345" x="59243"/>
                  </a:lnTo>
                  <a:close/>
                  <a:moveTo>
                    <a:pt y="1192" x="3196"/>
                  </a:moveTo>
                  <a:cubicBezTo>
                    <a:pt y="1192" x="2908"/>
                    <a:pt y="1349" x="2680"/>
                    <a:pt y="1663" x="2510"/>
                  </a:cubicBezTo>
                  <a:cubicBezTo>
                    <a:pt y="1977" x="2341"/>
                    <a:pt y="2401" x="2256"/>
                    <a:pt y="2935" x="2256"/>
                  </a:cubicBezTo>
                  <a:cubicBezTo>
                    <a:pt y="3451" x="2256"/>
                    <a:pt y="3861" x="2345"/>
                    <a:pt y="4164" x="2524"/>
                  </a:cubicBezTo>
                  <a:cubicBezTo>
                    <a:pt y="4467" x="2703"/>
                    <a:pt y="4619" x="2945"/>
                    <a:pt y="4619" x="3251"/>
                  </a:cubicBezTo>
                  <a:cubicBezTo>
                    <a:pt y="4619" x="3373"/>
                    <a:pt y="4597" x="3493"/>
                    <a:pt y="4555" x="3612"/>
                  </a:cubicBezTo>
                  <a:cubicBezTo>
                    <a:pt y="4512" x="3731"/>
                    <a:pt y="4450" x="3847"/>
                    <a:pt y="4368" x="3960"/>
                  </a:cubicBezTo>
                  <a:lnTo>
                    <a:pt y="3861" x="3960"/>
                  </a:lnTo>
                  <a:cubicBezTo>
                    <a:pt y="3962" x="3848"/>
                    <a:pt y="4038" x="3735"/>
                    <a:pt y="4089" x="3622"/>
                  </a:cubicBezTo>
                  <a:cubicBezTo>
                    <a:pt y="4139" x="3508"/>
                    <a:pt y="4164" x="3391"/>
                    <a:pt y="4164" x="3270"/>
                  </a:cubicBezTo>
                  <a:cubicBezTo>
                    <a:pt y="4164" x="3061"/>
                    <a:pt y="4068" x="2898"/>
                    <a:pt y="3874" x="2781"/>
                  </a:cubicBezTo>
                  <a:cubicBezTo>
                    <a:pt y="3681" x="2664"/>
                    <a:pt y="3400" x="2599"/>
                    <a:pt y="3031" x="2585"/>
                  </a:cubicBezTo>
                  <a:lnTo>
                    <a:pt y="3031" x="4033"/>
                  </a:lnTo>
                  <a:lnTo>
                    <a:pt y="2769" x="4033"/>
                  </a:lnTo>
                  <a:cubicBezTo>
                    <a:pt y="2283" x="4033"/>
                    <a:pt y="1899" x="3958"/>
                    <a:pt y="1616" x="3808"/>
                  </a:cubicBezTo>
                  <a:cubicBezTo>
                    <a:pt y="1334" x="3658"/>
                    <a:pt y="1192" x="3454"/>
                    <a:pt y="1192" x="3196"/>
                  </a:cubicBezTo>
                  <a:close/>
                  <a:moveTo>
                    <a:pt y="1192" x="8091"/>
                  </a:moveTo>
                  <a:cubicBezTo>
                    <a:pt y="1192" x="7988"/>
                    <a:pt y="1211" x="7883"/>
                    <a:pt y="1249" x="7774"/>
                  </a:cubicBezTo>
                  <a:cubicBezTo>
                    <a:pt y="1287" x="7666"/>
                    <a:pt y="1344" x="7554"/>
                    <a:pt y="1420" x="7439"/>
                  </a:cubicBezTo>
                  <a:lnTo>
                    <a:pt y="1915" x="7439"/>
                  </a:lnTo>
                  <a:cubicBezTo>
                    <a:pt y="1826" x="7534"/>
                    <a:pt y="1759" x="7634"/>
                    <a:pt y="1714" x="7738"/>
                  </a:cubicBezTo>
                  <a:cubicBezTo>
                    <a:pt y="1669" x="7842"/>
                    <a:pt y="1647" x="7949"/>
                    <a:pt y="1647" x="8058"/>
                  </a:cubicBezTo>
                  <a:cubicBezTo>
                    <a:pt y="1647" x="8231"/>
                    <a:pt y="1714" x="8365"/>
                    <a:pt y="1849" x="8460"/>
                  </a:cubicBezTo>
                  <a:cubicBezTo>
                    <a:pt y="1984" x="8555"/>
                    <a:pt y="2175" x="8603"/>
                    <a:pt y="2422" x="8603"/>
                  </a:cubicBezTo>
                  <a:lnTo>
                    <a:pt y="2474" x="8603"/>
                  </a:lnTo>
                  <a:lnTo>
                    <a:pt y="2474" x="8161"/>
                  </a:lnTo>
                  <a:cubicBezTo>
                    <a:pt y="2474" x="7875"/>
                    <a:pt y="2568" x="7659"/>
                    <a:pt y="2754" x="7515"/>
                  </a:cubicBezTo>
                  <a:cubicBezTo>
                    <a:pt y="2941" x="7370"/>
                    <a:pt y="3217" x="7298"/>
                    <a:pt y="3584" x="7298"/>
                  </a:cubicBezTo>
                  <a:cubicBezTo>
                    <a:pt y="3899" x="7298"/>
                    <a:pt y="4150" x="7356"/>
                    <a:pt y="4338" x="7472"/>
                  </a:cubicBezTo>
                  <a:cubicBezTo>
                    <a:pt y="4525" x="7588"/>
                    <a:pt y="4619" x="7744"/>
                    <a:pt y="4619" x="7940"/>
                  </a:cubicBezTo>
                  <a:cubicBezTo>
                    <a:pt y="4619" x="8096"/>
                    <a:pt y="4572" x="8227"/>
                    <a:pt y="4477" x="8334"/>
                  </a:cubicBezTo>
                  <a:cubicBezTo>
                    <a:pt y="4383" x="8441"/>
                    <a:pt y="4237" x="8531"/>
                    <a:pt y="4039" x="8603"/>
                  </a:cubicBezTo>
                  <a:lnTo>
                    <a:pt y="4534" x="8603"/>
                  </a:lnTo>
                  <a:lnTo>
                    <a:pt y="4534" x="8918"/>
                  </a:lnTo>
                  <a:lnTo>
                    <a:pt y="2673" x="8918"/>
                  </a:lnTo>
                  <a:cubicBezTo>
                    <a:pt y="2175" x="8918"/>
                    <a:pt y="1804" x="8849"/>
                    <a:pt y="1560" x="8712"/>
                  </a:cubicBezTo>
                  <a:cubicBezTo>
                    <a:pt y="1315" x="8576"/>
                    <a:pt y="1192" x="8368"/>
                    <a:pt y="1192" x="8091"/>
                  </a:cubicBezTo>
                  <a:close/>
                  <a:moveTo>
                    <a:pt y="1192" x="11812"/>
                  </a:moveTo>
                  <a:cubicBezTo>
                    <a:pt y="1192" x="11524"/>
                    <a:pt y="1349" x="11296"/>
                    <a:pt y="1663" x="11126"/>
                  </a:cubicBezTo>
                  <a:cubicBezTo>
                    <a:pt y="1977" x="10957"/>
                    <a:pt y="2401" x="10872"/>
                    <a:pt y="2935" x="10872"/>
                  </a:cubicBezTo>
                  <a:cubicBezTo>
                    <a:pt y="3451" x="10872"/>
                    <a:pt y="3861" x="10961"/>
                    <a:pt y="4164" x="11140"/>
                  </a:cubicBezTo>
                  <a:cubicBezTo>
                    <a:pt y="4467" x="11319"/>
                    <a:pt y="4619" x="11561"/>
                    <a:pt y="4619" x="11867"/>
                  </a:cubicBezTo>
                  <a:cubicBezTo>
                    <a:pt y="4619" x="11989"/>
                    <a:pt y="4597" x="12109"/>
                    <a:pt y="4555" x="12228"/>
                  </a:cubicBezTo>
                  <a:cubicBezTo>
                    <a:pt y="4512" x="12347"/>
                    <a:pt y="4450" x="12463"/>
                    <a:pt y="4368" x="12576"/>
                  </a:cubicBezTo>
                  <a:lnTo>
                    <a:pt y="3861" x="12576"/>
                  </a:lnTo>
                  <a:cubicBezTo>
                    <a:pt y="3962" x="12464"/>
                    <a:pt y="4038" x="12351"/>
                    <a:pt y="4089" x="12238"/>
                  </a:cubicBezTo>
                  <a:cubicBezTo>
                    <a:pt y="4139" x="12124"/>
                    <a:pt y="4164" x="12007"/>
                    <a:pt y="4164" x="11886"/>
                  </a:cubicBezTo>
                  <a:cubicBezTo>
                    <a:pt y="4164" x="11677"/>
                    <a:pt y="4068" x="11514"/>
                    <a:pt y="3874" x="11397"/>
                  </a:cubicBezTo>
                  <a:cubicBezTo>
                    <a:pt y="3681" x="11280"/>
                    <a:pt y="3400" x="11215"/>
                    <a:pt y="3031" x="11201"/>
                  </a:cubicBezTo>
                  <a:lnTo>
                    <a:pt y="3031" x="12649"/>
                  </a:lnTo>
                  <a:lnTo>
                    <a:pt y="2769" x="12649"/>
                  </a:lnTo>
                  <a:cubicBezTo>
                    <a:pt y="2283" x="12649"/>
                    <a:pt y="1899" x="12574"/>
                    <a:pt y="1616" x="12424"/>
                  </a:cubicBezTo>
                  <a:cubicBezTo>
                    <a:pt y="1334" x="12274"/>
                    <a:pt y="1192" x="12070"/>
                    <a:pt y="1192" x="11812"/>
                  </a:cubicBezTo>
                  <a:close/>
                  <a:moveTo>
                    <a:pt y="1192" x="18793"/>
                  </a:moveTo>
                  <a:cubicBezTo>
                    <a:pt y="1192" x="18690"/>
                    <a:pt y="1211" x="18585"/>
                    <a:pt y="1249" x="18476"/>
                  </a:cubicBezTo>
                  <a:cubicBezTo>
                    <a:pt y="1287" x="18368"/>
                    <a:pt y="1344" x="18256"/>
                    <a:pt y="1420" x="18141"/>
                  </a:cubicBezTo>
                  <a:lnTo>
                    <a:pt y="1915" x="18141"/>
                  </a:lnTo>
                  <a:cubicBezTo>
                    <a:pt y="1826" x="18236"/>
                    <a:pt y="1759" x="18336"/>
                    <a:pt y="1714" x="18440"/>
                  </a:cubicBezTo>
                  <a:cubicBezTo>
                    <a:pt y="1669" x="18544"/>
                    <a:pt y="1647" x="18651"/>
                    <a:pt y="1647" x="18760"/>
                  </a:cubicBezTo>
                  <a:cubicBezTo>
                    <a:pt y="1647" x="18933"/>
                    <a:pt y="1714" x="19067"/>
                    <a:pt y="1849" x="19162"/>
                  </a:cubicBezTo>
                  <a:cubicBezTo>
                    <a:pt y="1984" x="19257"/>
                    <a:pt y="2175" x="19305"/>
                    <a:pt y="2422" x="19305"/>
                  </a:cubicBezTo>
                  <a:lnTo>
                    <a:pt y="2474" x="19305"/>
                  </a:lnTo>
                  <a:lnTo>
                    <a:pt y="2474" x="18863"/>
                  </a:lnTo>
                  <a:cubicBezTo>
                    <a:pt y="2474" x="18577"/>
                    <a:pt y="2568" x="18361"/>
                    <a:pt y="2754" x="18217"/>
                  </a:cubicBezTo>
                  <a:cubicBezTo>
                    <a:pt y="2941" x="18072"/>
                    <a:pt y="3217" x="18000"/>
                    <a:pt y="3584" x="18000"/>
                  </a:cubicBezTo>
                  <a:cubicBezTo>
                    <a:pt y="3899" x="18000"/>
                    <a:pt y="4150" x="18058"/>
                    <a:pt y="4338" x="18174"/>
                  </a:cubicBezTo>
                  <a:cubicBezTo>
                    <a:pt y="4525" x="18290"/>
                    <a:pt y="4619" x="18446"/>
                    <a:pt y="4619" x="18642"/>
                  </a:cubicBezTo>
                  <a:cubicBezTo>
                    <a:pt y="4619" x="18798"/>
                    <a:pt y="4572" x="18929"/>
                    <a:pt y="4477" x="19036"/>
                  </a:cubicBezTo>
                  <a:cubicBezTo>
                    <a:pt y="4383" x="19143"/>
                    <a:pt y="4237" x="19233"/>
                    <a:pt y="4039" x="19305"/>
                  </a:cubicBezTo>
                  <a:lnTo>
                    <a:pt y="4534" x="19305"/>
                  </a:lnTo>
                  <a:lnTo>
                    <a:pt y="4534" x="19620"/>
                  </a:lnTo>
                  <a:lnTo>
                    <a:pt y="2673" x="19620"/>
                  </a:lnTo>
                  <a:cubicBezTo>
                    <a:pt y="2175" x="19620"/>
                    <a:pt y="1804" x="19551"/>
                    <a:pt y="1560" x="19414"/>
                  </a:cubicBezTo>
                  <a:cubicBezTo>
                    <a:pt y="1315" x="19278"/>
                    <a:pt y="1192" x="19070"/>
                    <a:pt y="1192" x="18793"/>
                  </a:cubicBezTo>
                  <a:close/>
                  <a:moveTo>
                    <a:pt y="1192" x="20879"/>
                  </a:moveTo>
                  <a:cubicBezTo>
                    <a:pt y="1192" x="20643"/>
                    <a:pt y="1276" x="20462"/>
                    <a:pt y="1443" x="20334"/>
                  </a:cubicBezTo>
                  <a:cubicBezTo>
                    <a:pt y="1610" x="20206"/>
                    <a:pt y="1847" x="20142"/>
                    <a:pt y="2154" x="20142"/>
                  </a:cubicBezTo>
                  <a:cubicBezTo>
                    <a:pt y="2406" x="20142"/>
                    <a:pt y="2605" x="20186"/>
                    <a:pt y="2750" x="20272"/>
                  </a:cubicBezTo>
                  <a:cubicBezTo>
                    <a:pt y="2894" x="20359"/>
                    <a:pt y="3002" x="20500"/>
                    <a:pt y="3072" x="20695"/>
                  </a:cubicBezTo>
                  <a:lnTo>
                    <a:pt y="3115" x="20805"/>
                  </a:lnTo>
                  <a:cubicBezTo>
                    <a:pt y="3187" x="21000"/>
                    <a:pt y="3262" x="21127"/>
                    <a:pt y="3340" x="21184"/>
                  </a:cubicBezTo>
                  <a:cubicBezTo>
                    <a:pt y="3417" x="21242"/>
                    <a:pt y="3529" x="21271"/>
                    <a:pt y="3675" x="21271"/>
                  </a:cubicBezTo>
                  <a:cubicBezTo>
                    <a:pt y="3832" x="21271"/>
                    <a:pt y="3954" x="21231"/>
                    <a:pt y="4040" x="21151"/>
                  </a:cubicBezTo>
                  <a:cubicBezTo>
                    <a:pt y="4127" x="21071"/>
                    <a:pt y="4170" x="20957"/>
                    <a:pt y="4170" x="20808"/>
                  </a:cubicBezTo>
                  <a:cubicBezTo>
                    <a:pt y="4170" x="20698"/>
                    <a:pt y="4144" x="20586"/>
                    <a:pt y="4093" x="20473"/>
                  </a:cubicBezTo>
                  <a:cubicBezTo>
                    <a:pt y="4041" x="20360"/>
                    <a:pt y="3964" x="20245"/>
                    <a:pt y="3861" x="20129"/>
                  </a:cubicBezTo>
                  <a:lnTo>
                    <a:pt y="4415" x="20129"/>
                  </a:lnTo>
                  <a:cubicBezTo>
                    <a:pt y="4483" x="20252"/>
                    <a:pt y="4534" x="20369"/>
                    <a:pt y="4568" x="20481"/>
                  </a:cubicBezTo>
                  <a:cubicBezTo>
                    <a:pt y="4602" x="20592"/>
                    <a:pt y="4619" x="20699"/>
                    <a:pt y="4619" x="20802"/>
                  </a:cubicBezTo>
                  <a:cubicBezTo>
                    <a:pt y="4619" x="21048"/>
                    <a:pt y="4530" x="21242"/>
                    <a:pt y="4354" x="21383"/>
                  </a:cubicBezTo>
                  <a:cubicBezTo>
                    <a:pt y="4177" x="21524"/>
                    <a:pt y="3937" x="21594"/>
                    <a:pt y="3634" x="21594"/>
                  </a:cubicBezTo>
                  <a:cubicBezTo>
                    <a:pt y="3368" x="21594"/>
                    <a:pt y="3161" x="21547"/>
                    <a:pt y="3012" x="21453"/>
                  </a:cubicBezTo>
                  <a:cubicBezTo>
                    <a:pt y="2863" x="21359"/>
                    <a:pt y="2748" x="21200"/>
                    <a:pt y="2667" x="20976"/>
                  </a:cubicBezTo>
                  <a:lnTo>
                    <a:pt y="2626" x="20868"/>
                  </a:lnTo>
                  <a:cubicBezTo>
                    <a:pt y="2562" x="20699"/>
                    <a:pt y="2494" x="20587"/>
                    <a:pt y="2423" x="20531"/>
                  </a:cubicBezTo>
                  <a:cubicBezTo>
                    <a:pt y="2353" x="20475"/>
                    <a:pt y="2255" x="20447"/>
                    <a:pt y="2131" x="20447"/>
                  </a:cubicBezTo>
                  <a:cubicBezTo>
                    <a:pt y="1967" x="20447"/>
                    <a:pt y="1845" x="20486"/>
                    <a:pt y="1764" x="20564"/>
                  </a:cubicBezTo>
                  <a:cubicBezTo>
                    <a:pt y="1682" x="20643"/>
                    <a:pt y="1641" x="20760"/>
                    <a:pt y="1641" x="20916"/>
                  </a:cubicBezTo>
                  <a:cubicBezTo>
                    <a:pt y="1641" x="21019"/>
                    <a:pt y="1661" x="21118"/>
                    <a:pt y="1699" x="21214"/>
                  </a:cubicBezTo>
                  <a:cubicBezTo>
                    <a:pt y="1738" x="21310"/>
                    <a:pt y="1797" x="21403"/>
                    <a:pt y="1874" x="21492"/>
                  </a:cubicBezTo>
                  <a:lnTo>
                    <a:pt y="1367" x="21492"/>
                  </a:lnTo>
                  <a:cubicBezTo>
                    <a:pt y="1309" x="21405"/>
                    <a:pt y="1265" x="21310"/>
                    <a:pt y="1236" x="21207"/>
                  </a:cubicBezTo>
                  <a:cubicBezTo>
                    <a:pt y="1207" x="21105"/>
                    <a:pt y="1192" x="20995"/>
                    <a:pt y="1192" x="20879"/>
                  </a:cubicBezTo>
                  <a:close/>
                  <a:moveTo>
                    <a:pt y="1192" x="22706"/>
                  </a:moveTo>
                  <a:cubicBezTo>
                    <a:pt y="1192" x="22470"/>
                    <a:pt y="1276" x="22289"/>
                    <a:pt y="1443" x="22161"/>
                  </a:cubicBezTo>
                  <a:cubicBezTo>
                    <a:pt y="1610" x="22033"/>
                    <a:pt y="1847" x="21969"/>
                    <a:pt y="2154" x="21969"/>
                  </a:cubicBezTo>
                  <a:cubicBezTo>
                    <a:pt y="2406" x="21969"/>
                    <a:pt y="2605" x="22013"/>
                    <a:pt y="2750" x="22099"/>
                  </a:cubicBezTo>
                  <a:cubicBezTo>
                    <a:pt y="2894" x="22186"/>
                    <a:pt y="3002" x="22327"/>
                    <a:pt y="3072" x="22522"/>
                  </a:cubicBezTo>
                  <a:lnTo>
                    <a:pt y="3115" x="22632"/>
                  </a:lnTo>
                  <a:cubicBezTo>
                    <a:pt y="3187" x="22827"/>
                    <a:pt y="3262" x="22954"/>
                    <a:pt y="3340" x="23011"/>
                  </a:cubicBezTo>
                  <a:cubicBezTo>
                    <a:pt y="3417" x="23069"/>
                    <a:pt y="3529" x="23098"/>
                    <a:pt y="3675" x="23098"/>
                  </a:cubicBezTo>
                  <a:cubicBezTo>
                    <a:pt y="3832" x="23098"/>
                    <a:pt y="3954" x="23058"/>
                    <a:pt y="4040" x="22978"/>
                  </a:cubicBezTo>
                  <a:cubicBezTo>
                    <a:pt y="4127" x="22898"/>
                    <a:pt y="4170" x="22784"/>
                    <a:pt y="4170" x="22635"/>
                  </a:cubicBezTo>
                  <a:cubicBezTo>
                    <a:pt y="4170" x="22525"/>
                    <a:pt y="4144" x="22413"/>
                    <a:pt y="4093" x="22300"/>
                  </a:cubicBezTo>
                  <a:cubicBezTo>
                    <a:pt y="4041" x="22187"/>
                    <a:pt y="3964" x="22072"/>
                    <a:pt y="3861" x="21956"/>
                  </a:cubicBezTo>
                  <a:lnTo>
                    <a:pt y="4415" x="21956"/>
                  </a:lnTo>
                  <a:cubicBezTo>
                    <a:pt y="4483" x="22079"/>
                    <a:pt y="4534" x="22196"/>
                    <a:pt y="4568" x="22308"/>
                  </a:cubicBezTo>
                  <a:cubicBezTo>
                    <a:pt y="4602" x="22419"/>
                    <a:pt y="4619" x="22526"/>
                    <a:pt y="4619" x="22629"/>
                  </a:cubicBezTo>
                  <a:cubicBezTo>
                    <a:pt y="4619" x="22875"/>
                    <a:pt y="4530" x="23069"/>
                    <a:pt y="4354" x="23210"/>
                  </a:cubicBezTo>
                  <a:cubicBezTo>
                    <a:pt y="4177" x="23351"/>
                    <a:pt y="3937" x="23421"/>
                    <a:pt y="3634" x="23421"/>
                  </a:cubicBezTo>
                  <a:cubicBezTo>
                    <a:pt y="3368" x="23421"/>
                    <a:pt y="3161" x="23374"/>
                    <a:pt y="3012" x="23280"/>
                  </a:cubicBezTo>
                  <a:cubicBezTo>
                    <a:pt y="2863" x="23186"/>
                    <a:pt y="2748" x="23027"/>
                    <a:pt y="2667" x="22803"/>
                  </a:cubicBezTo>
                  <a:lnTo>
                    <a:pt y="2626" x="22695"/>
                  </a:lnTo>
                  <a:cubicBezTo>
                    <a:pt y="2562" x="22526"/>
                    <a:pt y="2494" x="22414"/>
                    <a:pt y="2423" x="22358"/>
                  </a:cubicBezTo>
                  <a:cubicBezTo>
                    <a:pt y="2353" x="22302"/>
                    <a:pt y="2255" x="22274"/>
                    <a:pt y="2131" x="22274"/>
                  </a:cubicBezTo>
                  <a:cubicBezTo>
                    <a:pt y="1967" x="22274"/>
                    <a:pt y="1845" x="22313"/>
                    <a:pt y="1764" x="22391"/>
                  </a:cubicBezTo>
                  <a:cubicBezTo>
                    <a:pt y="1682" x="22470"/>
                    <a:pt y="1641" x="22587"/>
                    <a:pt y="1641" x="22743"/>
                  </a:cubicBezTo>
                  <a:cubicBezTo>
                    <a:pt y="1641" x="22846"/>
                    <a:pt y="1661" x="22945"/>
                    <a:pt y="1699" x="23041"/>
                  </a:cubicBezTo>
                  <a:cubicBezTo>
                    <a:pt y="1738" x="23137"/>
                    <a:pt y="1797" x="23230"/>
                    <a:pt y="1874" x="23319"/>
                  </a:cubicBezTo>
                  <a:lnTo>
                    <a:pt y="1367" x="23319"/>
                  </a:lnTo>
                  <a:cubicBezTo>
                    <a:pt y="1309" x="23232"/>
                    <a:pt y="1265" x="23137"/>
                    <a:pt y="1236" x="23034"/>
                  </a:cubicBezTo>
                  <a:cubicBezTo>
                    <a:pt y="1207" x="22932"/>
                    <a:pt y="1192" x="22822"/>
                    <a:pt y="1192" x="22706"/>
                  </a:cubicBezTo>
                  <a:close/>
                  <a:moveTo>
                    <a:pt y="1192" x="27775"/>
                  </a:moveTo>
                  <a:cubicBezTo>
                    <a:pt y="1192" x="27487"/>
                    <a:pt y="1349" x="27259"/>
                    <a:pt y="1663" x="27089"/>
                  </a:cubicBezTo>
                  <a:cubicBezTo>
                    <a:pt y="1977" x="26920"/>
                    <a:pt y="2401" x="26835"/>
                    <a:pt y="2935" x="26835"/>
                  </a:cubicBezTo>
                  <a:cubicBezTo>
                    <a:pt y="3451" x="26835"/>
                    <a:pt y="3861" x="26924"/>
                    <a:pt y="4164" x="27103"/>
                  </a:cubicBezTo>
                  <a:cubicBezTo>
                    <a:pt y="4467" x="27282"/>
                    <a:pt y="4619" x="27524"/>
                    <a:pt y="4619" x="27830"/>
                  </a:cubicBezTo>
                  <a:cubicBezTo>
                    <a:pt y="4619" x="27952"/>
                    <a:pt y="4597" x="28072"/>
                    <a:pt y="4555" x="28191"/>
                  </a:cubicBezTo>
                  <a:cubicBezTo>
                    <a:pt y="4512" x="28310"/>
                    <a:pt y="4450" x="28426"/>
                    <a:pt y="4368" x="28539"/>
                  </a:cubicBezTo>
                  <a:lnTo>
                    <a:pt y="3861" x="28539"/>
                  </a:lnTo>
                  <a:cubicBezTo>
                    <a:pt y="3962" x="28427"/>
                    <a:pt y="4038" x="28314"/>
                    <a:pt y="4089" x="28201"/>
                  </a:cubicBezTo>
                  <a:cubicBezTo>
                    <a:pt y="4139" x="28087"/>
                    <a:pt y="4164" x="27970"/>
                    <a:pt y="4164" x="27849"/>
                  </a:cubicBezTo>
                  <a:cubicBezTo>
                    <a:pt y="4164" x="27640"/>
                    <a:pt y="4068" x="27477"/>
                    <a:pt y="3874" x="27360"/>
                  </a:cubicBezTo>
                  <a:cubicBezTo>
                    <a:pt y="3681" x="27243"/>
                    <a:pt y="3400" x="27178"/>
                    <a:pt y="3031" x="27164"/>
                  </a:cubicBezTo>
                  <a:lnTo>
                    <a:pt y="3031" x="28612"/>
                  </a:lnTo>
                  <a:lnTo>
                    <a:pt y="2769" x="28612"/>
                  </a:lnTo>
                  <a:cubicBezTo>
                    <a:pt y="2283" x="28612"/>
                    <a:pt y="1899" x="28537"/>
                    <a:pt y="1616" x="28387"/>
                  </a:cubicBezTo>
                  <a:cubicBezTo>
                    <a:pt y="1334" x="28237"/>
                    <a:pt y="1192" x="28033"/>
                    <a:pt y="1192" x="27775"/>
                  </a:cubicBezTo>
                  <a:close/>
                  <a:moveTo>
                    <a:pt y="1192" x="33062"/>
                  </a:moveTo>
                  <a:cubicBezTo>
                    <a:pt y="1192" x="32787"/>
                    <a:pt y="1344" x="32572"/>
                    <a:pt y="1647" x="32416"/>
                  </a:cubicBezTo>
                  <a:cubicBezTo>
                    <a:pt y="1950" x="32260"/>
                    <a:pt y="2370" x="32182"/>
                    <a:pt y="2906" x="32182"/>
                  </a:cubicBezTo>
                  <a:cubicBezTo>
                    <a:pt y="3440" x="32182"/>
                    <a:pt y="3859" x="32260"/>
                    <a:pt y="4163" x="32416"/>
                  </a:cubicBezTo>
                  <a:cubicBezTo>
                    <a:pt y="4467" x="32572"/>
                    <a:pt y="4619" x="32787"/>
                    <a:pt y="4619" x="33062"/>
                  </a:cubicBezTo>
                  <a:cubicBezTo>
                    <a:pt y="4619" x="33336"/>
                    <a:pt y="4467" x="33551"/>
                    <a:pt y="4163" x="33708"/>
                  </a:cubicBezTo>
                  <a:cubicBezTo>
                    <a:pt y="3859" x="33864"/>
                    <a:pt y="3440" x="33942"/>
                    <a:pt y="2906" x="33942"/>
                  </a:cubicBezTo>
                  <a:cubicBezTo>
                    <a:pt y="2370" x="33942"/>
                    <a:pt y="1950" x="33864"/>
                    <a:pt y="1647" x="33708"/>
                  </a:cubicBezTo>
                  <a:cubicBezTo>
                    <a:pt y="1344" x="33551"/>
                    <a:pt y="1192" x="33336"/>
                    <a:pt y="1192" x="33062"/>
                  </a:cubicBezTo>
                  <a:close/>
                  <a:moveTo>
                    <a:pt y="1192" x="36266"/>
                  </a:moveTo>
                  <a:cubicBezTo>
                    <a:pt y="1192" x="35967"/>
                    <a:pt y="1345" x="35732"/>
                    <a:pt y="1650" x="35560"/>
                  </a:cubicBezTo>
                  <a:cubicBezTo>
                    <a:pt y="1955" x="35388"/>
                    <a:pt y="2373" x="35302"/>
                    <a:pt y="2906" x="35302"/>
                  </a:cubicBezTo>
                  <a:cubicBezTo>
                    <a:pt y="3430" x="35302"/>
                    <a:pt y="3847" x="35387"/>
                    <a:pt y="4156" x="35557"/>
                  </a:cubicBezTo>
                  <a:cubicBezTo>
                    <a:pt y="4464" x="35727"/>
                    <a:pt y="4619" x="35957"/>
                    <a:pt y="4619" x="36246"/>
                  </a:cubicBezTo>
                  <a:cubicBezTo>
                    <a:pt y="4619" x="36352"/>
                    <a:pt y="4601" x="36452"/>
                    <a:pt y="4566" x="36546"/>
                  </a:cubicBezTo>
                  <a:cubicBezTo>
                    <a:pt y="4531" x="36640"/>
                    <a:pt y="4479" x="36731"/>
                    <a:pt y="4409" x="36819"/>
                  </a:cubicBezTo>
                  <a:lnTo>
                    <a:pt y="3914" x="36819"/>
                  </a:lnTo>
                  <a:cubicBezTo>
                    <a:pt y="3997" x="36730"/>
                    <a:pt y="4060" x="36641"/>
                    <a:pt y="4102" x="36551"/>
                  </a:cubicBezTo>
                  <a:cubicBezTo>
                    <a:pt y="4143" x="36462"/>
                    <a:pt y="4164" x="36371"/>
                    <a:pt y="4164" x="36280"/>
                  </a:cubicBezTo>
                  <a:cubicBezTo>
                    <a:pt y="4164" x="36075"/>
                    <a:pt y="4054" x="35917"/>
                    <a:pt y="3834" x="35804"/>
                  </a:cubicBezTo>
                  <a:cubicBezTo>
                    <a:pt y="3613" x="35691"/>
                    <a:pt y="3304" x="35634"/>
                    <a:pt y="2906" x="35634"/>
                  </a:cubicBezTo>
                  <a:cubicBezTo>
                    <a:pt y="2507" x="35634"/>
                    <a:pt y="2198" x="35691"/>
                    <a:pt y="1978" x="35804"/>
                  </a:cubicBezTo>
                  <a:cubicBezTo>
                    <a:pt y="1757" x="35917"/>
                    <a:pt y="1647" x="36075"/>
                    <a:pt y="1647" x="36280"/>
                  </a:cubicBezTo>
                  <a:cubicBezTo>
                    <a:pt y="1647" x="36371"/>
                    <a:pt y="1668" x="36462"/>
                    <a:pt y="1710" x="36551"/>
                  </a:cubicBezTo>
                  <a:cubicBezTo>
                    <a:pt y="1751" x="36641"/>
                    <a:pt y="1814" x="36730"/>
                    <a:pt y="1898" x="36819"/>
                  </a:cubicBezTo>
                  <a:lnTo>
                    <a:pt y="1396" x="36819"/>
                  </a:lnTo>
                  <a:cubicBezTo>
                    <a:pt y="1328" x="36732"/>
                    <a:pt y="1277" x="36643"/>
                    <a:pt y="1243" x="36550"/>
                  </a:cubicBezTo>
                  <a:cubicBezTo>
                    <a:pt y="1209" x="36458"/>
                    <a:pt y="1192" x="36363"/>
                    <a:pt y="1192" x="36266"/>
                  </a:cubicBezTo>
                  <a:close/>
                  <a:moveTo>
                    <a:pt y="1192" x="38170"/>
                  </a:moveTo>
                  <a:cubicBezTo>
                    <a:pt y="1192" x="37882"/>
                    <a:pt y="1349" x="37654"/>
                    <a:pt y="1663" x="37484"/>
                  </a:cubicBezTo>
                  <a:cubicBezTo>
                    <a:pt y="1977" x="37315"/>
                    <a:pt y="2401" x="37230"/>
                    <a:pt y="2935" x="37230"/>
                  </a:cubicBezTo>
                  <a:cubicBezTo>
                    <a:pt y="3451" x="37230"/>
                    <a:pt y="3861" x="37319"/>
                    <a:pt y="4164" x="37498"/>
                  </a:cubicBezTo>
                  <a:cubicBezTo>
                    <a:pt y="4467" x="37677"/>
                    <a:pt y="4619" x="37919"/>
                    <a:pt y="4619" x="38225"/>
                  </a:cubicBezTo>
                  <a:cubicBezTo>
                    <a:pt y="4619" x="38347"/>
                    <a:pt y="4597" x="38467"/>
                    <a:pt y="4555" x="38586"/>
                  </a:cubicBezTo>
                  <a:cubicBezTo>
                    <a:pt y="4512" x="38705"/>
                    <a:pt y="4450" x="38821"/>
                    <a:pt y="4368" x="38934"/>
                  </a:cubicBezTo>
                  <a:lnTo>
                    <a:pt y="3861" x="38934"/>
                  </a:lnTo>
                  <a:cubicBezTo>
                    <a:pt y="3962" x="38822"/>
                    <a:pt y="4038" x="38709"/>
                    <a:pt y="4089" x="38596"/>
                  </a:cubicBezTo>
                  <a:cubicBezTo>
                    <a:pt y="4139" x="38482"/>
                    <a:pt y="4164" x="38365"/>
                    <a:pt y="4164" x="38244"/>
                  </a:cubicBezTo>
                  <a:cubicBezTo>
                    <a:pt y="4164" x="38035"/>
                    <a:pt y="4068" x="37872"/>
                    <a:pt y="3874" x="37755"/>
                  </a:cubicBezTo>
                  <a:cubicBezTo>
                    <a:pt y="3681" x="37638"/>
                    <a:pt y="3400" x="37573"/>
                    <a:pt y="3031" x="37559"/>
                  </a:cubicBezTo>
                  <a:lnTo>
                    <a:pt y="3031" x="39007"/>
                  </a:lnTo>
                  <a:lnTo>
                    <a:pt y="2769" x="39007"/>
                  </a:lnTo>
                  <a:cubicBezTo>
                    <a:pt y="2283" x="39007"/>
                    <a:pt y="1899" x="38932"/>
                    <a:pt y="1616" x="38782"/>
                  </a:cubicBezTo>
                  <a:cubicBezTo>
                    <a:pt y="1334" x="38632"/>
                    <a:pt y="1192" x="38428"/>
                    <a:pt y="1192" x="38170"/>
                  </a:cubicBezTo>
                  <a:close/>
                  <a:moveTo>
                    <a:pt y="1192" x="42862"/>
                  </a:moveTo>
                  <a:cubicBezTo>
                    <a:pt y="1192" x="42626"/>
                    <a:pt y="1276" x="42445"/>
                    <a:pt y="1443" x="42317"/>
                  </a:cubicBezTo>
                  <a:cubicBezTo>
                    <a:pt y="1610" x="42189"/>
                    <a:pt y="1847" x="42125"/>
                    <a:pt y="2154" x="42125"/>
                  </a:cubicBezTo>
                  <a:cubicBezTo>
                    <a:pt y="2406" x="42125"/>
                    <a:pt y="2605" x="42169"/>
                    <a:pt y="2750" x="42255"/>
                  </a:cubicBezTo>
                  <a:cubicBezTo>
                    <a:pt y="2894" x="42342"/>
                    <a:pt y="3002" x="42483"/>
                    <a:pt y="3072" x="42678"/>
                  </a:cubicBezTo>
                  <a:lnTo>
                    <a:pt y="3115" x="42788"/>
                  </a:lnTo>
                  <a:cubicBezTo>
                    <a:pt y="3187" x="42983"/>
                    <a:pt y="3262" x="43110"/>
                    <a:pt y="3340" x="43167"/>
                  </a:cubicBezTo>
                  <a:cubicBezTo>
                    <a:pt y="3417" x="43225"/>
                    <a:pt y="3529" x="43254"/>
                    <a:pt y="3675" x="43254"/>
                  </a:cubicBezTo>
                  <a:cubicBezTo>
                    <a:pt y="3832" x="43254"/>
                    <a:pt y="3954" x="43214"/>
                    <a:pt y="4040" x="43134"/>
                  </a:cubicBezTo>
                  <a:cubicBezTo>
                    <a:pt y="4127" x="43054"/>
                    <a:pt y="4170" x="42940"/>
                    <a:pt y="4170" x="42791"/>
                  </a:cubicBezTo>
                  <a:cubicBezTo>
                    <a:pt y="4170" x="42681"/>
                    <a:pt y="4144" x="42569"/>
                    <a:pt y="4093" x="42456"/>
                  </a:cubicBezTo>
                  <a:cubicBezTo>
                    <a:pt y="4041" x="42343"/>
                    <a:pt y="3964" x="42228"/>
                    <a:pt y="3861" x="42112"/>
                  </a:cubicBezTo>
                  <a:lnTo>
                    <a:pt y="4415" x="42112"/>
                  </a:lnTo>
                  <a:cubicBezTo>
                    <a:pt y="4483" x="42235"/>
                    <a:pt y="4534" x="42352"/>
                    <a:pt y="4568" x="42464"/>
                  </a:cubicBezTo>
                  <a:cubicBezTo>
                    <a:pt y="4602" x="42575"/>
                    <a:pt y="4619" x="42682"/>
                    <a:pt y="4619" x="42785"/>
                  </a:cubicBezTo>
                  <a:cubicBezTo>
                    <a:pt y="4619" x="43031"/>
                    <a:pt y="4530" x="43225"/>
                    <a:pt y="4354" x="43366"/>
                  </a:cubicBezTo>
                  <a:cubicBezTo>
                    <a:pt y="4177" x="43507"/>
                    <a:pt y="3937" x="43577"/>
                    <a:pt y="3634" x="43577"/>
                  </a:cubicBezTo>
                  <a:cubicBezTo>
                    <a:pt y="3368" x="43577"/>
                    <a:pt y="3161" x="43530"/>
                    <a:pt y="3012" x="43436"/>
                  </a:cubicBezTo>
                  <a:cubicBezTo>
                    <a:pt y="2863" x="43342"/>
                    <a:pt y="2748" x="43183"/>
                    <a:pt y="2667" x="42959"/>
                  </a:cubicBezTo>
                  <a:lnTo>
                    <a:pt y="2626" x="42851"/>
                  </a:lnTo>
                  <a:cubicBezTo>
                    <a:pt y="2562" x="42682"/>
                    <a:pt y="2494" x="42570"/>
                    <a:pt y="2423" x="42514"/>
                  </a:cubicBezTo>
                  <a:cubicBezTo>
                    <a:pt y="2353" x="42458"/>
                    <a:pt y="2255" x="42430"/>
                    <a:pt y="2131" x="42430"/>
                  </a:cubicBezTo>
                  <a:cubicBezTo>
                    <a:pt y="1967" x="42430"/>
                    <a:pt y="1845" x="42469"/>
                    <a:pt y="1764" x="42547"/>
                  </a:cubicBezTo>
                  <a:cubicBezTo>
                    <a:pt y="1682" x="42626"/>
                    <a:pt y="1641" x="42743"/>
                    <a:pt y="1641" x="42899"/>
                  </a:cubicBezTo>
                  <a:cubicBezTo>
                    <a:pt y="1641" x="43002"/>
                    <a:pt y="1661" x="43101"/>
                    <a:pt y="1699" x="43197"/>
                  </a:cubicBezTo>
                  <a:cubicBezTo>
                    <a:pt y="1738" x="43293"/>
                    <a:pt y="1797" x="43386"/>
                    <a:pt y="1874" x="43475"/>
                  </a:cubicBezTo>
                  <a:lnTo>
                    <a:pt y="1367" x="43475"/>
                  </a:lnTo>
                  <a:cubicBezTo>
                    <a:pt y="1309" x="43388"/>
                    <a:pt y="1265" x="43293"/>
                    <a:pt y="1236" x="43190"/>
                  </a:cubicBezTo>
                  <a:cubicBezTo>
                    <a:pt y="1207" x="43088"/>
                    <a:pt y="1192" x="42978"/>
                    <a:pt y="1192" x="42862"/>
                  </a:cubicBezTo>
                  <a:close/>
                  <a:moveTo>
                    <a:pt y="1192" x="46127"/>
                  </a:moveTo>
                  <a:cubicBezTo>
                    <a:pt y="1192" x="46024"/>
                    <a:pt y="1211" x="45919"/>
                    <a:pt y="1249" x="45810"/>
                  </a:cubicBezTo>
                  <a:cubicBezTo>
                    <a:pt y="1287" x="45702"/>
                    <a:pt y="1344" x="45590"/>
                    <a:pt y="1420" x="45475"/>
                  </a:cubicBezTo>
                  <a:lnTo>
                    <a:pt y="1915" x="45475"/>
                  </a:lnTo>
                  <a:cubicBezTo>
                    <a:pt y="1826" x="45570"/>
                    <a:pt y="1759" x="45670"/>
                    <a:pt y="1714" x="45774"/>
                  </a:cubicBezTo>
                  <a:cubicBezTo>
                    <a:pt y="1669" x="45878"/>
                    <a:pt y="1647" x="45985"/>
                    <a:pt y="1647" x="46094"/>
                  </a:cubicBezTo>
                  <a:cubicBezTo>
                    <a:pt y="1647" x="46267"/>
                    <a:pt y="1714" x="46401"/>
                    <a:pt y="1849" x="46496"/>
                  </a:cubicBezTo>
                  <a:cubicBezTo>
                    <a:pt y="1984" x="46591"/>
                    <a:pt y="2175" x="46639"/>
                    <a:pt y="2422" x="46639"/>
                  </a:cubicBezTo>
                  <a:lnTo>
                    <a:pt y="2474" x="46639"/>
                  </a:lnTo>
                  <a:lnTo>
                    <a:pt y="2474" x="46197"/>
                  </a:lnTo>
                  <a:cubicBezTo>
                    <a:pt y="2474" x="45911"/>
                    <a:pt y="2568" x="45695"/>
                    <a:pt y="2754" x="45551"/>
                  </a:cubicBezTo>
                  <a:cubicBezTo>
                    <a:pt y="2941" x="45406"/>
                    <a:pt y="3217" x="45334"/>
                    <a:pt y="3584" x="45334"/>
                  </a:cubicBezTo>
                  <a:cubicBezTo>
                    <a:pt y="3899" x="45334"/>
                    <a:pt y="4150" x="45392"/>
                    <a:pt y="4338" x="45508"/>
                  </a:cubicBezTo>
                  <a:cubicBezTo>
                    <a:pt y="4525" x="45624"/>
                    <a:pt y="4619" x="45780"/>
                    <a:pt y="4619" x="45976"/>
                  </a:cubicBezTo>
                  <a:cubicBezTo>
                    <a:pt y="4619" x="46132"/>
                    <a:pt y="4572" x="46263"/>
                    <a:pt y="4477" x="46370"/>
                  </a:cubicBezTo>
                  <a:cubicBezTo>
                    <a:pt y="4383" x="46477"/>
                    <a:pt y="4237" x="46567"/>
                    <a:pt y="4039" x="46639"/>
                  </a:cubicBezTo>
                  <a:lnTo>
                    <a:pt y="4534" x="46639"/>
                  </a:lnTo>
                  <a:lnTo>
                    <a:pt y="4534" x="46954"/>
                  </a:lnTo>
                  <a:lnTo>
                    <a:pt y="2673" x="46954"/>
                  </a:lnTo>
                  <a:cubicBezTo>
                    <a:pt y="2175" x="46954"/>
                    <a:pt y="1804" x="46885"/>
                    <a:pt y="1560" x="46748"/>
                  </a:cubicBezTo>
                  <a:cubicBezTo>
                    <a:pt y="1315" x="46612"/>
                    <a:pt y="1192" x="46404"/>
                    <a:pt y="1192" x="46127"/>
                  </a:cubicBezTo>
                  <a:close/>
                  <a:moveTo>
                    <a:pt y="1192" x="49781"/>
                  </a:moveTo>
                  <a:cubicBezTo>
                    <a:pt y="1192" x="49493"/>
                    <a:pt y="1349" x="49265"/>
                    <a:pt y="1663" x="49095"/>
                  </a:cubicBezTo>
                  <a:cubicBezTo>
                    <a:pt y="1977" x="48926"/>
                    <a:pt y="2401" x="48841"/>
                    <a:pt y="2935" x="48841"/>
                  </a:cubicBezTo>
                  <a:cubicBezTo>
                    <a:pt y="3451" x="48841"/>
                    <a:pt y="3861" x="48930"/>
                    <a:pt y="4164" x="49109"/>
                  </a:cubicBezTo>
                  <a:cubicBezTo>
                    <a:pt y="4467" x="49288"/>
                    <a:pt y="4619" x="49530"/>
                    <a:pt y="4619" x="49836"/>
                  </a:cubicBezTo>
                  <a:cubicBezTo>
                    <a:pt y="4619" x="49958"/>
                    <a:pt y="4597" x="50078"/>
                    <a:pt y="4555" x="50197"/>
                  </a:cubicBezTo>
                  <a:cubicBezTo>
                    <a:pt y="4512" x="50316"/>
                    <a:pt y="4450" x="50432"/>
                    <a:pt y="4368" x="50545"/>
                  </a:cubicBezTo>
                  <a:lnTo>
                    <a:pt y="3861" x="50545"/>
                  </a:lnTo>
                  <a:cubicBezTo>
                    <a:pt y="3962" x="50433"/>
                    <a:pt y="4038" x="50320"/>
                    <a:pt y="4089" x="50207"/>
                  </a:cubicBezTo>
                  <a:cubicBezTo>
                    <a:pt y="4139" x="50093"/>
                    <a:pt y="4164" x="49976"/>
                    <a:pt y="4164" x="49855"/>
                  </a:cubicBezTo>
                  <a:cubicBezTo>
                    <a:pt y="4164" x="49646"/>
                    <a:pt y="4068" x="49483"/>
                    <a:pt y="3874" x="49366"/>
                  </a:cubicBezTo>
                  <a:cubicBezTo>
                    <a:pt y="3681" x="49249"/>
                    <a:pt y="3400" x="49184"/>
                    <a:pt y="3031" x="49170"/>
                  </a:cubicBezTo>
                  <a:lnTo>
                    <a:pt y="3031" x="50618"/>
                  </a:lnTo>
                  <a:lnTo>
                    <a:pt y="2769" x="50618"/>
                  </a:lnTo>
                  <a:cubicBezTo>
                    <a:pt y="2283" x="50618"/>
                    <a:pt y="1899" x="50543"/>
                    <a:pt y="1616" x="50393"/>
                  </a:cubicBezTo>
                  <a:cubicBezTo>
                    <a:pt y="1334" x="50243"/>
                    <a:pt y="1192" x="50039"/>
                    <a:pt y="1192" x="49781"/>
                  </a:cubicBezTo>
                  <a:close/>
                  <a:moveTo>
                    <a:pt y="1192" x="55354"/>
                  </a:moveTo>
                  <a:cubicBezTo>
                    <a:pt y="1192" x="55066"/>
                    <a:pt y="1349" x="54838"/>
                    <a:pt y="1663" x="54668"/>
                  </a:cubicBezTo>
                  <a:cubicBezTo>
                    <a:pt y="1977" x="54499"/>
                    <a:pt y="2401" x="54414"/>
                    <a:pt y="2935" x="54414"/>
                  </a:cubicBezTo>
                  <a:cubicBezTo>
                    <a:pt y="3451" x="54414"/>
                    <a:pt y="3861" x="54503"/>
                    <a:pt y="4164" x="54682"/>
                  </a:cubicBezTo>
                  <a:cubicBezTo>
                    <a:pt y="4467" x="54861"/>
                    <a:pt y="4619" x="55103"/>
                    <a:pt y="4619" x="55409"/>
                  </a:cubicBezTo>
                  <a:cubicBezTo>
                    <a:pt y="4619" x="55531"/>
                    <a:pt y="4597" x="55651"/>
                    <a:pt y="4555" x="55770"/>
                  </a:cubicBezTo>
                  <a:cubicBezTo>
                    <a:pt y="4512" x="55889"/>
                    <a:pt y="4450" x="56005"/>
                    <a:pt y="4368" x="56118"/>
                  </a:cubicBezTo>
                  <a:lnTo>
                    <a:pt y="3861" x="56118"/>
                  </a:lnTo>
                  <a:cubicBezTo>
                    <a:pt y="3962" x="56006"/>
                    <a:pt y="4038" x="55893"/>
                    <a:pt y="4089" x="55780"/>
                  </a:cubicBezTo>
                  <a:cubicBezTo>
                    <a:pt y="4139" x="55666"/>
                    <a:pt y="4164" x="55549"/>
                    <a:pt y="4164" x="55428"/>
                  </a:cubicBezTo>
                  <a:cubicBezTo>
                    <a:pt y="4164" x="55219"/>
                    <a:pt y="4068" x="55056"/>
                    <a:pt y="3874" x="54939"/>
                  </a:cubicBezTo>
                  <a:cubicBezTo>
                    <a:pt y="3681" x="54822"/>
                    <a:pt y="3400" x="54757"/>
                    <a:pt y="3031" x="54743"/>
                  </a:cubicBezTo>
                  <a:lnTo>
                    <a:pt y="3031" x="56191"/>
                  </a:lnTo>
                  <a:lnTo>
                    <a:pt y="2769" x="56191"/>
                  </a:lnTo>
                  <a:cubicBezTo>
                    <a:pt y="2283" x="56191"/>
                    <a:pt y="1899" x="56116"/>
                    <a:pt y="1616" x="55966"/>
                  </a:cubicBezTo>
                  <a:cubicBezTo>
                    <a:pt y="1334" x="55816"/>
                    <a:pt y="1192" x="55612"/>
                    <a:pt y="1192" x="55354"/>
                  </a:cubicBezTo>
                  <a:close/>
                  <a:moveTo>
                    <a:pt y="1192" x="60916"/>
                  </a:moveTo>
                  <a:cubicBezTo>
                    <a:pt y="1192" x="60680"/>
                    <a:pt y="1276" x="60499"/>
                    <a:pt y="1443" x="60371"/>
                  </a:cubicBezTo>
                  <a:cubicBezTo>
                    <a:pt y="1610" x="60243"/>
                    <a:pt y="1847" x="60179"/>
                    <a:pt y="2154" x="60179"/>
                  </a:cubicBezTo>
                  <a:cubicBezTo>
                    <a:pt y="2406" x="60179"/>
                    <a:pt y="2605" x="60223"/>
                    <a:pt y="2750" x="60309"/>
                  </a:cubicBezTo>
                  <a:cubicBezTo>
                    <a:pt y="2894" x="60396"/>
                    <a:pt y="3002" x="60537"/>
                    <a:pt y="3072" x="60732"/>
                  </a:cubicBezTo>
                  <a:lnTo>
                    <a:pt y="3115" x="60842"/>
                  </a:lnTo>
                  <a:cubicBezTo>
                    <a:pt y="3187" x="61037"/>
                    <a:pt y="3262" x="61164"/>
                    <a:pt y="3340" x="61221"/>
                  </a:cubicBezTo>
                  <a:cubicBezTo>
                    <a:pt y="3417" x="61279"/>
                    <a:pt y="3529" x="61308"/>
                    <a:pt y="3675" x="61308"/>
                  </a:cubicBezTo>
                  <a:cubicBezTo>
                    <a:pt y="3832" x="61308"/>
                    <a:pt y="3954" x="61268"/>
                    <a:pt y="4040" x="61188"/>
                  </a:cubicBezTo>
                  <a:cubicBezTo>
                    <a:pt y="4127" x="61108"/>
                    <a:pt y="4170" x="60994"/>
                    <a:pt y="4170" x="60845"/>
                  </a:cubicBezTo>
                  <a:cubicBezTo>
                    <a:pt y="4170" x="60735"/>
                    <a:pt y="4144" x="60623"/>
                    <a:pt y="4093" x="60510"/>
                  </a:cubicBezTo>
                  <a:cubicBezTo>
                    <a:pt y="4041" x="60397"/>
                    <a:pt y="3964" x="60282"/>
                    <a:pt y="3861" x="60166"/>
                  </a:cubicBezTo>
                  <a:lnTo>
                    <a:pt y="4415" x="60166"/>
                  </a:lnTo>
                  <a:cubicBezTo>
                    <a:pt y="4483" x="60289"/>
                    <a:pt y="4534" x="60406"/>
                    <a:pt y="4568" x="60518"/>
                  </a:cubicBezTo>
                  <a:cubicBezTo>
                    <a:pt y="4602" x="60629"/>
                    <a:pt y="4619" x="60736"/>
                    <a:pt y="4619" x="60839"/>
                  </a:cubicBezTo>
                  <a:cubicBezTo>
                    <a:pt y="4619" x="61085"/>
                    <a:pt y="4530" x="61279"/>
                    <a:pt y="4354" x="61420"/>
                  </a:cubicBezTo>
                  <a:cubicBezTo>
                    <a:pt y="4177" x="61561"/>
                    <a:pt y="3937" x="61631"/>
                    <a:pt y="3634" x="61631"/>
                  </a:cubicBezTo>
                  <a:cubicBezTo>
                    <a:pt y="3368" x="61631"/>
                    <a:pt y="3161" x="61584"/>
                    <a:pt y="3012" x="61490"/>
                  </a:cubicBezTo>
                  <a:cubicBezTo>
                    <a:pt y="2863" x="61396"/>
                    <a:pt y="2748" x="61237"/>
                    <a:pt y="2667" x="61013"/>
                  </a:cubicBezTo>
                  <a:lnTo>
                    <a:pt y="2626" x="60905"/>
                  </a:lnTo>
                  <a:cubicBezTo>
                    <a:pt y="2562" x="60736"/>
                    <a:pt y="2494" x="60624"/>
                    <a:pt y="2423" x="60568"/>
                  </a:cubicBezTo>
                  <a:cubicBezTo>
                    <a:pt y="2353" x="60512"/>
                    <a:pt y="2255" x="60484"/>
                    <a:pt y="2131" x="60484"/>
                  </a:cubicBezTo>
                  <a:cubicBezTo>
                    <a:pt y="1967" x="60484"/>
                    <a:pt y="1845" x="60523"/>
                    <a:pt y="1764" x="60601"/>
                  </a:cubicBezTo>
                  <a:cubicBezTo>
                    <a:pt y="1682" x="60680"/>
                    <a:pt y="1641" x="60797"/>
                    <a:pt y="1641" x="60953"/>
                  </a:cubicBezTo>
                  <a:cubicBezTo>
                    <a:pt y="1641" x="61056"/>
                    <a:pt y="1661" x="61155"/>
                    <a:pt y="1699" x="61251"/>
                  </a:cubicBezTo>
                  <a:cubicBezTo>
                    <a:pt y="1738" x="61347"/>
                    <a:pt y="1797" x="61440"/>
                    <a:pt y="1874" x="61529"/>
                  </a:cubicBezTo>
                  <a:lnTo>
                    <a:pt y="1367" x="61529"/>
                  </a:lnTo>
                  <a:cubicBezTo>
                    <a:pt y="1309" x="61442"/>
                    <a:pt y="1265" x="61347"/>
                    <a:pt y="1236" x="61244"/>
                  </a:cubicBezTo>
                  <a:cubicBezTo>
                    <a:pt y="1207" x="61142"/>
                    <a:pt y="1192" x="61032"/>
                    <a:pt y="1192" x="60916"/>
                  </a:cubicBezTo>
                  <a:close/>
                  <a:moveTo>
                    <a:pt y="1192" x="16812"/>
                  </a:moveTo>
                  <a:cubicBezTo>
                    <a:pt y="1192" x="16671"/>
                    <a:pt y="1240" x="16551"/>
                    <a:pt y="1334" x="16450"/>
                  </a:cubicBezTo>
                  <a:cubicBezTo>
                    <a:pt y="1428" x="16349"/>
                    <a:pt y="1572" x="16265"/>
                    <a:pt y="1766" x="16199"/>
                  </a:cubicBezTo>
                  <a:lnTo>
                    <a:pt y="1271" x="16199"/>
                  </a:lnTo>
                  <a:lnTo>
                    <a:pt y="1271" x="15882"/>
                  </a:lnTo>
                  <a:lnTo>
                    <a:pt y="5775" x="15882"/>
                  </a:lnTo>
                  <a:lnTo>
                    <a:pt y="5775" x="16199"/>
                  </a:lnTo>
                  <a:lnTo>
                    <a:pt y="4045" x="16199"/>
                  </a:lnTo>
                  <a:cubicBezTo>
                    <a:pt y="4239" x="16265"/>
                    <a:pt y="4383" x="16349"/>
                    <a:pt y="4477" x="16450"/>
                  </a:cubicBezTo>
                  <a:cubicBezTo>
                    <a:pt y="4572" x="16551"/>
                    <a:pt y="4619" x="16671"/>
                    <a:pt y="4619" x="16812"/>
                  </a:cubicBezTo>
                  <a:cubicBezTo>
                    <a:pt y="4619" x="17045"/>
                    <a:pt y="4461" x="17234"/>
                    <a:pt y="4147" x="17379"/>
                  </a:cubicBezTo>
                  <a:cubicBezTo>
                    <a:pt y="3832" x="17525"/>
                    <a:pt y="3418" x="17598"/>
                    <a:pt y="2906" x="17598"/>
                  </a:cubicBezTo>
                  <a:cubicBezTo>
                    <a:pt y="2393" x="17598"/>
                    <a:pt y="1979" x="17525"/>
                    <a:pt y="1664" x="17379"/>
                  </a:cubicBezTo>
                  <a:cubicBezTo>
                    <a:pt y="1350" x="17234"/>
                    <a:pt y="1192" x="17045"/>
                    <a:pt y="1192" x="168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2" name="Shape 2402"/>
            <p:cNvSpPr/>
            <p:nvPr/>
          </p:nvSpPr>
          <p:spPr>
            <a:xfrm>
              <a:off y="2278325" x="153950"/>
              <a:ext cy="114600" cx="179800"/>
            </a:xfrm>
            <a:custGeom>
              <a:pathLst>
                <a:path w="7192" extrusionOk="0" h="4584">
                  <a:moveTo>
                    <a:pt y="455" x="944"/>
                  </a:moveTo>
                  <a:cubicBezTo>
                    <a:pt y="455" x="1099"/>
                    <a:pt y="542" x="1223"/>
                    <a:pt y="717" x="1318"/>
                  </a:cubicBezTo>
                  <a:cubicBezTo>
                    <a:pt y="892" x="1412"/>
                    <a:pt y="1126" x="1460"/>
                    <a:pt y="1419" x="1462"/>
                  </a:cubicBezTo>
                  <a:lnTo>
                    <a:pt y="1422" x="339"/>
                  </a:lnTo>
                  <a:cubicBezTo>
                    <a:pt y="1115" x="355"/>
                    <a:pt y="877" x="416"/>
                    <a:pt y="708" x="521"/>
                  </a:cubicBezTo>
                  <a:cubicBezTo>
                    <a:pt y="539" x="627"/>
                    <a:pt y="455" x="768"/>
                    <a:pt y="455" x="944"/>
                  </a:cubicBezTo>
                  <a:close/>
                  <a:moveTo>
                    <a:pt y="449" x="4133"/>
                  </a:moveTo>
                  <a:cubicBezTo>
                    <a:pt y="449" x="4303"/>
                    <a:pt y="556" x="4436"/>
                    <a:pt y="770" x="4530"/>
                  </a:cubicBezTo>
                  <a:cubicBezTo>
                    <a:pt y="983" x="4624"/>
                    <a:pt y="1284" x="4671"/>
                    <a:pt y="1673" x="4671"/>
                  </a:cubicBezTo>
                  <a:cubicBezTo>
                    <a:pt y="2059" x="4671"/>
                    <a:pt y="2359" x="4624"/>
                    <a:pt y="2573" x="4530"/>
                  </a:cubicBezTo>
                  <a:cubicBezTo>
                    <a:pt y="2787" x="4436"/>
                    <a:pt y="2893" x="4303"/>
                    <a:pt y="2893" x="4133"/>
                  </a:cubicBezTo>
                  <a:cubicBezTo>
                    <a:pt y="2893" x="3964"/>
                    <a:pt y="2787" x="3833"/>
                    <a:pt y="2573" x="3739"/>
                  </a:cubicBezTo>
                  <a:cubicBezTo>
                    <a:pt y="2359" x="3644"/>
                    <a:pt y="2059" x="3597"/>
                    <a:pt y="1673" x="3597"/>
                  </a:cubicBezTo>
                  <a:cubicBezTo>
                    <a:pt y="1284" x="3597"/>
                    <a:pt y="983" x="3644"/>
                    <a:pt y="770" x="3739"/>
                  </a:cubicBezTo>
                  <a:cubicBezTo>
                    <a:pt y="556" x="3833"/>
                    <a:pt y="449" x="3964"/>
                    <a:pt y="449" x="4133"/>
                  </a:cubicBezTo>
                  <a:close/>
                  <a:moveTo>
                    <a:pt y="2602" x="2339"/>
                  </a:moveTo>
                  <a:lnTo>
                    <a:pt y="3342" x="2339"/>
                  </a:lnTo>
                  <a:lnTo>
                    <a:pt y="3342" x="2700"/>
                  </a:lnTo>
                  <a:lnTo>
                    <a:pt y="2602" x="2700"/>
                  </a:lnTo>
                  <a:close/>
                  <a:moveTo>
                    <a:pt y="2602" x="5680"/>
                  </a:moveTo>
                  <a:lnTo>
                    <a:pt y="3342" x="5680"/>
                  </a:lnTo>
                  <a:lnTo>
                    <a:pt y="3342" x="6041"/>
                  </a:lnTo>
                  <a:lnTo>
                    <a:pt y="2602" x="6041"/>
                  </a:lnTo>
                  <a:close/>
                  <a:moveTo>
                    <a:pt y="0" x="940"/>
                  </a:moveTo>
                  <a:cubicBezTo>
                    <a:pt y="0" x="652"/>
                    <a:pt y="157" x="424"/>
                    <a:pt y="471" x="254"/>
                  </a:cubicBezTo>
                  <a:cubicBezTo>
                    <a:pt y="785" x="85"/>
                    <a:pt y="1208" x="0"/>
                    <a:pt y="1743" x="0"/>
                  </a:cubicBezTo>
                  <a:cubicBezTo>
                    <a:pt y="2259" x="0"/>
                    <a:pt y="2669" x="89"/>
                    <a:pt y="2972" x="268"/>
                  </a:cubicBezTo>
                  <a:cubicBezTo>
                    <a:pt y="3275" x="447"/>
                    <a:pt y="3427" x="689"/>
                    <a:pt y="3427" x="995"/>
                  </a:cubicBezTo>
                  <a:cubicBezTo>
                    <a:pt y="3427" x="1117"/>
                    <a:pt y="3405" x="1237"/>
                    <a:pt y="3363" x="1356"/>
                  </a:cubicBezTo>
                  <a:cubicBezTo>
                    <a:pt y="3320" x="1475"/>
                    <a:pt y="3258" x="1591"/>
                    <a:pt y="3176" x="1704"/>
                  </a:cubicBezTo>
                  <a:lnTo>
                    <a:pt y="2669" x="1704"/>
                  </a:lnTo>
                  <a:cubicBezTo>
                    <a:pt y="2770" x="1592"/>
                    <a:pt y="2846" x="1479"/>
                    <a:pt y="2896" x="1366"/>
                  </a:cubicBezTo>
                  <a:cubicBezTo>
                    <a:pt y="2947" x="1252"/>
                    <a:pt y="2972" x="1135"/>
                    <a:pt y="2972" x="1014"/>
                  </a:cubicBezTo>
                  <a:cubicBezTo>
                    <a:pt y="2972" x="805"/>
                    <a:pt y="2875" x="642"/>
                    <a:pt y="2682" x="525"/>
                  </a:cubicBezTo>
                  <a:cubicBezTo>
                    <a:pt y="2489" x="408"/>
                    <a:pt y="2208" x="343"/>
                    <a:pt y="1839" x="329"/>
                  </a:cubicBezTo>
                  <a:lnTo>
                    <a:pt y="1839" x="1777"/>
                  </a:lnTo>
                  <a:lnTo>
                    <a:pt y="1577" x="1777"/>
                  </a:lnTo>
                  <a:cubicBezTo>
                    <a:pt y="1091" x="1777"/>
                    <a:pt y="707" x="1702"/>
                    <a:pt y="424" x="1552"/>
                  </a:cubicBezTo>
                  <a:cubicBezTo>
                    <a:pt y="142" x="1402"/>
                    <a:pt y="0" x="1198"/>
                    <a:pt y="0" x="940"/>
                  </a:cubicBezTo>
                  <a:close/>
                  <a:moveTo>
                    <a:pt y="2602" x="6831"/>
                  </a:moveTo>
                  <a:lnTo>
                    <a:pt y="3103" x="6831"/>
                  </a:lnTo>
                  <a:lnTo>
                    <a:pt y="4036" x="6690"/>
                  </a:lnTo>
                  <a:lnTo>
                    <a:pt y="4036" x="6911"/>
                  </a:lnTo>
                  <a:lnTo>
                    <a:pt y="3103" x="7192"/>
                  </a:lnTo>
                  <a:lnTo>
                    <a:pt y="2602" x="7192"/>
                  </a:lnTo>
                  <a:close/>
                  <a:moveTo>
                    <a:pt y="0" x="4056"/>
                  </a:moveTo>
                  <a:cubicBezTo>
                    <a:pt y="0" x="3821"/>
                    <a:pt y="153" x="3632"/>
                    <a:pt y="458" x="3488"/>
                  </a:cubicBezTo>
                  <a:cubicBezTo>
                    <a:pt y="763" x="3344"/>
                    <a:pt y="1168" x="3272"/>
                    <a:pt y="1673" x="3272"/>
                  </a:cubicBezTo>
                  <a:cubicBezTo>
                    <a:pt y="2176" x="3272"/>
                    <a:pt y="2580" x="3344"/>
                    <a:pt y="2885" x="3488"/>
                  </a:cubicBezTo>
                  <a:cubicBezTo>
                    <a:pt y="3190" x="3632"/>
                    <a:pt y="3342" x="3821"/>
                    <a:pt y="3342" x="4056"/>
                  </a:cubicBezTo>
                  <a:cubicBezTo>
                    <a:pt y="3342" x="4198"/>
                    <a:pt y="3295" x="4319"/>
                    <a:pt y="3199" x="4421"/>
                  </a:cubicBezTo>
                  <a:cubicBezTo>
                    <a:pt y="3104" x="4523"/>
                    <a:pt y="2960" x="4606"/>
                    <a:pt y="2768" x="4671"/>
                  </a:cubicBezTo>
                  <a:lnTo>
                    <a:pt y="3033" x="4671"/>
                  </a:lnTo>
                  <a:cubicBezTo>
                    <a:pt y="3404" x="4671"/>
                    <a:pt y="3682" x="4620"/>
                    <a:pt y="3865" x="4517"/>
                  </a:cubicBezTo>
                  <a:cubicBezTo>
                    <a:pt y="4049" x="4414"/>
                    <a:pt y="4140" x="4259"/>
                    <a:pt y="4140" x="4053"/>
                  </a:cubicBezTo>
                  <a:cubicBezTo>
                    <a:pt y="4140" x="3959"/>
                    <a:pt y="4120" x="3867"/>
                    <a:pt y="4079" x="3777"/>
                  </a:cubicBezTo>
                  <a:cubicBezTo>
                    <a:pt y="4038" x="3687"/>
                    <a:pt y="3975" x="3596"/>
                    <a:pt y="3890" x="3503"/>
                  </a:cubicBezTo>
                  <a:lnTo>
                    <a:pt y="4411" x="3503"/>
                  </a:lnTo>
                  <a:cubicBezTo>
                    <a:pt y="4470" x="3596"/>
                    <a:pt y="4513" x="3691"/>
                    <a:pt y="4541" x="3789"/>
                  </a:cubicBezTo>
                  <a:cubicBezTo>
                    <a:pt y="4569" x="3887"/>
                    <a:pt y="4583" x="3992"/>
                    <a:pt y="4583" x="4103"/>
                  </a:cubicBezTo>
                  <a:cubicBezTo>
                    <a:pt y="4583" x="4402"/>
                    <a:pt y="4448" x="4624"/>
                    <a:pt y="4177" x="4769"/>
                  </a:cubicBezTo>
                  <a:cubicBezTo>
                    <a:pt y="3906" x="4914"/>
                    <a:pt y="3493" x="4986"/>
                    <a:pt y="2937" x="4986"/>
                  </a:cubicBezTo>
                  <a:lnTo>
                    <a:pt y="79" x="4986"/>
                  </a:lnTo>
                  <a:lnTo>
                    <a:pt y="79" x="4671"/>
                  </a:lnTo>
                  <a:lnTo>
                    <a:pt y="574" x="4671"/>
                  </a:lnTo>
                  <a:cubicBezTo>
                    <a:pt y="382" x="4606"/>
                    <a:pt y="238" x="4523"/>
                    <a:pt y="143" x="4421"/>
                  </a:cubicBezTo>
                  <a:cubicBezTo>
                    <a:pt y="48" x="4319"/>
                    <a:pt y="0" x="4198"/>
                    <a:pt y="0" x="40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3" name="Shape 2403"/>
            <p:cNvSpPr/>
            <p:nvPr/>
          </p:nvSpPr>
          <p:spPr>
            <a:xfrm>
              <a:off y="2248525" x="330050"/>
              <a:ext cy="144400" cx="1332375"/>
            </a:xfrm>
            <a:custGeom>
              <a:pathLst>
                <a:path w="53295" extrusionOk="0" h="5776">
                  <a:moveTo>
                    <a:pt y="1" x="36447"/>
                  </a:moveTo>
                  <a:lnTo>
                    <a:pt y="680" x="36370"/>
                  </a:lnTo>
                  <a:lnTo>
                    <a:pt y="680" x="36685"/>
                  </a:lnTo>
                  <a:lnTo>
                    <a:pt y="1" x="36762"/>
                  </a:lnTo>
                  <a:close/>
                  <a:moveTo>
                    <a:pt y="1" x="39644"/>
                  </a:moveTo>
                  <a:lnTo>
                    <a:pt y="680" x="39567"/>
                  </a:lnTo>
                  <a:lnTo>
                    <a:pt y="680" x="39882"/>
                  </a:lnTo>
                  <a:lnTo>
                    <a:pt y="1" x="39959"/>
                  </a:lnTo>
                  <a:close/>
                  <a:moveTo>
                    <a:pt y="1" x="41993"/>
                  </a:moveTo>
                  <a:lnTo>
                    <a:pt y="680" x="41916"/>
                  </a:lnTo>
                  <a:lnTo>
                    <a:pt y="680" x="42231"/>
                  </a:lnTo>
                  <a:lnTo>
                    <a:pt y="1" x="42308"/>
                  </a:lnTo>
                  <a:close/>
                  <a:moveTo>
                    <a:pt y="1" x="46090"/>
                  </a:moveTo>
                  <a:lnTo>
                    <a:pt y="680" x="46013"/>
                  </a:lnTo>
                  <a:lnTo>
                    <a:pt y="680" x="46328"/>
                  </a:lnTo>
                  <a:lnTo>
                    <a:pt y="1" x="46405"/>
                  </a:lnTo>
                  <a:close/>
                  <a:moveTo>
                    <a:pt y="1647" x="5456"/>
                  </a:moveTo>
                  <a:cubicBezTo>
                    <a:pt y="1647" x="5597"/>
                    <a:pt y="1716" x="5708"/>
                    <a:pt y="1854" x="5789"/>
                  </a:cubicBezTo>
                  <a:cubicBezTo>
                    <a:pt y="1992" x="5871"/>
                    <a:pt y="2179" x="5912"/>
                    <a:pt y="2416" x="5912"/>
                  </a:cubicBezTo>
                  <a:cubicBezTo>
                    <a:pt y="2449" x="5912"/>
                    <a:pt y="2482" x="5911"/>
                    <a:pt y="2515" x="5909"/>
                  </a:cubicBezTo>
                  <a:cubicBezTo>
                    <a:pt y="2548" x="5907"/>
                    <a:pt y="2580" x="5905"/>
                    <a:pt y="2611" x="5901"/>
                  </a:cubicBezTo>
                  <a:lnTo>
                    <a:pt y="2614" x="4770"/>
                  </a:lnTo>
                  <a:cubicBezTo>
                    <a:pt y="2305" x="4831"/>
                    <a:pt y="2067" x="4922"/>
                    <a:pt y="1899" x="5042"/>
                  </a:cubicBezTo>
                  <a:cubicBezTo>
                    <a:pt y="1731" x="5162"/>
                    <a:pt y="1647" x="5300"/>
                    <a:pt y="1647" x="5456"/>
                  </a:cubicBezTo>
                  <a:close/>
                  <a:moveTo>
                    <a:pt y="1647" x="20110"/>
                  </a:moveTo>
                  <a:cubicBezTo>
                    <a:pt y="1647" x="20251"/>
                    <a:pt y="1716" x="20362"/>
                    <a:pt y="1854" x="20443"/>
                  </a:cubicBezTo>
                  <a:cubicBezTo>
                    <a:pt y="1992" x="20525"/>
                    <a:pt y="2179" x="20566"/>
                    <a:pt y="2416" x="20566"/>
                  </a:cubicBezTo>
                  <a:cubicBezTo>
                    <a:pt y="2449" x="20566"/>
                    <a:pt y="2482" x="20565"/>
                    <a:pt y="2515" x="20563"/>
                  </a:cubicBezTo>
                  <a:cubicBezTo>
                    <a:pt y="2548" x="20561"/>
                    <a:pt y="2580" x="20559"/>
                    <a:pt y="2611" x="20555"/>
                  </a:cubicBezTo>
                  <a:lnTo>
                    <a:pt y="2614" x="19424"/>
                  </a:lnTo>
                  <a:cubicBezTo>
                    <a:pt y="2305" x="19485"/>
                    <a:pt y="2067" x="19576"/>
                    <a:pt y="1899" x="19696"/>
                  </a:cubicBezTo>
                  <a:cubicBezTo>
                    <a:pt y="1731" x="19816"/>
                    <a:pt y="1647" x="19954"/>
                    <a:pt y="1647" x="20110"/>
                  </a:cubicBezTo>
                  <a:close/>
                  <a:moveTo>
                    <a:pt y="1647" x="23642"/>
                  </a:moveTo>
                  <a:cubicBezTo>
                    <a:pt y="1647" x="23783"/>
                    <a:pt y="1716" x="23894"/>
                    <a:pt y="1854" x="23975"/>
                  </a:cubicBezTo>
                  <a:cubicBezTo>
                    <a:pt y="1992" x="24057"/>
                    <a:pt y="2179" x="24098"/>
                    <a:pt y="2416" x="24098"/>
                  </a:cubicBezTo>
                  <a:cubicBezTo>
                    <a:pt y="2449" x="24098"/>
                    <a:pt y="2482" x="24097"/>
                    <a:pt y="2515" x="24095"/>
                  </a:cubicBezTo>
                  <a:cubicBezTo>
                    <a:pt y="2548" x="24093"/>
                    <a:pt y="2580" x="24091"/>
                    <a:pt y="2611" x="24087"/>
                  </a:cubicBezTo>
                  <a:lnTo>
                    <a:pt y="2614" x="22956"/>
                  </a:lnTo>
                  <a:cubicBezTo>
                    <a:pt y="2305" x="23017"/>
                    <a:pt y="2067" x="23108"/>
                    <a:pt y="1899" x="23228"/>
                  </a:cubicBezTo>
                  <a:cubicBezTo>
                    <a:pt y="1731" x="23348"/>
                    <a:pt y="1647" x="23486"/>
                    <a:pt y="1647" x="23642"/>
                  </a:cubicBezTo>
                  <a:close/>
                  <a:moveTo>
                    <a:pt y="1647" x="33774"/>
                  </a:moveTo>
                  <a:cubicBezTo>
                    <a:pt y="1647" x="33915"/>
                    <a:pt y="1716" x="34026"/>
                    <a:pt y="1854" x="34107"/>
                  </a:cubicBezTo>
                  <a:cubicBezTo>
                    <a:pt y="1992" x="34189"/>
                    <a:pt y="2179" x="34230"/>
                    <a:pt y="2416" x="34230"/>
                  </a:cubicBezTo>
                  <a:cubicBezTo>
                    <a:pt y="2449" x="34230"/>
                    <a:pt y="2482" x="34229"/>
                    <a:pt y="2515" x="34227"/>
                  </a:cubicBezTo>
                  <a:cubicBezTo>
                    <a:pt y="2548" x="34225"/>
                    <a:pt y="2580" x="34223"/>
                    <a:pt y="2611" x="34219"/>
                  </a:cubicBezTo>
                  <a:lnTo>
                    <a:pt y="2614" x="33088"/>
                  </a:lnTo>
                  <a:cubicBezTo>
                    <a:pt y="2305" x="33149"/>
                    <a:pt y="2067" x="33240"/>
                    <a:pt y="1899" x="33360"/>
                  </a:cubicBezTo>
                  <a:cubicBezTo>
                    <a:pt y="1731" x="33480"/>
                    <a:pt y="1647" x="33618"/>
                    <a:pt y="1647" x="33774"/>
                  </a:cubicBezTo>
                  <a:close/>
                  <a:moveTo>
                    <a:pt y="1647" x="49504"/>
                  </a:moveTo>
                  <a:cubicBezTo>
                    <a:pt y="1647" x="49645"/>
                    <a:pt y="1716" x="49756"/>
                    <a:pt y="1854" x="49837"/>
                  </a:cubicBezTo>
                  <a:cubicBezTo>
                    <a:pt y="1992" x="49919"/>
                    <a:pt y="2179" x="49960"/>
                    <a:pt y="2416" x="49960"/>
                  </a:cubicBezTo>
                  <a:cubicBezTo>
                    <a:pt y="2449" x="49960"/>
                    <a:pt y="2482" x="49959"/>
                    <a:pt y="2515" x="49957"/>
                  </a:cubicBezTo>
                  <a:cubicBezTo>
                    <a:pt y="2548" x="49955"/>
                    <a:pt y="2580" x="49953"/>
                    <a:pt y="2611" x="49949"/>
                  </a:cubicBezTo>
                  <a:lnTo>
                    <a:pt y="2614" x="48818"/>
                  </a:lnTo>
                  <a:cubicBezTo>
                    <a:pt y="2305" x="48879"/>
                    <a:pt y="2067" x="48970"/>
                    <a:pt y="1899" x="49090"/>
                  </a:cubicBezTo>
                  <a:cubicBezTo>
                    <a:pt y="1731" x="49210"/>
                    <a:pt y="1647" x="49348"/>
                    <a:pt y="1647" x="49504"/>
                  </a:cubicBezTo>
                  <a:close/>
                  <a:moveTo>
                    <a:pt y="2894" x="11256"/>
                  </a:moveTo>
                  <a:lnTo>
                    <a:pt y="3013" x="11242"/>
                  </a:lnTo>
                  <a:cubicBezTo>
                    <a:pt y="3363" x="11201"/>
                    <a:pt y="3642" x="11116"/>
                    <a:pt y="3851" x="10989"/>
                  </a:cubicBezTo>
                  <a:cubicBezTo>
                    <a:pt y="4060" x="10861"/>
                    <a:pt y="4164" x="10711"/>
                    <a:pt y="4164" x="10540"/>
                  </a:cubicBezTo>
                  <a:cubicBezTo>
                    <a:pt y="4164" x="10428"/>
                    <a:pt y="4116" x="10340"/>
                    <a:pt y="4018" x="10277"/>
                  </a:cubicBezTo>
                  <a:cubicBezTo>
                    <a:pt y="3921" x="10214"/>
                    <a:pt y="3787" x="10182"/>
                    <a:pt y="3616" x="10182"/>
                  </a:cubicBezTo>
                  <a:cubicBezTo>
                    <a:pt y="3370" x="10182"/>
                    <a:pt y="3188" x="10244"/>
                    <a:pt y="3070" x="10368"/>
                  </a:cubicBezTo>
                  <a:cubicBezTo>
                    <a:pt y="2953" x="10492"/>
                    <a:pt y="2894" x="10683"/>
                    <a:pt y="2894" x="10941"/>
                  </a:cubicBezTo>
                  <a:close/>
                  <a:moveTo>
                    <a:pt y="2894" x="14847"/>
                  </a:moveTo>
                  <a:lnTo>
                    <a:pt y="3013" x="14833"/>
                  </a:lnTo>
                  <a:cubicBezTo>
                    <a:pt y="3363" x="14792"/>
                    <a:pt y="3642" x="14707"/>
                    <a:pt y="3851" x="14580"/>
                  </a:cubicBezTo>
                  <a:cubicBezTo>
                    <a:pt y="4060" x="14452"/>
                    <a:pt y="4164" x="14302"/>
                    <a:pt y="4164" x="14131"/>
                  </a:cubicBezTo>
                  <a:cubicBezTo>
                    <a:pt y="4164" x="14019"/>
                    <a:pt y="4116" x="13931"/>
                    <a:pt y="4018" x="13868"/>
                  </a:cubicBezTo>
                  <a:cubicBezTo>
                    <a:pt y="3921" x="13805"/>
                    <a:pt y="3787" x="13773"/>
                    <a:pt y="3616" x="13773"/>
                  </a:cubicBezTo>
                  <a:cubicBezTo>
                    <a:pt y="3370" x="13773"/>
                    <a:pt y="3188" x="13835"/>
                    <a:pt y="3070" x="13959"/>
                  </a:cubicBezTo>
                  <a:cubicBezTo>
                    <a:pt y="2953" x="14083"/>
                    <a:pt y="2894" x="14274"/>
                    <a:pt y="2894" x="14532"/>
                  </a:cubicBezTo>
                  <a:close/>
                  <a:moveTo>
                    <a:pt y="2894" x="30485"/>
                  </a:moveTo>
                  <a:lnTo>
                    <a:pt y="3013" x="30471"/>
                  </a:lnTo>
                  <a:cubicBezTo>
                    <a:pt y="3363" x="30430"/>
                    <a:pt y="3642" x="30345"/>
                    <a:pt y="3851" x="30218"/>
                  </a:cubicBezTo>
                  <a:cubicBezTo>
                    <a:pt y="4060" x="30090"/>
                    <a:pt y="4164" x="29940"/>
                    <a:pt y="4164" x="29769"/>
                  </a:cubicBezTo>
                  <a:cubicBezTo>
                    <a:pt y="4164" x="29657"/>
                    <a:pt y="4116" x="29569"/>
                    <a:pt y="4018" x="29506"/>
                  </a:cubicBezTo>
                  <a:cubicBezTo>
                    <a:pt y="3921" x="29443"/>
                    <a:pt y="3787" x="29411"/>
                    <a:pt y="3616" x="29411"/>
                  </a:cubicBezTo>
                  <a:cubicBezTo>
                    <a:pt y="3370" x="29411"/>
                    <a:pt y="3188" x="29473"/>
                    <a:pt y="3070" x="29597"/>
                  </a:cubicBezTo>
                  <a:cubicBezTo>
                    <a:pt y="2953" x="29721"/>
                    <a:pt y="2894" x="29912"/>
                    <a:pt y="2894" x="30170"/>
                  </a:cubicBezTo>
                  <a:close/>
                  <a:moveTo>
                    <a:pt y="2894" x="43868"/>
                  </a:moveTo>
                  <a:lnTo>
                    <a:pt y="3013" x="43854"/>
                  </a:lnTo>
                  <a:cubicBezTo>
                    <a:pt y="3363" x="43813"/>
                    <a:pt y="3642" x="43728"/>
                    <a:pt y="3851" x="43601"/>
                  </a:cubicBezTo>
                  <a:cubicBezTo>
                    <a:pt y="4060" x="43473"/>
                    <a:pt y="4164" x="43323"/>
                    <a:pt y="4164" x="43152"/>
                  </a:cubicBezTo>
                  <a:cubicBezTo>
                    <a:pt y="4164" x="43040"/>
                    <a:pt y="4116" x="42952"/>
                    <a:pt y="4018" x="42889"/>
                  </a:cubicBezTo>
                  <a:cubicBezTo>
                    <a:pt y="3921" x="42826"/>
                    <a:pt y="3787" x="42794"/>
                    <a:pt y="3616" x="42794"/>
                  </a:cubicBezTo>
                  <a:cubicBezTo>
                    <a:pt y="3370" x="42794"/>
                    <a:pt y="3188" x="42856"/>
                    <a:pt y="3070" x="42980"/>
                  </a:cubicBezTo>
                  <a:cubicBezTo>
                    <a:pt y="2953" x="43104"/>
                    <a:pt y="2894" x="43295"/>
                    <a:pt y="2894" x="43553"/>
                  </a:cubicBezTo>
                  <a:close/>
                  <a:moveTo>
                    <a:pt y="1641" x="8802"/>
                  </a:moveTo>
                  <a:cubicBezTo>
                    <a:pt y="1641" x="8939"/>
                    <a:pt y="1717" x="9044"/>
                    <a:pt y="1868" x="9117"/>
                  </a:cubicBezTo>
                  <a:cubicBezTo>
                    <a:pt y="2020" x="9190"/>
                    <a:pt y="2238" x="9227"/>
                    <a:pt y="2524" x="9227"/>
                  </a:cubicBezTo>
                  <a:cubicBezTo>
                    <a:pt y="2720" x="9227"/>
                    <a:pt y="2926" x="9207"/>
                    <a:pt y="3141" x="9167"/>
                  </a:cubicBezTo>
                  <a:cubicBezTo>
                    <a:pt y="3357" x="9127"/>
                    <a:pt y="3545" x="9074"/>
                    <a:pt y="3704" x="9009"/>
                  </a:cubicBezTo>
                  <a:cubicBezTo>
                    <a:pt y="3855" x="8949"/>
                    <a:pt y="3971" x="8876"/>
                    <a:pt y="4051" x="8791"/>
                  </a:cubicBezTo>
                  <a:cubicBezTo>
                    <a:pt y="4130" x="8706"/>
                    <a:pt y="4170" x="8614"/>
                    <a:pt y="4170" x="8514"/>
                  </a:cubicBezTo>
                  <a:cubicBezTo>
                    <a:pt y="4170" x="8380"/>
                    <a:pt y="4097" x="8276"/>
                    <a:pt y="3950" x="8203"/>
                  </a:cubicBezTo>
                  <a:cubicBezTo>
                    <a:pt y="3803" x="8130"/>
                    <a:pt y="3594" x="8093"/>
                    <a:pt y="3322" x="8093"/>
                  </a:cubicBezTo>
                  <a:cubicBezTo>
                    <a:pt y="3108" x="8093"/>
                    <a:pt y="2893" x="8112"/>
                    <a:pt y="2675" x="8151"/>
                  </a:cubicBezTo>
                  <a:cubicBezTo>
                    <a:pt y="2458" x="8190"/>
                    <a:pt y="2272" x="8242"/>
                    <a:pt y="2119" x="8307"/>
                  </a:cubicBezTo>
                  <a:cubicBezTo>
                    <a:pt y="1963" x="8373"/>
                    <a:pt y="1845" x="8449"/>
                    <a:pt y="1763" x="8534"/>
                  </a:cubicBezTo>
                  <a:cubicBezTo>
                    <a:pt y="1682" x="8619"/>
                    <a:pt y="1641" x="8708"/>
                    <a:pt y="1641" x="8802"/>
                  </a:cubicBezTo>
                  <a:close/>
                  <a:moveTo>
                    <a:pt y="1635" x="51622"/>
                  </a:moveTo>
                  <a:cubicBezTo>
                    <a:pt y="1635" x="51753"/>
                    <a:pt y="1711" x="51856"/>
                    <a:pt y="1862" x="51931"/>
                  </a:cubicBezTo>
                  <a:cubicBezTo>
                    <a:pt y="2014" x="52006"/>
                    <a:pt y="2225" x="52043"/>
                    <a:pt y="2495" x="52043"/>
                  </a:cubicBezTo>
                  <a:cubicBezTo>
                    <a:pt y="2703" x="52043"/>
                    <a:pt y="2913" x="52024"/>
                    <a:pt y="3127" x="51985"/>
                  </a:cubicBezTo>
                  <a:cubicBezTo>
                    <a:pt y="3341" x="51946"/>
                    <a:pt y="3529" x="51893"/>
                    <a:pt y="3692" x="51826"/>
                  </a:cubicBezTo>
                  <a:cubicBezTo>
                    <a:pt y="3849" x="51762"/>
                    <a:pt y="3968" x="51688"/>
                    <a:pt y="4049" x="51604"/>
                  </a:cubicBezTo>
                  <a:cubicBezTo>
                    <a:pt y="4130" x="51520"/>
                    <a:pt y="4170" x="51429"/>
                    <a:pt y="4170" x="51331"/>
                  </a:cubicBezTo>
                  <a:cubicBezTo>
                    <a:pt y="4170" x="51198"/>
                    <a:pt y="4091" x="51095"/>
                    <a:pt y="3934" x="51020"/>
                  </a:cubicBezTo>
                  <a:cubicBezTo>
                    <a:pt y="3777" x="50945"/>
                    <a:pt y="3557" x="50908"/>
                    <a:pt y="3275" x="50908"/>
                  </a:cubicBezTo>
                  <a:cubicBezTo>
                    <a:pt y="3079" x="50908"/>
                    <a:pt y="2874" x="50928"/>
                    <a:pt y="2661" x="50967"/>
                  </a:cubicBezTo>
                  <a:cubicBezTo>
                    <a:pt y="2447" x="51006"/>
                    <a:pt y="2260" x="51059"/>
                    <a:pt y="2098" x="51125"/>
                  </a:cubicBezTo>
                  <a:cubicBezTo>
                    <a:pt y="1949" x="51186"/>
                    <a:pt y="1834" x="51259"/>
                    <a:pt y="1755" x="51345"/>
                  </a:cubicBezTo>
                  <a:cubicBezTo>
                    <a:pt y="1675" x="51430"/>
                    <a:pt y="1635" x="51523"/>
                    <a:pt y="1635" x="51622"/>
                  </a:cubicBezTo>
                  <a:close/>
                  <a:moveTo>
                    <a:pt y="184" x="57"/>
                  </a:moveTo>
                  <a:lnTo>
                    <a:pt y="680" x="1"/>
                  </a:lnTo>
                  <a:lnTo>
                    <a:pt y="680" x="905"/>
                  </a:lnTo>
                  <a:lnTo>
                    <a:pt y="4534" x="466"/>
                  </a:lnTo>
                  <a:lnTo>
                    <a:pt y="4534" x="814"/>
                  </a:lnTo>
                  <a:lnTo>
                    <a:pt y="680" x="1252"/>
                  </a:lnTo>
                  <a:lnTo>
                    <a:pt y="680" x="2165"/>
                  </a:lnTo>
                  <a:lnTo>
                    <a:pt y="184" x="2220"/>
                  </a:lnTo>
                  <a:close/>
                  <a:moveTo>
                    <a:pt y="1" x="2634"/>
                  </a:moveTo>
                  <a:lnTo>
                    <a:pt y="4534" x="2115"/>
                  </a:lnTo>
                  <a:lnTo>
                    <a:pt y="4534" x="2430"/>
                  </a:lnTo>
                  <a:lnTo>
                    <a:pt y="2725" x="2637"/>
                  </a:lnTo>
                  <a:cubicBezTo>
                    <a:pt y="2402" x="2674"/>
                    <a:pt y="2144" x="2754"/>
                    <a:pt y="1950" x="2878"/>
                  </a:cubicBezTo>
                  <a:cubicBezTo>
                    <a:pt y="1756" x="3002"/>
                    <a:pt y="1658" x="3148"/>
                    <a:pt y="1658" x="3317"/>
                  </a:cubicBezTo>
                  <a:cubicBezTo>
                    <a:pt y="1658" x="3426"/>
                    <a:pt y="1704" x="3510"/>
                    <a:pt y="1795" x="3571"/>
                  </a:cubicBezTo>
                  <a:cubicBezTo>
                    <a:pt y="1887" x="3631"/>
                    <a:pt y="2014" x="3661"/>
                    <a:pt y="2177" x="3661"/>
                  </a:cubicBezTo>
                  <a:cubicBezTo>
                    <a:pt y="2218" x="3661"/>
                    <a:pt y="2273" x="3658"/>
                    <a:pt y="2343" x="3653"/>
                  </a:cubicBezTo>
                  <a:cubicBezTo>
                    <a:pt y="2413" x="3647"/>
                    <a:pt y="2494" x="3639"/>
                    <a:pt y="2585" x="3629"/>
                  </a:cubicBezTo>
                  <a:lnTo>
                    <a:pt y="4534" x="3405"/>
                  </a:lnTo>
                  <a:lnTo>
                    <a:pt y="4534" x="3721"/>
                  </a:lnTo>
                  <a:lnTo>
                    <a:pt y="2565" x="3946"/>
                  </a:lnTo>
                  <a:cubicBezTo>
                    <a:pt y="2471" x="3956"/>
                    <a:pt y="2385" x="3964"/>
                    <a:pt y="2305" x="3969"/>
                  </a:cubicBezTo>
                  <a:cubicBezTo>
                    <a:pt y="2226" x="3974"/>
                    <a:pt y="2151" x="3976"/>
                    <a:pt y="2081" x="3976"/>
                  </a:cubicBezTo>
                  <a:cubicBezTo>
                    <a:pt y="1799" x="3976"/>
                    <a:pt y="1581" x="3930"/>
                    <a:pt y="1425" x="3837"/>
                  </a:cubicBezTo>
                  <a:cubicBezTo>
                    <a:pt y="1270" x="3744"/>
                    <a:pt y="1192" x="3613"/>
                    <a:pt y="1192" x="3444"/>
                  </a:cubicBezTo>
                  <a:cubicBezTo>
                    <a:pt y="1192" x="3307"/>
                    <a:pt y="1245" x="3176"/>
                    <a:pt y="1351" x="3052"/>
                  </a:cubicBezTo>
                  <a:cubicBezTo>
                    <a:pt y="1457" x="2927"/>
                    <a:pt y="1601" x="2825"/>
                    <a:pt y="1784" x="2745"/>
                  </a:cubicBezTo>
                  <a:lnTo>
                    <a:pt y="1" x="2949"/>
                  </a:lnTo>
                  <a:close/>
                  <a:moveTo>
                    <a:pt y="1192" x="13285"/>
                  </a:moveTo>
                  <a:cubicBezTo>
                    <a:pt y="1192" x="13154"/>
                    <a:pt y="1243" x="13030"/>
                    <a:pt y="1344" x="12914"/>
                  </a:cubicBezTo>
                  <a:cubicBezTo>
                    <a:pt y="1445" x="12798"/>
                    <a:pt y="1590" x="12699"/>
                    <a:pt y="1778" x="12615"/>
                  </a:cubicBezTo>
                  <a:lnTo>
                    <a:pt y="1271" x="12675"/>
                  </a:lnTo>
                  <a:lnTo>
                    <a:pt y="1271" x="12360"/>
                  </a:lnTo>
                  <a:lnTo>
                    <a:pt y="4534" x="11985"/>
                  </a:lnTo>
                  <a:lnTo>
                    <a:pt y="4534" x="12300"/>
                  </a:lnTo>
                  <a:lnTo>
                    <a:pt y="2871" x="12494"/>
                  </a:lnTo>
                  <a:cubicBezTo>
                    <a:pt y="2507" x="12535"/>
                    <a:pt y="2217" x="12618"/>
                    <a:pt y="2001" x="12744"/>
                  </a:cubicBezTo>
                  <a:cubicBezTo>
                    <a:pt y="1784" x="12869"/>
                    <a:pt y="1676" x="13016"/>
                    <a:pt y="1676" x="13184"/>
                  </a:cubicBezTo>
                  <a:cubicBezTo>
                    <a:pt y="1676" x="13231"/>
                    <a:pt y="1684" x="13275"/>
                    <a:pt y="1699" x="13316"/>
                  </a:cubicBezTo>
                  <a:cubicBezTo>
                    <a:pt y="1715" x="13357"/>
                    <a:pt y="1737" x="13393"/>
                    <a:pt y="1766" x="13425"/>
                  </a:cubicBezTo>
                  <a:lnTo>
                    <a:pt y="1236" x="13485"/>
                  </a:lnTo>
                  <a:cubicBezTo>
                    <a:pt y="1220" x="13452"/>
                    <a:pt y="1209" x="13419"/>
                    <a:pt y="1203" x="13386"/>
                  </a:cubicBezTo>
                  <a:cubicBezTo>
                    <a:pt y="1196" x="13353"/>
                    <a:pt y="1192" x="13319"/>
                    <a:pt y="1192" x="13285"/>
                  </a:cubicBezTo>
                  <a:close/>
                  <a:moveTo>
                    <a:pt y="1192" x="16876"/>
                  </a:moveTo>
                  <a:cubicBezTo>
                    <a:pt y="1192" x="16745"/>
                    <a:pt y="1242" x="16622"/>
                    <a:pt y="1342" x="16507"/>
                  </a:cubicBezTo>
                  <a:cubicBezTo>
                    <a:pt y="1442" x="16392"/>
                    <a:pt y="1588" x="16292"/>
                    <a:pt y="1778" x="16206"/>
                  </a:cubicBezTo>
                  <a:lnTo>
                    <a:pt y="1271" x="16266"/>
                  </a:lnTo>
                  <a:lnTo>
                    <a:pt y="1271" x="15951"/>
                  </a:lnTo>
                  <a:lnTo>
                    <a:pt y="4534" x="15576"/>
                  </a:lnTo>
                  <a:lnTo>
                    <a:pt y="4534" x="15891"/>
                  </a:lnTo>
                  <a:lnTo>
                    <a:pt y="2713" x="16102"/>
                  </a:lnTo>
                  <a:cubicBezTo>
                    <a:pt y="2400" x="16137"/>
                    <a:pt y="2147" x="16215"/>
                    <a:pt y="1951" x="16335"/>
                  </a:cubicBezTo>
                  <a:cubicBezTo>
                    <a:pt y="1756" x="16455"/>
                    <a:pt y="1658" x="16592"/>
                    <a:pt y="1658" x="16747"/>
                  </a:cubicBezTo>
                  <a:cubicBezTo>
                    <a:pt y="1658" x="16848"/>
                    <a:pt y="1708" x="16927"/>
                    <a:pt y="1806" x="16984"/>
                  </a:cubicBezTo>
                  <a:cubicBezTo>
                    <a:pt y="1904" x="17041"/>
                    <a:pt y="2041" x="17069"/>
                    <a:pt y="2218" x="17069"/>
                  </a:cubicBezTo>
                  <a:cubicBezTo>
                    <a:pt y="2266" x="17069"/>
                    <a:pt y="2321" x="17067"/>
                    <a:pt y="2383" x="17062"/>
                  </a:cubicBezTo>
                  <a:cubicBezTo>
                    <a:pt y="2444" x="17058"/>
                    <a:pt y="2510" x="17051"/>
                    <a:pt y="2582" x="17042"/>
                  </a:cubicBezTo>
                  <a:lnTo>
                    <a:pt y="4534" x="16818"/>
                  </a:lnTo>
                  <a:lnTo>
                    <a:pt y="4534" x="17133"/>
                  </a:lnTo>
                  <a:lnTo>
                    <a:pt y="2713" x="17343"/>
                  </a:lnTo>
                  <a:cubicBezTo>
                    <a:pt y="2400" x="17379"/>
                    <a:pt y="2147" x="17456"/>
                    <a:pt y="1951" x="17576"/>
                  </a:cubicBezTo>
                  <a:cubicBezTo>
                    <a:pt y="1756" x="17696"/>
                    <a:pt y="1658" x="17832"/>
                    <a:pt y="1658" x="17985"/>
                  </a:cubicBezTo>
                  <a:cubicBezTo>
                    <a:pt y="1658" x="18088"/>
                    <a:pt y="1707" x="18168"/>
                    <a:pt y="1804" x="18225"/>
                  </a:cubicBezTo>
                  <a:cubicBezTo>
                    <a:pt y="1901" x="18282"/>
                    <a:pt y="2037" x="18311"/>
                    <a:pt y="2212" x="18311"/>
                  </a:cubicBezTo>
                  <a:cubicBezTo>
                    <a:pt y="2255" x="18311"/>
                    <a:pt y="2306" x="18308"/>
                    <a:pt y="2366" x="18304"/>
                  </a:cubicBezTo>
                  <a:cubicBezTo>
                    <a:pt y="2427" x="18299"/>
                    <a:pt y="2499" x="18292"/>
                    <a:pt y="2582" x="18283"/>
                  </a:cubicBezTo>
                  <a:lnTo>
                    <a:pt y="4534" x="18062"/>
                  </a:lnTo>
                  <a:lnTo>
                    <a:pt y="4534" x="18377"/>
                  </a:lnTo>
                  <a:lnTo>
                    <a:pt y="2565" x="18602"/>
                  </a:lnTo>
                  <a:cubicBezTo>
                    <a:pt y="2485" x="18611"/>
                    <a:pt y="2407" x="18618"/>
                    <a:pt y="2330" x="18622"/>
                  </a:cubicBezTo>
                  <a:cubicBezTo>
                    <a:pt y="2253" x="18627"/>
                    <a:pt y="2183" x="18629"/>
                    <a:pt y="2119" x="18629"/>
                  </a:cubicBezTo>
                  <a:cubicBezTo>
                    <a:pt y="1824" x="18629"/>
                    <a:pt y="1595" x="18584"/>
                    <a:pt y="1434" x="18495"/>
                  </a:cubicBezTo>
                  <a:cubicBezTo>
                    <a:pt y="1273" x="18405"/>
                    <a:pt y="1192" x="18278"/>
                    <a:pt y="1192" x="18114"/>
                  </a:cubicBezTo>
                  <a:cubicBezTo>
                    <a:pt y="1192" x="17973"/>
                    <a:pt y="1253" x="17840"/>
                    <a:pt y="1373" x="17714"/>
                  </a:cubicBezTo>
                  <a:cubicBezTo>
                    <a:pt y="1493" x="17588"/>
                    <a:pt y="1668" x="17477"/>
                    <a:pt y="1897" x="17381"/>
                  </a:cubicBezTo>
                  <a:cubicBezTo>
                    <a:pt y="1676" x="17363"/>
                    <a:pt y="1503" x="17309"/>
                    <a:pt y="1379" x="17219"/>
                  </a:cubicBezTo>
                  <a:cubicBezTo>
                    <a:pt y="1254" x="17129"/>
                    <a:pt y="1192" x="17015"/>
                    <a:pt y="1192" x="16876"/>
                  </a:cubicBezTo>
                  <a:close/>
                  <a:moveTo>
                    <a:pt y="344" x="21668"/>
                  </a:moveTo>
                  <a:lnTo>
                    <a:pt y="1271" x="21562"/>
                  </a:lnTo>
                  <a:lnTo>
                    <a:pt y="1271" x="21300"/>
                  </a:lnTo>
                  <a:lnTo>
                    <a:pt y="1688" x="21250"/>
                  </a:lnTo>
                  <a:lnTo>
                    <a:pt y="1688" x="21517"/>
                  </a:lnTo>
                  <a:lnTo>
                    <a:pt y="3459" x="21314"/>
                  </a:lnTo>
                  <a:cubicBezTo>
                    <a:pt y="3523" x="21307"/>
                    <a:pt y="3582" x="21302"/>
                    <a:pt y="3635" x="21298"/>
                  </a:cubicBezTo>
                  <a:cubicBezTo>
                    <a:pt y="3689" x="21295"/>
                    <a:pt y="3738" x="21293"/>
                    <a:pt y="3782" x="21293"/>
                  </a:cubicBezTo>
                  <a:cubicBezTo>
                    <a:pt y="4035" x="21293"/>
                    <a:pt y="4223" x="21339"/>
                    <a:pt y="4348" x="21431"/>
                  </a:cubicBezTo>
                  <a:cubicBezTo>
                    <a:pt y="4472" x="21523"/>
                    <a:pt y="4534" x="21662"/>
                    <a:pt y="4534" x="21850"/>
                  </a:cubicBezTo>
                  <a:lnTo>
                    <a:pt y="4534" x="22151"/>
                  </a:lnTo>
                  <a:lnTo>
                    <a:pt y="4085" x="22204"/>
                  </a:lnTo>
                  <a:lnTo>
                    <a:pt y="4085" x="21885"/>
                  </a:lnTo>
                  <a:cubicBezTo>
                    <a:pt y="4085" x="21788"/>
                    <a:pt y="4057" x="21718"/>
                    <a:pt y="4001" x="21674"/>
                  </a:cubicBezTo>
                  <a:cubicBezTo>
                    <a:pt y="3945" x="21630"/>
                    <a:pt y="3854" x="21608"/>
                    <a:pt y="3730" x="21608"/>
                  </a:cubicBezTo>
                  <a:cubicBezTo>
                    <a:pt y="3705" x="21608"/>
                    <a:pt y="3670" x="21610"/>
                    <a:pt y="3625" x="21613"/>
                  </a:cubicBezTo>
                  <a:cubicBezTo>
                    <a:pt y="3580" x="21617"/>
                    <a:pt y="3525" x="21622"/>
                    <a:pt y="3459" x="21629"/>
                  </a:cubicBezTo>
                  <a:lnTo>
                    <a:pt y="1688" x="21832"/>
                  </a:lnTo>
                  <a:lnTo>
                    <a:pt y="1688" x="22461"/>
                  </a:lnTo>
                  <a:lnTo>
                    <a:pt y="1271" x="22509"/>
                  </a:lnTo>
                  <a:lnTo>
                    <a:pt y="1271" x="21879"/>
                  </a:lnTo>
                  <a:lnTo>
                    <a:pt y="344" x="21983"/>
                  </a:lnTo>
                  <a:close/>
                  <a:moveTo>
                    <a:pt y="1192" x="25981"/>
                  </a:moveTo>
                  <a:cubicBezTo>
                    <a:pt y="1192" x="25850"/>
                    <a:pt y="1243" x="25726"/>
                    <a:pt y="1344" x="25610"/>
                  </a:cubicBezTo>
                  <a:cubicBezTo>
                    <a:pt y="1445" x="25494"/>
                    <a:pt y="1590" x="25395"/>
                    <a:pt y="1778" x="25311"/>
                  </a:cubicBezTo>
                  <a:lnTo>
                    <a:pt y="1271" x="25371"/>
                  </a:lnTo>
                  <a:lnTo>
                    <a:pt y="1271" x="25056"/>
                  </a:lnTo>
                  <a:lnTo>
                    <a:pt y="4534" x="24681"/>
                  </a:lnTo>
                  <a:lnTo>
                    <a:pt y="4534" x="24996"/>
                  </a:lnTo>
                  <a:lnTo>
                    <a:pt y="2871" x="25190"/>
                  </a:lnTo>
                  <a:cubicBezTo>
                    <a:pt y="2507" x="25231"/>
                    <a:pt y="2217" x="25314"/>
                    <a:pt y="2001" x="25440"/>
                  </a:cubicBezTo>
                  <a:cubicBezTo>
                    <a:pt y="1784" x="25565"/>
                    <a:pt y="1676" x="25712"/>
                    <a:pt y="1676" x="25880"/>
                  </a:cubicBezTo>
                  <a:cubicBezTo>
                    <a:pt y="1676" x="25927"/>
                    <a:pt y="1684" x="25971"/>
                    <a:pt y="1699" x="26012"/>
                  </a:cubicBezTo>
                  <a:cubicBezTo>
                    <a:pt y="1715" x="26053"/>
                    <a:pt y="1737" x="26089"/>
                    <a:pt y="1766" x="26121"/>
                  </a:cubicBezTo>
                  <a:lnTo>
                    <a:pt y="1236" x="26181"/>
                  </a:lnTo>
                  <a:cubicBezTo>
                    <a:pt y="1220" x="26148"/>
                    <a:pt y="1209" x="26115"/>
                    <a:pt y="1203" x="26082"/>
                  </a:cubicBezTo>
                  <a:cubicBezTo>
                    <a:pt y="1196" x="26049"/>
                    <a:pt y="1192" x="26015"/>
                    <a:pt y="1192" x="25981"/>
                  </a:cubicBezTo>
                  <a:close/>
                  <a:moveTo>
                    <a:pt y="1192" x="32514"/>
                  </a:moveTo>
                  <a:cubicBezTo>
                    <a:pt y="1192" x="32383"/>
                    <a:pt y="1243" x="32259"/>
                    <a:pt y="1344" x="32143"/>
                  </a:cubicBezTo>
                  <a:cubicBezTo>
                    <a:pt y="1445" x="32027"/>
                    <a:pt y="1590" x="31928"/>
                    <a:pt y="1778" x="31844"/>
                  </a:cubicBezTo>
                  <a:lnTo>
                    <a:pt y="1271" x="31904"/>
                  </a:lnTo>
                  <a:lnTo>
                    <a:pt y="1271" x="31589"/>
                  </a:lnTo>
                  <a:lnTo>
                    <a:pt y="4534" x="31214"/>
                  </a:lnTo>
                  <a:lnTo>
                    <a:pt y="4534" x="31529"/>
                  </a:lnTo>
                  <a:lnTo>
                    <a:pt y="2871" x="31723"/>
                  </a:lnTo>
                  <a:cubicBezTo>
                    <a:pt y="2507" x="31764"/>
                    <a:pt y="2217" x="31847"/>
                    <a:pt y="2001" x="31973"/>
                  </a:cubicBezTo>
                  <a:cubicBezTo>
                    <a:pt y="1784" x="32098"/>
                    <a:pt y="1676" x="32245"/>
                    <a:pt y="1676" x="32413"/>
                  </a:cubicBezTo>
                  <a:cubicBezTo>
                    <a:pt y="1676" x="32460"/>
                    <a:pt y="1684" x="32504"/>
                    <a:pt y="1699" x="32545"/>
                  </a:cubicBezTo>
                  <a:cubicBezTo>
                    <a:pt y="1715" x="32586"/>
                    <a:pt y="1737" x="32622"/>
                    <a:pt y="1766" x="32654"/>
                  </a:cubicBezTo>
                  <a:lnTo>
                    <a:pt y="1236" x="32714"/>
                  </a:lnTo>
                  <a:cubicBezTo>
                    <a:pt y="1220" x="32681"/>
                    <a:pt y="1209" x="32648"/>
                    <a:pt y="1203" x="32615"/>
                  </a:cubicBezTo>
                  <a:cubicBezTo>
                    <a:pt y="1196" x="32582"/>
                    <a:pt y="1192" x="32548"/>
                    <a:pt y="1192" x="32514"/>
                  </a:cubicBezTo>
                  <a:close/>
                  <a:moveTo>
                    <a:pt y="1271" x="36303"/>
                  </a:moveTo>
                  <a:lnTo>
                    <a:pt y="4534" x="35928"/>
                  </a:lnTo>
                  <a:lnTo>
                    <a:pt y="4534" x="36243"/>
                  </a:lnTo>
                  <a:lnTo>
                    <a:pt y="1271" x="36618"/>
                  </a:lnTo>
                  <a:close/>
                  <a:moveTo>
                    <a:pt y="1192" x="38231"/>
                  </a:moveTo>
                  <a:cubicBezTo>
                    <a:pt y="1192" x="38095"/>
                    <a:pt y="1244" x="37965"/>
                    <a:pt y="1347" x="37842"/>
                  </a:cubicBezTo>
                  <a:cubicBezTo>
                    <a:pt y="1450" x="37719"/>
                    <a:pt y="1595" x="37613"/>
                    <a:pt y="1784" x="37525"/>
                  </a:cubicBezTo>
                  <a:lnTo>
                    <a:pt y="1271" x="37589"/>
                  </a:lnTo>
                  <a:lnTo>
                    <a:pt y="1271" x="37274"/>
                  </a:lnTo>
                  <a:lnTo>
                    <a:pt y="4534" x="36902"/>
                  </a:lnTo>
                  <a:lnTo>
                    <a:pt y="4534" x="37217"/>
                  </a:lnTo>
                  <a:lnTo>
                    <a:pt y="2725" x="37428"/>
                  </a:lnTo>
                  <a:cubicBezTo>
                    <a:pt y="2397" x="37466"/>
                    <a:pt y="2137" x="37545"/>
                    <a:pt y="1945" x="37668"/>
                  </a:cubicBezTo>
                  <a:cubicBezTo>
                    <a:pt y="1754" x="37790"/>
                    <a:pt y="1658" x="37935"/>
                    <a:pt y="1658" x="38104"/>
                  </a:cubicBezTo>
                  <a:cubicBezTo>
                    <a:pt y="1658" x="38213"/>
                    <a:pt y="1704" x="38297"/>
                    <a:pt y="1795" x="38358"/>
                  </a:cubicBezTo>
                  <a:cubicBezTo>
                    <a:pt y="1887" x="38418"/>
                    <a:pt y="2014" x="38448"/>
                    <a:pt y="2177" x="38448"/>
                  </a:cubicBezTo>
                  <a:cubicBezTo>
                    <a:pt y="2218" x="38448"/>
                    <a:pt y="2273" x="38445"/>
                    <a:pt y="2343" x="38440"/>
                  </a:cubicBezTo>
                  <a:cubicBezTo>
                    <a:pt y="2413" x="38434"/>
                    <a:pt y="2494" x="38426"/>
                    <a:pt y="2585" x="38416"/>
                  </a:cubicBezTo>
                  <a:lnTo>
                    <a:pt y="4534" x="38192"/>
                  </a:lnTo>
                  <a:lnTo>
                    <a:pt y="4534" x="38508"/>
                  </a:lnTo>
                  <a:lnTo>
                    <a:pt y="2565" x="38733"/>
                  </a:lnTo>
                  <a:cubicBezTo>
                    <a:pt y="2471" x="38743"/>
                    <a:pt y="2385" x="38751"/>
                    <a:pt y="2305" x="38756"/>
                  </a:cubicBezTo>
                  <a:cubicBezTo>
                    <a:pt y="2226" x="38761"/>
                    <a:pt y="2151" x="38763"/>
                    <a:pt y="2081" x="38763"/>
                  </a:cubicBezTo>
                  <a:cubicBezTo>
                    <a:pt y="1799" x="38763"/>
                    <a:pt y="1581" x="38717"/>
                    <a:pt y="1425" x="38624"/>
                  </a:cubicBezTo>
                  <a:cubicBezTo>
                    <a:pt y="1270" x="38531"/>
                    <a:pt y="1192" x="38400"/>
                    <a:pt y="1192" x="38231"/>
                  </a:cubicBezTo>
                  <a:close/>
                  <a:moveTo>
                    <a:pt y="1271" x="39500"/>
                  </a:moveTo>
                  <a:lnTo>
                    <a:pt y="4534" x="39125"/>
                  </a:lnTo>
                  <a:lnTo>
                    <a:pt y="4534" x="39440"/>
                  </a:lnTo>
                  <a:lnTo>
                    <a:pt y="1271" x="39815"/>
                  </a:lnTo>
                  <a:close/>
                  <a:moveTo>
                    <a:pt y="344" x="40618"/>
                  </a:moveTo>
                  <a:lnTo>
                    <a:pt y="1271" x="40512"/>
                  </a:lnTo>
                  <a:lnTo>
                    <a:pt y="1271" x="40250"/>
                  </a:lnTo>
                  <a:lnTo>
                    <a:pt y="1688" x="40200"/>
                  </a:lnTo>
                  <a:lnTo>
                    <a:pt y="1688" x="40467"/>
                  </a:lnTo>
                  <a:lnTo>
                    <a:pt y="3459" x="40264"/>
                  </a:lnTo>
                  <a:cubicBezTo>
                    <a:pt y="3523" x="40257"/>
                    <a:pt y="3582" x="40252"/>
                    <a:pt y="3635" x="40248"/>
                  </a:cubicBezTo>
                  <a:cubicBezTo>
                    <a:pt y="3689" x="40245"/>
                    <a:pt y="3738" x="40243"/>
                    <a:pt y="3782" x="40243"/>
                  </a:cubicBezTo>
                  <a:cubicBezTo>
                    <a:pt y="4035" x="40243"/>
                    <a:pt y="4223" x="40289"/>
                    <a:pt y="4348" x="40381"/>
                  </a:cubicBezTo>
                  <a:cubicBezTo>
                    <a:pt y="4472" x="40473"/>
                    <a:pt y="4534" x="40612"/>
                    <a:pt y="4534" x="40800"/>
                  </a:cubicBezTo>
                  <a:lnTo>
                    <a:pt y="4534" x="41101"/>
                  </a:lnTo>
                  <a:lnTo>
                    <a:pt y="4085" x="41154"/>
                  </a:lnTo>
                  <a:lnTo>
                    <a:pt y="4085" x="40835"/>
                  </a:lnTo>
                  <a:cubicBezTo>
                    <a:pt y="4085" x="40738"/>
                    <a:pt y="4057" x="40668"/>
                    <a:pt y="4001" x="40624"/>
                  </a:cubicBezTo>
                  <a:cubicBezTo>
                    <a:pt y="3945" x="40580"/>
                    <a:pt y="3854" x="40558"/>
                    <a:pt y="3730" x="40558"/>
                  </a:cubicBezTo>
                  <a:cubicBezTo>
                    <a:pt y="3705" x="40558"/>
                    <a:pt y="3670" x="40560"/>
                    <a:pt y="3625" x="40563"/>
                  </a:cubicBezTo>
                  <a:cubicBezTo>
                    <a:pt y="3580" x="40567"/>
                    <a:pt y="3525" x="40572"/>
                    <a:pt y="3459" x="40579"/>
                  </a:cubicBezTo>
                  <a:lnTo>
                    <a:pt y="1688" x="40782"/>
                  </a:lnTo>
                  <a:lnTo>
                    <a:pt y="1688" x="41411"/>
                  </a:lnTo>
                  <a:lnTo>
                    <a:pt y="1271" x="41459"/>
                  </a:lnTo>
                  <a:lnTo>
                    <a:pt y="1271" x="40829"/>
                  </a:lnTo>
                  <a:lnTo>
                    <a:pt y="344" x="40933"/>
                  </a:lnTo>
                  <a:close/>
                  <a:moveTo>
                    <a:pt y="1271" x="41849"/>
                  </a:moveTo>
                  <a:lnTo>
                    <a:pt y="4534" x="41474"/>
                  </a:lnTo>
                  <a:lnTo>
                    <a:pt y="4534" x="41789"/>
                  </a:lnTo>
                  <a:lnTo>
                    <a:pt y="1271" x="42164"/>
                  </a:lnTo>
                  <a:close/>
                  <a:moveTo>
                    <a:pt y="1" x="45116"/>
                  </a:moveTo>
                  <a:lnTo>
                    <a:pt y="4534" x="44597"/>
                  </a:lnTo>
                  <a:lnTo>
                    <a:pt y="4534" x="44912"/>
                  </a:lnTo>
                  <a:lnTo>
                    <a:pt y="1" x="45431"/>
                  </a:lnTo>
                  <a:close/>
                  <a:moveTo>
                    <a:pt y="1271" x="45946"/>
                  </a:moveTo>
                  <a:lnTo>
                    <a:pt y="4534" x="45571"/>
                  </a:lnTo>
                  <a:lnTo>
                    <a:pt y="4534" x="45886"/>
                  </a:lnTo>
                  <a:lnTo>
                    <a:pt y="1271" x="46261"/>
                  </a:lnTo>
                  <a:close/>
                  <a:moveTo>
                    <a:pt y="1271" x="46829"/>
                  </a:moveTo>
                  <a:lnTo>
                    <a:pt y="1699" x="46780"/>
                  </a:lnTo>
                  <a:lnTo>
                    <a:pt y="1699" x="47912"/>
                  </a:lnTo>
                  <a:lnTo>
                    <a:pt y="4045" x="46468"/>
                  </a:lnTo>
                  <a:lnTo>
                    <a:pt y="4534" x="46412"/>
                  </a:lnTo>
                  <a:lnTo>
                    <a:pt y="4534" x="47968"/>
                  </a:lnTo>
                  <a:lnTo>
                    <a:pt y="4106" x="48018"/>
                  </a:lnTo>
                  <a:lnTo>
                    <a:pt y="4106" x="46826"/>
                  </a:lnTo>
                  <a:lnTo>
                    <a:pt y="1760" x="48269"/>
                  </a:lnTo>
                  <a:lnTo>
                    <a:pt y="1271" x="48326"/>
                  </a:lnTo>
                  <a:close/>
                  <a:moveTo>
                    <a:pt y="3794" x="52934"/>
                  </a:moveTo>
                  <a:lnTo>
                    <a:pt y="4534" x="52850"/>
                  </a:lnTo>
                  <a:lnTo>
                    <a:pt y="4534" x="53211"/>
                  </a:lnTo>
                  <a:lnTo>
                    <a:pt y="3794" x="53295"/>
                  </a:lnTo>
                  <a:close/>
                  <a:moveTo>
                    <a:pt y="1192" x="5506"/>
                  </a:moveTo>
                  <a:cubicBezTo>
                    <a:pt y="1192" x="5368"/>
                    <a:pt y="1231" x="5237"/>
                    <a:pt y="1309" x="5115"/>
                  </a:cubicBezTo>
                  <a:cubicBezTo>
                    <a:pt y="1387" x="4992"/>
                    <a:pt y="1497" x="4886"/>
                    <a:pt y="1641" x="4797"/>
                  </a:cubicBezTo>
                  <a:cubicBezTo>
                    <a:pt y="1870" x="4659"/>
                    <a:pt y="2131" x="4554"/>
                    <a:pt y="2423" x="4483"/>
                  </a:cubicBezTo>
                  <a:cubicBezTo>
                    <a:pt y="2716" x="4412"/>
                    <a:pt y="3032" x="4376"/>
                    <a:pt y="3372" x="4376"/>
                  </a:cubicBezTo>
                  <a:cubicBezTo>
                    <a:pt y="3770" x="4376"/>
                    <a:pt y="4077" x="4448"/>
                    <a:pt y="4294" x="4591"/>
                  </a:cubicBezTo>
                  <a:cubicBezTo>
                    <a:pt y="4510" x="4734"/>
                    <a:pt y="4619" x="4939"/>
                    <a:pt y="4619" x="5205"/>
                  </a:cubicBezTo>
                  <a:cubicBezTo>
                    <a:pt y="4619" x="5329"/>
                    <a:pt y="4599" x="5451"/>
                    <a:pt y="4560" x="5572"/>
                  </a:cubicBezTo>
                  <a:cubicBezTo>
                    <a:pt y="4522" x="5692"/>
                    <a:pt y="4463" x="5809"/>
                    <a:pt y="4386" x="5922"/>
                  </a:cubicBezTo>
                  <a:lnTo>
                    <a:pt y="3855" x="5982"/>
                  </a:lnTo>
                  <a:lnTo>
                    <a:pt y="3855" x="5982"/>
                  </a:lnTo>
                  <a:cubicBezTo>
                    <a:pt y="3956" x="5877"/>
                    <a:pt y="4033" x="5763"/>
                    <a:pt y="4085" x="5641"/>
                  </a:cubicBezTo>
                  <a:cubicBezTo>
                    <a:pt y="4138" x="5519"/>
                    <a:pt y="4164" x="5390"/>
                    <a:pt y="4164" x="5253"/>
                  </a:cubicBezTo>
                  <a:cubicBezTo>
                    <a:pt y="4164" x="5074"/>
                    <a:pt y="4090" x="4937"/>
                    <a:pt y="3943" x="4839"/>
                  </a:cubicBezTo>
                  <a:cubicBezTo>
                    <a:pt y="3795" x="4741"/>
                    <a:pt y="3586" x="4693"/>
                    <a:pt y="3316" x="4693"/>
                  </a:cubicBezTo>
                  <a:cubicBezTo>
                    <a:pt y="3285" x="4693"/>
                    <a:pt y="3248" x="4694"/>
                    <a:pt y="3206" x="4696"/>
                  </a:cubicBezTo>
                  <a:cubicBezTo>
                    <a:pt y="3163" x="4698"/>
                    <a:pt y="3105" x="4703"/>
                    <a:pt y="3031" x="4710"/>
                  </a:cubicBezTo>
                  <a:lnTo>
                    <a:pt y="3031" x="6175"/>
                  </a:lnTo>
                  <a:cubicBezTo>
                    <a:pt y="2914" x="6189"/>
                    <a:pt y="2805" x="6199"/>
                    <a:pt y="2703" x="6206"/>
                  </a:cubicBezTo>
                  <a:cubicBezTo>
                    <a:pt y="2601" x="6213"/>
                    <a:pt y="2505" x="6217"/>
                    <a:pt y="2416" x="6217"/>
                  </a:cubicBezTo>
                  <a:cubicBezTo>
                    <a:pt y="2043" x="6217"/>
                    <a:pt y="1746" x="6152"/>
                    <a:pt y="1524" x="6024"/>
                  </a:cubicBezTo>
                  <a:cubicBezTo>
                    <a:pt y="1303" x="5895"/>
                    <a:pt y="1192" x="5723"/>
                    <a:pt y="1192" x="5506"/>
                  </a:cubicBezTo>
                  <a:close/>
                  <a:moveTo>
                    <a:pt y="1192" x="10937"/>
                  </a:moveTo>
                  <a:cubicBezTo>
                    <a:pt y="1192" x="10831"/>
                    <a:pt y="1211" x="10721"/>
                    <a:pt y="1249" x="10608"/>
                  </a:cubicBezTo>
                  <a:cubicBezTo>
                    <a:pt y="1287" x="10494"/>
                    <a:pt y="1344" x="10378"/>
                    <a:pt y="1420" x="10259"/>
                  </a:cubicBezTo>
                  <a:lnTo>
                    <a:pt y="1915" x="10204"/>
                  </a:lnTo>
                  <a:cubicBezTo>
                    <a:pt y="1826" x="10318"/>
                    <a:pt y="1759" x="10429"/>
                    <a:pt y="1714" x="10537"/>
                  </a:cubicBezTo>
                  <a:cubicBezTo>
                    <a:pt y="1669" x="10645"/>
                    <a:pt y="1647" x="10751"/>
                    <a:pt y="1647" x="10853"/>
                  </a:cubicBezTo>
                  <a:cubicBezTo>
                    <a:pt y="1647" x="11003"/>
                    <a:pt y="1695" x="11119"/>
                    <a:pt y="1791" x="11202"/>
                  </a:cubicBezTo>
                  <a:cubicBezTo>
                    <a:pt y="1887" x="11284"/>
                    <a:pt y="2022" x="11326"/>
                    <a:pt y="2195" x="11326"/>
                  </a:cubicBezTo>
                  <a:cubicBezTo>
                    <a:pt y="2233" x="11326"/>
                    <a:pt y="2262" x="11325"/>
                    <a:pt y="2281" x="11324"/>
                  </a:cubicBezTo>
                  <a:cubicBezTo>
                    <a:pt y="2299" x="11323"/>
                    <a:pt y="2316" x="11321"/>
                    <a:pt y="2332" x="11319"/>
                  </a:cubicBezTo>
                  <a:lnTo>
                    <a:pt y="2474" x="11302"/>
                  </a:lnTo>
                  <a:lnTo>
                    <a:pt y="2474" x="10864"/>
                  </a:lnTo>
                  <a:cubicBezTo>
                    <a:pt y="2474" x="10550"/>
                    <a:pt y="2585" x="10303"/>
                    <a:pt y="2806" x="10125"/>
                  </a:cubicBezTo>
                  <a:cubicBezTo>
                    <a:pt y="3028" x="9946"/>
                    <a:pt y="3329" x="9857"/>
                    <a:pt y="3710" x="9857"/>
                  </a:cubicBezTo>
                  <a:cubicBezTo>
                    <a:pt y="3976" x="9857"/>
                    <a:pt y="4194" x="9909"/>
                    <a:pt y="4364" x="10013"/>
                  </a:cubicBezTo>
                  <a:cubicBezTo>
                    <a:pt y="4534" x="10118"/>
                    <a:pt y="4619" x="10252"/>
                    <a:pt y="4619" x="10415"/>
                  </a:cubicBezTo>
                  <a:cubicBezTo>
                    <a:pt y="4619" x="10560"/>
                    <a:pt y="4571" x="10691"/>
                    <a:pt y="4474" x="10810"/>
                  </a:cubicBezTo>
                  <a:cubicBezTo>
                    <a:pt y="4378" x="10928"/>
                    <a:pt y="4233" x="11033"/>
                    <a:pt y="4039" x="11126"/>
                  </a:cubicBezTo>
                  <a:lnTo>
                    <a:pt y="4039" x="11126"/>
                  </a:lnTo>
                  <a:lnTo>
                    <a:pt y="4534" x="11067"/>
                  </a:lnTo>
                  <a:lnTo>
                    <a:pt y="4534" x="11382"/>
                  </a:lnTo>
                  <a:lnTo>
                    <a:pt y="2672" x="11596"/>
                  </a:lnTo>
                  <a:cubicBezTo>
                    <a:pt y="2575" x="11608"/>
                    <a:pt y="2484" x="11616"/>
                    <a:pt y="2397" x="11622"/>
                  </a:cubicBezTo>
                  <a:cubicBezTo>
                    <a:pt y="2311" x="11628"/>
                    <a:pt y="2235" x="11631"/>
                    <a:pt y="2171" x="11631"/>
                  </a:cubicBezTo>
                  <a:cubicBezTo>
                    <a:pt y="1853" x="11631"/>
                    <a:pt y="1610" x="11572"/>
                    <a:pt y="1443" x="11453"/>
                  </a:cubicBezTo>
                  <a:cubicBezTo>
                    <a:pt y="1276" x="11335"/>
                    <a:pt y="1192" x="11163"/>
                    <a:pt y="1192" x="10937"/>
                  </a:cubicBezTo>
                  <a:close/>
                  <a:moveTo>
                    <a:pt y="1192" x="14528"/>
                  </a:moveTo>
                  <a:cubicBezTo>
                    <a:pt y="1192" x="14422"/>
                    <a:pt y="1211" x="14312"/>
                    <a:pt y="1249" x="14199"/>
                  </a:cubicBezTo>
                  <a:cubicBezTo>
                    <a:pt y="1287" x="14085"/>
                    <a:pt y="1344" x="13969"/>
                    <a:pt y="1420" x="13850"/>
                  </a:cubicBezTo>
                  <a:lnTo>
                    <a:pt y="1915" x="13795"/>
                  </a:lnTo>
                  <a:cubicBezTo>
                    <a:pt y="1826" x="13909"/>
                    <a:pt y="1759" x="14020"/>
                    <a:pt y="1714" x="14128"/>
                  </a:cubicBezTo>
                  <a:cubicBezTo>
                    <a:pt y="1669" x="14236"/>
                    <a:pt y="1647" x="14342"/>
                    <a:pt y="1647" x="14444"/>
                  </a:cubicBezTo>
                  <a:cubicBezTo>
                    <a:pt y="1647" x="14594"/>
                    <a:pt y="1695" x="14710"/>
                    <a:pt y="1791" x="14793"/>
                  </a:cubicBezTo>
                  <a:cubicBezTo>
                    <a:pt y="1887" x="14875"/>
                    <a:pt y="2022" x="14917"/>
                    <a:pt y="2195" x="14917"/>
                  </a:cubicBezTo>
                  <a:cubicBezTo>
                    <a:pt y="2233" x="14917"/>
                    <a:pt y="2262" x="14916"/>
                    <a:pt y="2281" x="14915"/>
                  </a:cubicBezTo>
                  <a:cubicBezTo>
                    <a:pt y="2299" x="14914"/>
                    <a:pt y="2316" x="14912"/>
                    <a:pt y="2332" x="14910"/>
                  </a:cubicBezTo>
                  <a:lnTo>
                    <a:pt y="2474" x="14893"/>
                  </a:lnTo>
                  <a:lnTo>
                    <a:pt y="2474" x="14455"/>
                  </a:lnTo>
                  <a:cubicBezTo>
                    <a:pt y="2474" x="14141"/>
                    <a:pt y="2585" x="13894"/>
                    <a:pt y="2806" x="13716"/>
                  </a:cubicBezTo>
                  <a:cubicBezTo>
                    <a:pt y="3028" x="13537"/>
                    <a:pt y="3329" x="13448"/>
                    <a:pt y="3710" x="13448"/>
                  </a:cubicBezTo>
                  <a:cubicBezTo>
                    <a:pt y="3976" x="13448"/>
                    <a:pt y="4194" x="13500"/>
                    <a:pt y="4364" x="13604"/>
                  </a:cubicBezTo>
                  <a:cubicBezTo>
                    <a:pt y="4534" x="13709"/>
                    <a:pt y="4619" x="13843"/>
                    <a:pt y="4619" x="14006"/>
                  </a:cubicBezTo>
                  <a:cubicBezTo>
                    <a:pt y="4619" x="14151"/>
                    <a:pt y="4571" x="14282"/>
                    <a:pt y="4474" x="14401"/>
                  </a:cubicBezTo>
                  <a:cubicBezTo>
                    <a:pt y="4378" x="14519"/>
                    <a:pt y="4233" x="14624"/>
                    <a:pt y="4039" x="14717"/>
                  </a:cubicBezTo>
                  <a:lnTo>
                    <a:pt y="4039" x="14717"/>
                  </a:lnTo>
                  <a:lnTo>
                    <a:pt y="4534" x="14658"/>
                  </a:lnTo>
                  <a:lnTo>
                    <a:pt y="4534" x="14973"/>
                  </a:lnTo>
                  <a:lnTo>
                    <a:pt y="2672" x="15187"/>
                  </a:lnTo>
                  <a:cubicBezTo>
                    <a:pt y="2575" x="15199"/>
                    <a:pt y="2484" x="15207"/>
                    <a:pt y="2397" x="15213"/>
                  </a:cubicBezTo>
                  <a:cubicBezTo>
                    <a:pt y="2311" x="15219"/>
                    <a:pt y="2235" x="15222"/>
                    <a:pt y="2171" x="15222"/>
                  </a:cubicBezTo>
                  <a:cubicBezTo>
                    <a:pt y="1853" x="15222"/>
                    <a:pt y="1610" x="15163"/>
                    <a:pt y="1443" x="15044"/>
                  </a:cubicBezTo>
                  <a:cubicBezTo>
                    <a:pt y="1276" x="14926"/>
                    <a:pt y="1192" x="14754"/>
                    <a:pt y="1192" x="14528"/>
                  </a:cubicBezTo>
                  <a:close/>
                  <a:moveTo>
                    <a:pt y="1192" x="20160"/>
                  </a:moveTo>
                  <a:cubicBezTo>
                    <a:pt y="1192" x="20022"/>
                    <a:pt y="1231" x="19891"/>
                    <a:pt y="1309" x="19769"/>
                  </a:cubicBezTo>
                  <a:cubicBezTo>
                    <a:pt y="1387" x="19646"/>
                    <a:pt y="1497" x="19540"/>
                    <a:pt y="1641" x="19451"/>
                  </a:cubicBezTo>
                  <a:cubicBezTo>
                    <a:pt y="1870" x="19313"/>
                    <a:pt y="2131" x="19208"/>
                    <a:pt y="2423" x="19137"/>
                  </a:cubicBezTo>
                  <a:cubicBezTo>
                    <a:pt y="2716" x="19066"/>
                    <a:pt y="3032" x="19030"/>
                    <a:pt y="3372" x="19030"/>
                  </a:cubicBezTo>
                  <a:cubicBezTo>
                    <a:pt y="3770" x="19030"/>
                    <a:pt y="4077" x="19102"/>
                    <a:pt y="4294" x="19245"/>
                  </a:cubicBezTo>
                  <a:cubicBezTo>
                    <a:pt y="4510" x="19388"/>
                    <a:pt y="4619" x="19593"/>
                    <a:pt y="4619" x="19859"/>
                  </a:cubicBezTo>
                  <a:cubicBezTo>
                    <a:pt y="4619" x="19983"/>
                    <a:pt y="4599" x="20105"/>
                    <a:pt y="4560" x="20226"/>
                  </a:cubicBezTo>
                  <a:cubicBezTo>
                    <a:pt y="4522" x="20346"/>
                    <a:pt y="4463" x="20463"/>
                    <a:pt y="4386" x="20576"/>
                  </a:cubicBezTo>
                  <a:lnTo>
                    <a:pt y="3855" x="20636"/>
                  </a:lnTo>
                  <a:lnTo>
                    <a:pt y="3855" x="20636"/>
                  </a:lnTo>
                  <a:cubicBezTo>
                    <a:pt y="3956" x="20531"/>
                    <a:pt y="4033" x="20417"/>
                    <a:pt y="4085" x="20295"/>
                  </a:cubicBezTo>
                  <a:cubicBezTo>
                    <a:pt y="4138" x="20173"/>
                    <a:pt y="4164" x="20044"/>
                    <a:pt y="4164" x="19907"/>
                  </a:cubicBezTo>
                  <a:cubicBezTo>
                    <a:pt y="4164" x="19728"/>
                    <a:pt y="4090" x="19591"/>
                    <a:pt y="3943" x="19493"/>
                  </a:cubicBezTo>
                  <a:cubicBezTo>
                    <a:pt y="3795" x="19395"/>
                    <a:pt y="3586" x="19347"/>
                    <a:pt y="3316" x="19347"/>
                  </a:cubicBezTo>
                  <a:cubicBezTo>
                    <a:pt y="3285" x="19347"/>
                    <a:pt y="3248" x="19348"/>
                    <a:pt y="3206" x="19350"/>
                  </a:cubicBezTo>
                  <a:cubicBezTo>
                    <a:pt y="3163" x="19352"/>
                    <a:pt y="3105" x="19357"/>
                    <a:pt y="3031" x="19364"/>
                  </a:cubicBezTo>
                  <a:lnTo>
                    <a:pt y="3031" x="20829"/>
                  </a:lnTo>
                  <a:cubicBezTo>
                    <a:pt y="2914" x="20843"/>
                    <a:pt y="2805" x="20853"/>
                    <a:pt y="2703" x="20860"/>
                  </a:cubicBezTo>
                  <a:cubicBezTo>
                    <a:pt y="2601" x="20867"/>
                    <a:pt y="2505" x="20871"/>
                    <a:pt y="2416" x="20871"/>
                  </a:cubicBezTo>
                  <a:cubicBezTo>
                    <a:pt y="2043" x="20871"/>
                    <a:pt y="1746" x="20806"/>
                    <a:pt y="1524" x="20678"/>
                  </a:cubicBezTo>
                  <a:cubicBezTo>
                    <a:pt y="1303" x="20549"/>
                    <a:pt y="1192" x="20377"/>
                    <a:pt y="1192" x="20160"/>
                  </a:cubicBezTo>
                  <a:close/>
                  <a:moveTo>
                    <a:pt y="1192" x="23692"/>
                  </a:moveTo>
                  <a:cubicBezTo>
                    <a:pt y="1192" x="23554"/>
                    <a:pt y="1231" x="23423"/>
                    <a:pt y="1309" x="23301"/>
                  </a:cubicBezTo>
                  <a:cubicBezTo>
                    <a:pt y="1387" x="23178"/>
                    <a:pt y="1497" x="23072"/>
                    <a:pt y="1641" x="22983"/>
                  </a:cubicBezTo>
                  <a:cubicBezTo>
                    <a:pt y="1870" x="22845"/>
                    <a:pt y="2131" x="22740"/>
                    <a:pt y="2423" x="22669"/>
                  </a:cubicBezTo>
                  <a:cubicBezTo>
                    <a:pt y="2716" x="22598"/>
                    <a:pt y="3032" x="22562"/>
                    <a:pt y="3372" x="22562"/>
                  </a:cubicBezTo>
                  <a:cubicBezTo>
                    <a:pt y="3770" x="22562"/>
                    <a:pt y="4077" x="22634"/>
                    <a:pt y="4294" x="22777"/>
                  </a:cubicBezTo>
                  <a:cubicBezTo>
                    <a:pt y="4510" x="22920"/>
                    <a:pt y="4619" x="23125"/>
                    <a:pt y="4619" x="23391"/>
                  </a:cubicBezTo>
                  <a:cubicBezTo>
                    <a:pt y="4619" x="23515"/>
                    <a:pt y="4599" x="23637"/>
                    <a:pt y="4560" x="23758"/>
                  </a:cubicBezTo>
                  <a:cubicBezTo>
                    <a:pt y="4522" x="23878"/>
                    <a:pt y="4463" x="23995"/>
                    <a:pt y="4386" x="24108"/>
                  </a:cubicBezTo>
                  <a:lnTo>
                    <a:pt y="3855" x="24168"/>
                  </a:lnTo>
                  <a:lnTo>
                    <a:pt y="3855" x="24168"/>
                  </a:lnTo>
                  <a:cubicBezTo>
                    <a:pt y="3956" x="24063"/>
                    <a:pt y="4033" x="23949"/>
                    <a:pt y="4085" x="23827"/>
                  </a:cubicBezTo>
                  <a:cubicBezTo>
                    <a:pt y="4138" x="23705"/>
                    <a:pt y="4164" x="23576"/>
                    <a:pt y="4164" x="23439"/>
                  </a:cubicBezTo>
                  <a:cubicBezTo>
                    <a:pt y="4164" x="23260"/>
                    <a:pt y="4090" x="23123"/>
                    <a:pt y="3943" x="23025"/>
                  </a:cubicBezTo>
                  <a:cubicBezTo>
                    <a:pt y="3795" x="22927"/>
                    <a:pt y="3586" x="22879"/>
                    <a:pt y="3316" x="22879"/>
                  </a:cubicBezTo>
                  <a:cubicBezTo>
                    <a:pt y="3285" x="22879"/>
                    <a:pt y="3248" x="22880"/>
                    <a:pt y="3206" x="22882"/>
                  </a:cubicBezTo>
                  <a:cubicBezTo>
                    <a:pt y="3163" x="22884"/>
                    <a:pt y="3105" x="22889"/>
                    <a:pt y="3031" x="22896"/>
                  </a:cubicBezTo>
                  <a:lnTo>
                    <a:pt y="3031" x="24361"/>
                  </a:lnTo>
                  <a:cubicBezTo>
                    <a:pt y="2914" x="24375"/>
                    <a:pt y="2805" x="24385"/>
                    <a:pt y="2703" x="24392"/>
                  </a:cubicBezTo>
                  <a:cubicBezTo>
                    <a:pt y="2601" x="24399"/>
                    <a:pt y="2505" x="24403"/>
                    <a:pt y="2416" x="24403"/>
                  </a:cubicBezTo>
                  <a:cubicBezTo>
                    <a:pt y="2043" x="24403"/>
                    <a:pt y="1746" x="24338"/>
                    <a:pt y="1524" x="24210"/>
                  </a:cubicBezTo>
                  <a:cubicBezTo>
                    <a:pt y="1303" x="24081"/>
                    <a:pt y="1192" x="23909"/>
                    <a:pt y="1192" x="23692"/>
                  </a:cubicBezTo>
                  <a:close/>
                  <a:moveTo>
                    <a:pt y="1192" x="27157"/>
                  </a:moveTo>
                  <a:cubicBezTo>
                    <a:pt y="1192" x="26894"/>
                    <a:pt y="1294" x="26685"/>
                    <a:pt y="1498" x="26532"/>
                  </a:cubicBezTo>
                  <a:cubicBezTo>
                    <a:pt y="1702" x="26378"/>
                    <a:pt y="1978" x="26301"/>
                    <a:pt y="2326" x="26301"/>
                  </a:cubicBezTo>
                  <a:cubicBezTo>
                    <a:pt y="2508" x="26301"/>
                    <a:pt y="2658" x="26338"/>
                    <a:pt y="2776" x="26413"/>
                  </a:cubicBezTo>
                  <a:cubicBezTo>
                    <a:pt y="2893" x="26487"/>
                    <a:pt y="2988" x="26604"/>
                    <a:pt y="3060" x="26764"/>
                  </a:cubicBezTo>
                  <a:lnTo>
                    <a:pt y="3107" x="26871"/>
                  </a:lnTo>
                  <a:lnTo>
                    <a:pt y="3121" x="26904"/>
                  </a:lnTo>
                  <a:cubicBezTo>
                    <a:pt y="3236" x="27157"/>
                    <a:pt y="3386" x="27284"/>
                    <a:pt y="3573" x="27284"/>
                  </a:cubicBezTo>
                  <a:cubicBezTo>
                    <a:pt y="3746" x="27284"/>
                    <a:pt y="3888" x="27236"/>
                    <a:pt y="4001" x="27139"/>
                  </a:cubicBezTo>
                  <a:cubicBezTo>
                    <a:pt y="4114" x="27043"/>
                    <a:pt y="4170" x="26918"/>
                    <a:pt y="4170" x="26764"/>
                  </a:cubicBezTo>
                  <a:cubicBezTo>
                    <a:pt y="4170" x="26661"/>
                    <a:pt y="4144" x="26554"/>
                    <a:pt y="4091" x="26442"/>
                  </a:cubicBezTo>
                  <a:cubicBezTo>
                    <a:pt y="4039" x="26330"/>
                    <a:pt y="3962" x="26216"/>
                    <a:pt y="3861" x="26101"/>
                  </a:cubicBezTo>
                  <a:lnTo>
                    <a:pt y="4415" x="26039"/>
                  </a:lnTo>
                  <a:cubicBezTo>
                    <a:pt y="4485" x="26174"/>
                    <a:pt y="4536" x="26297"/>
                    <a:pt y="4569" x="26409"/>
                  </a:cubicBezTo>
                  <a:cubicBezTo>
                    <a:pt y="4602" x="26521"/>
                    <a:pt y="4619" x="26628"/>
                    <a:pt y="4619" x="26729"/>
                  </a:cubicBezTo>
                  <a:cubicBezTo>
                    <a:pt y="4619" x="26991"/>
                    <a:pt y="4510" x="27202"/>
                    <a:pt y="4292" x="27364"/>
                  </a:cubicBezTo>
                  <a:cubicBezTo>
                    <a:pt y="4075" x="27525"/>
                    <a:pt y="3793" x="27606"/>
                    <a:pt y="3447" x="27606"/>
                  </a:cubicBezTo>
                  <a:cubicBezTo>
                    <a:pt y="3259" x="27606"/>
                    <a:pt y="3110" x="27571"/>
                    <a:pt y="3002" x="27501"/>
                  </a:cubicBezTo>
                  <a:cubicBezTo>
                    <a:pt y="2893" x="27430"/>
                    <a:pt y="2789" x="27290"/>
                    <a:pt y="2690" x="27080"/>
                  </a:cubicBezTo>
                  <a:lnTo>
                    <a:pt y="2637" x="26979"/>
                  </a:lnTo>
                  <a:cubicBezTo>
                    <a:pt y="2634" x="26971"/>
                    <a:pt y="2628" x="26959"/>
                    <a:pt y="2620" x="26942"/>
                  </a:cubicBezTo>
                  <a:cubicBezTo>
                    <a:pt y="2517" x="26720"/>
                    <a:pt y="2369" x="26609"/>
                    <a:pt y="2177" x="26609"/>
                  </a:cubicBezTo>
                  <a:cubicBezTo>
                    <a:pt y="2012" x="26609"/>
                    <a:pt y="1881" x="26657"/>
                    <a:pt y="1785" x="26752"/>
                  </a:cubicBezTo>
                  <a:cubicBezTo>
                    <a:pt y="1689" x="26848"/>
                    <a:pt y="1641" x="26978"/>
                    <a:pt y="1641" x="27144"/>
                  </a:cubicBezTo>
                  <a:cubicBezTo>
                    <a:pt y="1641" x="27242"/>
                    <a:pt y="1660" x="27337"/>
                    <a:pt y="1699" x="27430"/>
                  </a:cubicBezTo>
                  <a:cubicBezTo>
                    <a:pt y="1738" x="27522"/>
                    <a:pt y="1796" x="27610"/>
                    <a:pt y="1874" x="27693"/>
                  </a:cubicBezTo>
                  <a:lnTo>
                    <a:pt y="1367" x="27753"/>
                  </a:lnTo>
                  <a:cubicBezTo>
                    <a:pt y="1309" x="27657"/>
                    <a:pt y="1265" x="27560"/>
                    <a:pt y="1236" x="27461"/>
                  </a:cubicBezTo>
                  <a:cubicBezTo>
                    <a:pt y="1207" x="27363"/>
                    <a:pt y="1192" x="27261"/>
                    <a:pt y="1192" x="27157"/>
                  </a:cubicBezTo>
                  <a:close/>
                  <a:moveTo>
                    <a:pt y="1192" x="30166"/>
                  </a:moveTo>
                  <a:cubicBezTo>
                    <a:pt y="1192" x="30060"/>
                    <a:pt y="1211" x="29950"/>
                    <a:pt y="1249" x="29837"/>
                  </a:cubicBezTo>
                  <a:cubicBezTo>
                    <a:pt y="1287" x="29723"/>
                    <a:pt y="1344" x="29607"/>
                    <a:pt y="1420" x="29488"/>
                  </a:cubicBezTo>
                  <a:lnTo>
                    <a:pt y="1915" x="29433"/>
                  </a:lnTo>
                  <a:cubicBezTo>
                    <a:pt y="1826" x="29547"/>
                    <a:pt y="1759" x="29658"/>
                    <a:pt y="1714" x="29766"/>
                  </a:cubicBezTo>
                  <a:cubicBezTo>
                    <a:pt y="1669" x="29874"/>
                    <a:pt y="1647" x="29980"/>
                    <a:pt y="1647" x="30082"/>
                  </a:cubicBezTo>
                  <a:cubicBezTo>
                    <a:pt y="1647" x="30232"/>
                    <a:pt y="1695" x="30348"/>
                    <a:pt y="1791" x="30431"/>
                  </a:cubicBezTo>
                  <a:cubicBezTo>
                    <a:pt y="1887" x="30513"/>
                    <a:pt y="2022" x="30555"/>
                    <a:pt y="2195" x="30555"/>
                  </a:cubicBezTo>
                  <a:cubicBezTo>
                    <a:pt y="2233" x="30555"/>
                    <a:pt y="2262" x="30554"/>
                    <a:pt y="2281" x="30553"/>
                  </a:cubicBezTo>
                  <a:cubicBezTo>
                    <a:pt y="2299" x="30552"/>
                    <a:pt y="2316" x="30550"/>
                    <a:pt y="2332" x="30548"/>
                  </a:cubicBezTo>
                  <a:lnTo>
                    <a:pt y="2474" x="30531"/>
                  </a:lnTo>
                  <a:lnTo>
                    <a:pt y="2474" x="30093"/>
                  </a:lnTo>
                  <a:cubicBezTo>
                    <a:pt y="2474" x="29779"/>
                    <a:pt y="2585" x="29532"/>
                    <a:pt y="2806" x="29354"/>
                  </a:cubicBezTo>
                  <a:cubicBezTo>
                    <a:pt y="3028" x="29175"/>
                    <a:pt y="3329" x="29086"/>
                    <a:pt y="3710" x="29086"/>
                  </a:cubicBezTo>
                  <a:cubicBezTo>
                    <a:pt y="3976" x="29086"/>
                    <a:pt y="4194" x="29138"/>
                    <a:pt y="4364" x="29242"/>
                  </a:cubicBezTo>
                  <a:cubicBezTo>
                    <a:pt y="4534" x="29347"/>
                    <a:pt y="4619" x="29481"/>
                    <a:pt y="4619" x="29644"/>
                  </a:cubicBezTo>
                  <a:cubicBezTo>
                    <a:pt y="4619" x="29789"/>
                    <a:pt y="4571" x="29920"/>
                    <a:pt y="4474" x="30039"/>
                  </a:cubicBezTo>
                  <a:cubicBezTo>
                    <a:pt y="4378" x="30157"/>
                    <a:pt y="4233" x="30262"/>
                    <a:pt y="4039" x="30355"/>
                  </a:cubicBezTo>
                  <a:lnTo>
                    <a:pt y="4039" x="30355"/>
                  </a:lnTo>
                  <a:lnTo>
                    <a:pt y="4534" x="30296"/>
                  </a:lnTo>
                  <a:lnTo>
                    <a:pt y="4534" x="30611"/>
                  </a:lnTo>
                  <a:lnTo>
                    <a:pt y="2672" x="30825"/>
                  </a:lnTo>
                  <a:cubicBezTo>
                    <a:pt y="2575" x="30837"/>
                    <a:pt y="2484" x="30845"/>
                    <a:pt y="2397" x="30851"/>
                  </a:cubicBezTo>
                  <a:cubicBezTo>
                    <a:pt y="2311" x="30857"/>
                    <a:pt y="2235" x="30860"/>
                    <a:pt y="2171" x="30860"/>
                  </a:cubicBezTo>
                  <a:cubicBezTo>
                    <a:pt y="1853" x="30860"/>
                    <a:pt y="1610" x="30801"/>
                    <a:pt y="1443" x="30682"/>
                  </a:cubicBezTo>
                  <a:cubicBezTo>
                    <a:pt y="1276" x="30564"/>
                    <a:pt y="1192" x="30392"/>
                    <a:pt y="1192" x="30166"/>
                  </a:cubicBezTo>
                  <a:close/>
                  <a:moveTo>
                    <a:pt y="1192" x="33824"/>
                  </a:moveTo>
                  <a:cubicBezTo>
                    <a:pt y="1192" x="33686"/>
                    <a:pt y="1231" x="33555"/>
                    <a:pt y="1309" x="33433"/>
                  </a:cubicBezTo>
                  <a:cubicBezTo>
                    <a:pt y="1387" x="33310"/>
                    <a:pt y="1497" x="33204"/>
                    <a:pt y="1641" x="33115"/>
                  </a:cubicBezTo>
                  <a:cubicBezTo>
                    <a:pt y="1870" x="32977"/>
                    <a:pt y="2131" x="32872"/>
                    <a:pt y="2423" x="32801"/>
                  </a:cubicBezTo>
                  <a:cubicBezTo>
                    <a:pt y="2716" x="32730"/>
                    <a:pt y="3032" x="32694"/>
                    <a:pt y="3372" x="32694"/>
                  </a:cubicBezTo>
                  <a:cubicBezTo>
                    <a:pt y="3770" x="32694"/>
                    <a:pt y="4077" x="32766"/>
                    <a:pt y="4294" x="32909"/>
                  </a:cubicBezTo>
                  <a:cubicBezTo>
                    <a:pt y="4510" x="33052"/>
                    <a:pt y="4619" x="33257"/>
                    <a:pt y="4619" x="33523"/>
                  </a:cubicBezTo>
                  <a:cubicBezTo>
                    <a:pt y="4619" x="33647"/>
                    <a:pt y="4599" x="33769"/>
                    <a:pt y="4560" x="33890"/>
                  </a:cubicBezTo>
                  <a:cubicBezTo>
                    <a:pt y="4522" x="34010"/>
                    <a:pt y="4463" x="34127"/>
                    <a:pt y="4386" x="34240"/>
                  </a:cubicBezTo>
                  <a:lnTo>
                    <a:pt y="3855" x="34300"/>
                  </a:lnTo>
                  <a:lnTo>
                    <a:pt y="3855" x="34300"/>
                  </a:lnTo>
                  <a:cubicBezTo>
                    <a:pt y="3956" x="34195"/>
                    <a:pt y="4033" x="34081"/>
                    <a:pt y="4085" x="33959"/>
                  </a:cubicBezTo>
                  <a:cubicBezTo>
                    <a:pt y="4138" x="33837"/>
                    <a:pt y="4164" x="33708"/>
                    <a:pt y="4164" x="33571"/>
                  </a:cubicBezTo>
                  <a:cubicBezTo>
                    <a:pt y="4164" x="33392"/>
                    <a:pt y="4090" x="33255"/>
                    <a:pt y="3943" x="33157"/>
                  </a:cubicBezTo>
                  <a:cubicBezTo>
                    <a:pt y="3795" x="33059"/>
                    <a:pt y="3586" x="33011"/>
                    <a:pt y="3316" x="33011"/>
                  </a:cubicBezTo>
                  <a:cubicBezTo>
                    <a:pt y="3285" x="33011"/>
                    <a:pt y="3248" x="33012"/>
                    <a:pt y="3206" x="33014"/>
                  </a:cubicBezTo>
                  <a:cubicBezTo>
                    <a:pt y="3163" x="33016"/>
                    <a:pt y="3105" x="33021"/>
                    <a:pt y="3031" x="33028"/>
                  </a:cubicBezTo>
                  <a:lnTo>
                    <a:pt y="3031" x="34493"/>
                  </a:lnTo>
                  <a:cubicBezTo>
                    <a:pt y="2914" x="34507"/>
                    <a:pt y="2805" x="34517"/>
                    <a:pt y="2703" x="34524"/>
                  </a:cubicBezTo>
                  <a:cubicBezTo>
                    <a:pt y="2601" x="34531"/>
                    <a:pt y="2505" x="34535"/>
                    <a:pt y="2416" x="34535"/>
                  </a:cubicBezTo>
                  <a:cubicBezTo>
                    <a:pt y="2043" x="34535"/>
                    <a:pt y="1746" x="34470"/>
                    <a:pt y="1524" x="34342"/>
                  </a:cubicBezTo>
                  <a:cubicBezTo>
                    <a:pt y="1303" x="34213"/>
                    <a:pt y="1192" x="34041"/>
                    <a:pt y="1192" x="33824"/>
                  </a:cubicBezTo>
                  <a:close/>
                  <a:moveTo>
                    <a:pt y="1192" x="43549"/>
                  </a:moveTo>
                  <a:cubicBezTo>
                    <a:pt y="1192" x="43443"/>
                    <a:pt y="1211" x="43333"/>
                    <a:pt y="1249" x="43220"/>
                  </a:cubicBezTo>
                  <a:cubicBezTo>
                    <a:pt y="1287" x="43106"/>
                    <a:pt y="1344" x="42990"/>
                    <a:pt y="1420" x="42871"/>
                  </a:cubicBezTo>
                  <a:lnTo>
                    <a:pt y="1915" x="42816"/>
                  </a:lnTo>
                  <a:cubicBezTo>
                    <a:pt y="1826" x="42930"/>
                    <a:pt y="1759" x="43041"/>
                    <a:pt y="1714" x="43149"/>
                  </a:cubicBezTo>
                  <a:cubicBezTo>
                    <a:pt y="1669" x="43257"/>
                    <a:pt y="1647" x="43363"/>
                    <a:pt y="1647" x="43465"/>
                  </a:cubicBezTo>
                  <a:cubicBezTo>
                    <a:pt y="1647" x="43615"/>
                    <a:pt y="1695" x="43731"/>
                    <a:pt y="1791" x="43814"/>
                  </a:cubicBezTo>
                  <a:cubicBezTo>
                    <a:pt y="1887" x="43896"/>
                    <a:pt y="2022" x="43938"/>
                    <a:pt y="2195" x="43938"/>
                  </a:cubicBezTo>
                  <a:cubicBezTo>
                    <a:pt y="2233" x="43938"/>
                    <a:pt y="2262" x="43937"/>
                    <a:pt y="2281" x="43936"/>
                  </a:cubicBezTo>
                  <a:cubicBezTo>
                    <a:pt y="2299" x="43935"/>
                    <a:pt y="2316" x="43933"/>
                    <a:pt y="2332" x="43931"/>
                  </a:cubicBezTo>
                  <a:lnTo>
                    <a:pt y="2474" x="43914"/>
                  </a:lnTo>
                  <a:lnTo>
                    <a:pt y="2474" x="43476"/>
                  </a:lnTo>
                  <a:cubicBezTo>
                    <a:pt y="2474" x="43162"/>
                    <a:pt y="2585" x="42915"/>
                    <a:pt y="2806" x="42737"/>
                  </a:cubicBezTo>
                  <a:cubicBezTo>
                    <a:pt y="3028" x="42558"/>
                    <a:pt y="3329" x="42469"/>
                    <a:pt y="3710" x="42469"/>
                  </a:cubicBezTo>
                  <a:cubicBezTo>
                    <a:pt y="3976" x="42469"/>
                    <a:pt y="4194" x="42521"/>
                    <a:pt y="4364" x="42625"/>
                  </a:cubicBezTo>
                  <a:cubicBezTo>
                    <a:pt y="4534" x="42730"/>
                    <a:pt y="4619" x="42864"/>
                    <a:pt y="4619" x="43027"/>
                  </a:cubicBezTo>
                  <a:cubicBezTo>
                    <a:pt y="4619" x="43172"/>
                    <a:pt y="4571" x="43303"/>
                    <a:pt y="4474" x="43422"/>
                  </a:cubicBezTo>
                  <a:cubicBezTo>
                    <a:pt y="4378" x="43540"/>
                    <a:pt y="4233" x="43645"/>
                    <a:pt y="4039" x="43738"/>
                  </a:cubicBezTo>
                  <a:lnTo>
                    <a:pt y="4039" x="43738"/>
                  </a:lnTo>
                  <a:lnTo>
                    <a:pt y="4534" x="43679"/>
                  </a:lnTo>
                  <a:lnTo>
                    <a:pt y="4534" x="43994"/>
                  </a:lnTo>
                  <a:lnTo>
                    <a:pt y="2672" x="44208"/>
                  </a:lnTo>
                  <a:cubicBezTo>
                    <a:pt y="2575" x="44220"/>
                    <a:pt y="2484" x="44228"/>
                    <a:pt y="2397" x="44234"/>
                  </a:cubicBezTo>
                  <a:cubicBezTo>
                    <a:pt y="2311" x="44240"/>
                    <a:pt y="2235" x="44243"/>
                    <a:pt y="2171" x="44243"/>
                  </a:cubicBezTo>
                  <a:cubicBezTo>
                    <a:pt y="1853" x="44243"/>
                    <a:pt y="1610" x="44184"/>
                    <a:pt y="1443" x="44065"/>
                  </a:cubicBezTo>
                  <a:cubicBezTo>
                    <a:pt y="1276" x="43947"/>
                    <a:pt y="1192" x="43775"/>
                    <a:pt y="1192" x="43549"/>
                  </a:cubicBezTo>
                  <a:close/>
                  <a:moveTo>
                    <a:pt y="1192" x="49554"/>
                  </a:moveTo>
                  <a:cubicBezTo>
                    <a:pt y="1192" x="49416"/>
                    <a:pt y="1231" x="49285"/>
                    <a:pt y="1309" x="49163"/>
                  </a:cubicBezTo>
                  <a:cubicBezTo>
                    <a:pt y="1387" x="49040"/>
                    <a:pt y="1497" x="48934"/>
                    <a:pt y="1641" x="48845"/>
                  </a:cubicBezTo>
                  <a:cubicBezTo>
                    <a:pt y="1870" x="48707"/>
                    <a:pt y="2131" x="48602"/>
                    <a:pt y="2423" x="48531"/>
                  </a:cubicBezTo>
                  <a:cubicBezTo>
                    <a:pt y="2716" x="48460"/>
                    <a:pt y="3032" x="48424"/>
                    <a:pt y="3372" x="48424"/>
                  </a:cubicBezTo>
                  <a:cubicBezTo>
                    <a:pt y="3770" x="48424"/>
                    <a:pt y="4077" x="48496"/>
                    <a:pt y="4294" x="48639"/>
                  </a:cubicBezTo>
                  <a:cubicBezTo>
                    <a:pt y="4510" x="48782"/>
                    <a:pt y="4619" x="48987"/>
                    <a:pt y="4619" x="49253"/>
                  </a:cubicBezTo>
                  <a:cubicBezTo>
                    <a:pt y="4619" x="49377"/>
                    <a:pt y="4599" x="49499"/>
                    <a:pt y="4560" x="49620"/>
                  </a:cubicBezTo>
                  <a:cubicBezTo>
                    <a:pt y="4522" x="49740"/>
                    <a:pt y="4463" x="49857"/>
                    <a:pt y="4386" x="49970"/>
                  </a:cubicBezTo>
                  <a:lnTo>
                    <a:pt y="3855" x="50030"/>
                  </a:lnTo>
                  <a:lnTo>
                    <a:pt y="3855" x="50030"/>
                  </a:lnTo>
                  <a:cubicBezTo>
                    <a:pt y="3956" x="49925"/>
                    <a:pt y="4033" x="49811"/>
                    <a:pt y="4085" x="49689"/>
                  </a:cubicBezTo>
                  <a:cubicBezTo>
                    <a:pt y="4138" x="49567"/>
                    <a:pt y="4164" x="49438"/>
                    <a:pt y="4164" x="49301"/>
                  </a:cubicBezTo>
                  <a:cubicBezTo>
                    <a:pt y="4164" x="49122"/>
                    <a:pt y="4090" x="48985"/>
                    <a:pt y="3943" x="48887"/>
                  </a:cubicBezTo>
                  <a:cubicBezTo>
                    <a:pt y="3795" x="48789"/>
                    <a:pt y="3586" x="48741"/>
                    <a:pt y="3316" x="48741"/>
                  </a:cubicBezTo>
                  <a:cubicBezTo>
                    <a:pt y="3285" x="48741"/>
                    <a:pt y="3248" x="48742"/>
                    <a:pt y="3206" x="48744"/>
                  </a:cubicBezTo>
                  <a:cubicBezTo>
                    <a:pt y="3163" x="48746"/>
                    <a:pt y="3105" x="48751"/>
                    <a:pt y="3031" x="48758"/>
                  </a:cubicBezTo>
                  <a:lnTo>
                    <a:pt y="3031" x="50223"/>
                  </a:lnTo>
                  <a:cubicBezTo>
                    <a:pt y="2914" x="50237"/>
                    <a:pt y="2805" x="50247"/>
                    <a:pt y="2703" x="50254"/>
                  </a:cubicBezTo>
                  <a:cubicBezTo>
                    <a:pt y="2601" x="50261"/>
                    <a:pt y="2505" x="50265"/>
                    <a:pt y="2416" x="50265"/>
                  </a:cubicBezTo>
                  <a:cubicBezTo>
                    <a:pt y="2043" x="50265"/>
                    <a:pt y="1746" x="50200"/>
                    <a:pt y="1524" x="50072"/>
                  </a:cubicBezTo>
                  <a:cubicBezTo>
                    <a:pt y="1303" x="49943"/>
                    <a:pt y="1192" x="49771"/>
                    <a:pt y="1192" x="49554"/>
                  </a:cubicBezTo>
                  <a:close/>
                  <a:moveTo>
                    <a:pt y="1" x="52344"/>
                  </a:moveTo>
                  <a:lnTo>
                    <a:pt y="1778" x="52139"/>
                  </a:lnTo>
                  <a:cubicBezTo>
                    <a:pt y="1590" x="52088"/>
                    <a:pt y="1445" x="52015"/>
                    <a:pt y="1344" x="51921"/>
                  </a:cubicBezTo>
                  <a:cubicBezTo>
                    <a:pt y="1243" x="51827"/>
                    <a:pt y="1192" x="51718"/>
                    <a:pt y="1192" x="51595"/>
                  </a:cubicBezTo>
                  <a:cubicBezTo>
                    <a:pt y="1192" x="51478"/>
                    <a:pt y="1233" x="51367"/>
                    <a:pt y="1313" x="51261"/>
                  </a:cubicBezTo>
                  <a:cubicBezTo>
                    <a:pt y="1394" x="51154"/>
                    <a:pt y="1511" x="51059"/>
                    <a:pt y="1664" x="50975"/>
                  </a:cubicBezTo>
                  <a:cubicBezTo>
                    <a:pt y="1895" x="50847"/>
                    <a:pt y="2157" x="50749"/>
                    <a:pt y="2450" x="50682"/>
                  </a:cubicBezTo>
                  <a:cubicBezTo>
                    <a:pt y="2742" x="50615"/>
                    <a:pt y="3049" x="50581"/>
                    <a:pt y="3372" x="50581"/>
                  </a:cubicBezTo>
                  <a:cubicBezTo>
                    <a:pt y="3758" x="50581"/>
                    <a:pt y="4063" x="50637"/>
                    <a:pt y="4285" x="50748"/>
                  </a:cubicBezTo>
                  <a:cubicBezTo>
                    <a:pt y="4507" x="50859"/>
                    <a:pt y="4619" x="51011"/>
                    <a:pt y="4619" x="51202"/>
                  </a:cubicBezTo>
                  <a:cubicBezTo>
                    <a:pt y="4619" x="51343"/>
                    <a:pt y="4570" x="51471"/>
                    <a:pt y="4473" x="51586"/>
                  </a:cubicBezTo>
                  <a:cubicBezTo>
                    <a:pt y="4376" x="51701"/>
                    <a:pt y="4233" x="51801"/>
                    <a:pt y="4045" x="51886"/>
                  </a:cubicBezTo>
                  <a:lnTo>
                    <a:pt y="4045" x="51886"/>
                  </a:lnTo>
                  <a:lnTo>
                    <a:pt y="4534" x="51826"/>
                  </a:lnTo>
                  <a:lnTo>
                    <a:pt y="4534" x="52142"/>
                  </a:lnTo>
                  <a:lnTo>
                    <a:pt y="1" x="52661"/>
                  </a:lnTo>
                  <a:close/>
                  <a:moveTo>
                    <a:pt y="1192" x="8932"/>
                  </a:moveTo>
                  <a:cubicBezTo>
                    <a:pt y="1192" x="8792"/>
                    <a:pt y="1241" x="8664"/>
                    <a:pt y="1338" x="8549"/>
                  </a:cubicBezTo>
                  <a:cubicBezTo>
                    <a:pt y="1435" x="8435"/>
                    <a:pt y="1578" x="8335"/>
                    <a:pt y="1766" x="8251"/>
                  </a:cubicBezTo>
                  <a:lnTo>
                    <a:pt y="1271" x="8307"/>
                  </a:lnTo>
                  <a:lnTo>
                    <a:pt y="1271" x="7992"/>
                  </a:lnTo>
                  <a:lnTo>
                    <a:pt y="5775" x="7477"/>
                  </a:lnTo>
                  <a:lnTo>
                    <a:pt y="5775" x="7792"/>
                  </a:lnTo>
                  <a:lnTo>
                    <a:pt y="4045" x="7989"/>
                  </a:lnTo>
                  <a:cubicBezTo>
                    <a:pt y="4235" x="8034"/>
                    <a:pt y="4378" x="8103"/>
                    <a:pt y="4474" x="8196"/>
                  </a:cubicBezTo>
                  <a:cubicBezTo>
                    <a:pt y="4571" x="8288"/>
                    <a:pt y="4619" x="8402"/>
                    <a:pt y="4619" x="8538"/>
                  </a:cubicBezTo>
                  <a:cubicBezTo>
                    <a:pt y="4619" x="8656"/>
                    <a:pt y="4578" x="8768"/>
                    <a:pt y="4498" x="8874"/>
                  </a:cubicBezTo>
                  <a:cubicBezTo>
                    <a:pt y="4417" x="8980"/>
                    <a:pt y="4300" x="9075"/>
                    <a:pt y="4147" x="9160"/>
                  </a:cubicBezTo>
                  <a:cubicBezTo>
                    <a:pt y="3916" x="9286"/>
                    <a:pt y="3654" x="9383"/>
                    <a:pt y="3361" x="9451"/>
                  </a:cubicBezTo>
                  <a:cubicBezTo>
                    <a:pt y="3069" x="9518"/>
                    <a:pt y="2762" x="9552"/>
                    <a:pt y="2439" x="9552"/>
                  </a:cubicBezTo>
                  <a:cubicBezTo>
                    <a:pt y="2045" x="9552"/>
                    <a:pt y="1739" x="9498"/>
                    <a:pt y="1520" x="9389"/>
                  </a:cubicBezTo>
                  <a:cubicBezTo>
                    <a:pt y="1302" x="9281"/>
                    <a:pt y="1192" x="9128"/>
                    <a:pt y="1192" x="89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y="2248525" x="1541325"/>
              <a:ext cy="144400" cx="387125"/>
            </a:xfrm>
            <a:custGeom>
              <a:pathLst>
                <a:path w="15485" extrusionOk="0" h="5776">
                  <a:moveTo>
                    <a:pt y="668" x="859"/>
                  </a:moveTo>
                  <a:cubicBezTo>
                    <a:pt y="668" x="1028"/>
                    <a:pt y="722" x="1154"/>
                    <a:pt y="831" x="1236"/>
                  </a:cubicBezTo>
                  <a:cubicBezTo>
                    <a:pt y="940" x="1319"/>
                    <a:pt y="1104" x="1360"/>
                    <a:pt y="1323" x="1360"/>
                  </a:cubicBezTo>
                  <a:cubicBezTo>
                    <a:pt y="1545" x="1360"/>
                    <a:pt y="1709" x="1319"/>
                    <a:pt y="1817" x="1236"/>
                  </a:cubicBezTo>
                  <a:cubicBezTo>
                    <a:pt y="1925" x="1154"/>
                    <a:pt y="1979" x="1028"/>
                    <a:pt y="1979" x="859"/>
                  </a:cubicBezTo>
                  <a:lnTo>
                    <a:pt y="1979" x="347"/>
                  </a:lnTo>
                  <a:lnTo>
                    <a:pt y="668" x="347"/>
                  </a:lnTo>
                  <a:close/>
                  <a:moveTo>
                    <a:pt y="106" x="14787"/>
                  </a:moveTo>
                  <a:cubicBezTo>
                    <a:pt y="106" x="14670"/>
                    <a:pt y="133" x="14556"/>
                    <a:pt y="187" x="14446"/>
                  </a:cubicBezTo>
                  <a:cubicBezTo>
                    <a:pt y="242" x="14336"/>
                    <a:pt y="324" x="14227"/>
                    <a:pt y="435" x="14119"/>
                  </a:cubicBezTo>
                  <a:lnTo>
                    <a:pt y="983" x="14119"/>
                  </a:lnTo>
                  <a:cubicBezTo>
                    <a:pt y="852" x="14230"/>
                    <a:pt y="753" x="14337"/>
                    <a:pt y="685" x="14439"/>
                  </a:cubicBezTo>
                  <a:cubicBezTo>
                    <a:pt y="617" x="14541"/>
                    <a:pt y="583" x="14637"/>
                    <a:pt y="583" x="14727"/>
                  </a:cubicBezTo>
                  <a:cubicBezTo>
                    <a:pt y="583" x="14851"/>
                    <a:pt y="637" x="14950"/>
                    <a:pt y="744" x="15024"/>
                  </a:cubicBezTo>
                  <a:cubicBezTo>
                    <a:pt y="850" x="15099"/>
                    <a:pt y="990" x="15137"/>
                    <a:pt y="1163" x="15137"/>
                  </a:cubicBezTo>
                  <a:cubicBezTo>
                    <a:pt y="1258" x="15137"/>
                    <a:pt y="1352" x="15122"/>
                    <a:pt y="1443" x="15093"/>
                  </a:cubicBezTo>
                  <a:cubicBezTo>
                    <a:pt y="1534" x="15064"/>
                    <a:pt y="1631" x="15017"/>
                    <a:pt y="1734" x="14952"/>
                  </a:cubicBezTo>
                  <a:lnTo>
                    <a:pt y="1994" x="14798"/>
                  </a:lnTo>
                  <a:cubicBezTo>
                    <a:pt y="2161" x="14695"/>
                    <a:pt y="2307" x="14627"/>
                    <a:pt y="2433" x="14595"/>
                  </a:cubicBezTo>
                  <a:cubicBezTo>
                    <a:pt y="2560" x="14564"/>
                    <a:pt y="2721" x="14548"/>
                    <a:pt y="2917" x="14548"/>
                  </a:cubicBezTo>
                  <a:lnTo>
                    <a:pt y="3366" x="14548"/>
                  </a:lnTo>
                  <a:lnTo>
                    <a:pt y="3366" x="14875"/>
                  </a:lnTo>
                  <a:lnTo>
                    <a:pt y="3007" x="14875"/>
                  </a:lnTo>
                  <a:cubicBezTo>
                    <a:pt y="2906" x="14875"/>
                    <a:pt y="2827" x="14876"/>
                    <a:pt y="2769" x="14880"/>
                  </a:cubicBezTo>
                  <a:cubicBezTo>
                    <a:pt y="2710" x="14883"/>
                    <a:pt y="2661" x="14888"/>
                    <a:pt y="2620" x="14895"/>
                  </a:cubicBezTo>
                  <a:cubicBezTo>
                    <a:pt y="2571" x="14904"/>
                    <a:pt y="2521" x="14920"/>
                    <a:pt y="2470" x="14942"/>
                  </a:cubicBezTo>
                  <a:cubicBezTo>
                    <a:pt y="2418" x="14964"/>
                    <a:pt y="2347" x="15002"/>
                    <a:pt y="2256" x="15056"/>
                  </a:cubicBezTo>
                  <a:lnTo>
                    <a:pt y="2005" x="15207"/>
                  </a:lnTo>
                  <a:cubicBezTo>
                    <a:pt y="1838" x="15309"/>
                    <a:pt y="1688" x="15381"/>
                    <a:pt y="1555" x="15422"/>
                  </a:cubicBezTo>
                  <a:cubicBezTo>
                    <a:pt y="1422" x="15464"/>
                    <a:pt y="1282" x="15484"/>
                    <a:pt y="1134" x="15484"/>
                  </a:cubicBezTo>
                  <a:cubicBezTo>
                    <a:pt y="825" x="15484"/>
                    <a:pt y="577" x="15420"/>
                    <a:pt y="388" x="15293"/>
                  </a:cubicBezTo>
                  <a:cubicBezTo>
                    <a:pt y="200" x="15166"/>
                    <a:pt y="106" x="14997"/>
                    <a:pt y="106" x="14787"/>
                  </a:cubicBezTo>
                  <a:close/>
                  <a:moveTo>
                    <a:pt y="2457" x="902"/>
                  </a:moveTo>
                  <a:cubicBezTo>
                    <a:pt y="2457" x="1088"/>
                    <a:pt y="2521" x="1225"/>
                    <a:pt y="2651" x="1315"/>
                  </a:cubicBezTo>
                  <a:cubicBezTo>
                    <a:pt y="2780" x="1405"/>
                    <a:pt y="2980" x="1449"/>
                    <a:pt y="3252" x="1449"/>
                  </a:cubicBezTo>
                  <a:cubicBezTo>
                    <a:pt y="3522" x="1449"/>
                    <a:pt y="3723" x="1405"/>
                    <a:pt y="3854" x="1315"/>
                  </a:cubicBezTo>
                  <a:cubicBezTo>
                    <a:pt y="3985" x="1225"/>
                    <a:pt y="4050" x="1088"/>
                    <a:pt y="4050" x="902"/>
                  </a:cubicBezTo>
                  <a:lnTo>
                    <a:pt y="4050" x="347"/>
                  </a:lnTo>
                  <a:lnTo>
                    <a:pt y="2457" x="347"/>
                  </a:lnTo>
                  <a:close/>
                  <a:moveTo>
                    <a:pt y="2894" x="11859"/>
                  </a:moveTo>
                  <a:lnTo>
                    <a:pt y="3013" x="11859"/>
                  </a:lnTo>
                  <a:cubicBezTo>
                    <a:pt y="3363" x="11859"/>
                    <a:pt y="3643" x="11806"/>
                    <a:pt y="3854" x="11701"/>
                  </a:cubicBezTo>
                  <a:cubicBezTo>
                    <a:pt y="4065" x="11595"/>
                    <a:pt y="4170" x="11455"/>
                    <a:pt y="4170" x="11280"/>
                  </a:cubicBezTo>
                  <a:cubicBezTo>
                    <a:pt y="4170" x="11154"/>
                    <a:pt y="4114" x="11054"/>
                    <a:pt y="4002" x="10980"/>
                  </a:cubicBezTo>
                  <a:cubicBezTo>
                    <a:pt y="3891" x="10906"/>
                    <a:pt y="3740" x="10869"/>
                    <a:pt y="3549" x="10869"/>
                  </a:cubicBezTo>
                  <a:cubicBezTo>
                    <a:pt y="3310" x="10869"/>
                    <a:pt y="3141" x="10919"/>
                    <a:pt y="3042" x="11017"/>
                  </a:cubicBezTo>
                  <a:cubicBezTo>
                    <a:pt y="2943" x="11115"/>
                    <a:pt y="2894" x="11291"/>
                    <a:pt y="2894" x="11546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919"/>
                  </a:lnTo>
                  <a:cubicBezTo>
                    <a:pt y="4534" x="1205"/>
                    <a:pt y="4428" x="1426"/>
                    <a:pt y="4217" x="1581"/>
                  </a:cubicBezTo>
                  <a:cubicBezTo>
                    <a:pt y="4005" x="1737"/>
                    <a:pt y="3705" x="1814"/>
                    <a:pt y="3316" x="1814"/>
                  </a:cubicBezTo>
                  <a:cubicBezTo>
                    <a:pt y="3021" x="1814"/>
                    <a:pt y="2775" x="1767"/>
                    <a:pt y="2578" x="1673"/>
                  </a:cubicBezTo>
                  <a:cubicBezTo>
                    <a:pt y="2381" x="1579"/>
                    <a:pt y="2251" x="1447"/>
                    <a:pt y="2189" x="1277"/>
                  </a:cubicBezTo>
                  <a:cubicBezTo>
                    <a:pt y="2150" x="1418"/>
                    <a:pt y="2052" x="1525"/>
                    <a:pt y="1894" x="1598"/>
                  </a:cubicBezTo>
                  <a:cubicBezTo>
                    <a:pt y="1737" x="1671"/>
                    <a:pt y="1525" x="1708"/>
                    <a:pt y="1259" x="1708"/>
                  </a:cubicBezTo>
                  <a:cubicBezTo>
                    <a:pt y="916" x="1708"/>
                    <a:pt y="650" x="1637"/>
                    <a:pt y="464" x="1494"/>
                  </a:cubicBezTo>
                  <a:cubicBezTo>
                    <a:pt y="277" x="1351"/>
                    <a:pt y="184" x="1148"/>
                    <a:pt y="184" x="884"/>
                  </a:cubicBezTo>
                  <a:close/>
                  <a:moveTo>
                    <a:pt y="1271" x="5400"/>
                  </a:moveTo>
                  <a:lnTo>
                    <a:pt y="4534" x="5902"/>
                  </a:lnTo>
                  <a:lnTo>
                    <a:pt y="4534" x="6273"/>
                  </a:lnTo>
                  <a:lnTo>
                    <a:pt y="1860" x="6688"/>
                  </a:lnTo>
                  <a:lnTo>
                    <a:pt y="4534" x="7100"/>
                  </a:lnTo>
                  <a:lnTo>
                    <a:pt y="4534" x="7472"/>
                  </a:lnTo>
                  <a:lnTo>
                    <a:pt y="1271" x="7973"/>
                  </a:lnTo>
                  <a:lnTo>
                    <a:pt y="1271" x="7658"/>
                  </a:lnTo>
                  <a:lnTo>
                    <a:pt y="3817" x="7266"/>
                  </a:lnTo>
                  <a:lnTo>
                    <a:pt y="1271" x="6873"/>
                  </a:lnTo>
                  <a:lnTo>
                    <a:pt y="1271" x="6501"/>
                  </a:lnTo>
                  <a:lnTo>
                    <a:pt y="3817" x="6109"/>
                  </a:lnTo>
                  <a:lnTo>
                    <a:pt y="1271" x="5715"/>
                  </a:lnTo>
                  <a:close/>
                  <a:moveTo>
                    <a:pt y="1" x="8439"/>
                  </a:moveTo>
                  <a:lnTo>
                    <a:pt y="4534" x="8439"/>
                  </a:lnTo>
                  <a:lnTo>
                    <a:pt y="4534" x="8756"/>
                  </a:lnTo>
                  <a:lnTo>
                    <a:pt y="2690" x="8756"/>
                  </a:lnTo>
                  <a:cubicBezTo>
                    <a:pt y="2371" x="8756"/>
                    <a:pt y="2120" x="8805"/>
                    <a:pt y="1935" x="8903"/>
                  </a:cubicBezTo>
                  <a:cubicBezTo>
                    <a:pt y="1751" x="9001"/>
                    <a:pt y="1658" x="9136"/>
                    <a:pt y="1658" x="9306"/>
                  </a:cubicBezTo>
                  <a:cubicBezTo>
                    <a:pt y="1658" x="9447"/>
                    <a:pt y="1735" x="9553"/>
                    <a:pt y="1889" x="9624"/>
                  </a:cubicBezTo>
                  <a:cubicBezTo>
                    <a:pt y="2042" x="9695"/>
                    <a:pt y="2273" x="9730"/>
                    <a:pt y="2582" x="9730"/>
                  </a:cubicBezTo>
                  <a:lnTo>
                    <a:pt y="4534" x="9730"/>
                  </a:lnTo>
                  <a:lnTo>
                    <a:pt y="4534" x="10045"/>
                  </a:lnTo>
                  <a:lnTo>
                    <a:pt y="2565" x="10045"/>
                  </a:lnTo>
                  <a:cubicBezTo>
                    <a:pt y="2114" x="10045"/>
                    <a:pt y="1773" x="9989"/>
                    <a:pt y="1540" x="9876"/>
                  </a:cubicBezTo>
                  <a:cubicBezTo>
                    <a:pt y="1308" x="9763"/>
                    <a:pt y="1192" x="9596"/>
                    <a:pt y="1192" x="9376"/>
                  </a:cubicBezTo>
                  <a:cubicBezTo>
                    <a:pt y="1192" x="9242"/>
                    <a:pt y="1241" x="9124"/>
                    <a:pt y="1338" x="9022"/>
                  </a:cubicBezTo>
                  <a:cubicBezTo>
                    <a:pt y="1435" x="8920"/>
                    <a:pt y="1582" x="8831"/>
                    <a:pt y="1778" x="8756"/>
                  </a:cubicBezTo>
                  <a:lnTo>
                    <a:pt y="1" x="8756"/>
                  </a:lnTo>
                  <a:close/>
                  <a:moveTo>
                    <a:pt y="344" x="12818"/>
                  </a:moveTo>
                  <a:lnTo>
                    <a:pt y="1271" x="12818"/>
                  </a:lnTo>
                  <a:lnTo>
                    <a:pt y="1271" x="12587"/>
                  </a:lnTo>
                  <a:lnTo>
                    <a:pt y="1688" x="12587"/>
                  </a:lnTo>
                  <a:lnTo>
                    <a:pt y="1688" x="12818"/>
                  </a:lnTo>
                  <a:lnTo>
                    <a:pt y="3459" x="12818"/>
                  </a:lnTo>
                  <a:cubicBezTo>
                    <a:pt y="3867" x="12818"/>
                    <a:pt y="4148" x="12864"/>
                    <a:pt y="4303" x="12957"/>
                  </a:cubicBezTo>
                  <a:cubicBezTo>
                    <a:pt y="4457" x="13049"/>
                    <a:pt y="4534" x="13217"/>
                    <a:pt y="4534" x="13460"/>
                  </a:cubicBezTo>
                  <a:lnTo>
                    <a:pt y="4534" x="13784"/>
                  </a:lnTo>
                  <a:lnTo>
                    <a:pt y="4085" x="13784"/>
                  </a:lnTo>
                  <a:lnTo>
                    <a:pt y="4085" x="13460"/>
                  </a:lnTo>
                  <a:cubicBezTo>
                    <a:pt y="4085" x="13329"/>
                    <a:pt y="4048" x="13242"/>
                    <a:pt y="3972" x="13199"/>
                  </a:cubicBezTo>
                  <a:cubicBezTo>
                    <a:pt y="3896" x="13156"/>
                    <a:pt y="3725" x="13135"/>
                    <a:pt y="3459" x="13135"/>
                  </a:cubicBezTo>
                  <a:lnTo>
                    <a:pt y="1688" x="13135"/>
                  </a:lnTo>
                  <a:lnTo>
                    <a:pt y="1688" x="13784"/>
                  </a:lnTo>
                  <a:lnTo>
                    <a:pt y="1271" x="13784"/>
                  </a:lnTo>
                  <a:lnTo>
                    <a:pt y="1271" x="13135"/>
                  </a:lnTo>
                  <a:lnTo>
                    <a:pt y="344" x="13135"/>
                  </a:lnTo>
                  <a:close/>
                  <a:moveTo>
                    <a:pt y="3794" x="14537"/>
                  </a:moveTo>
                  <a:lnTo>
                    <a:pt y="4534" x="14537"/>
                  </a:lnTo>
                  <a:lnTo>
                    <a:pt y="4534" x="14885"/>
                  </a:lnTo>
                  <a:lnTo>
                    <a:pt y="3794" x="14885"/>
                  </a:lnTo>
                  <a:close/>
                  <a:moveTo>
                    <a:pt y="1192" x="11347"/>
                  </a:moveTo>
                  <a:cubicBezTo>
                    <a:pt y="1192" x="11244"/>
                    <a:pt y="1211" x="11139"/>
                    <a:pt y="1249" x="11030"/>
                  </a:cubicBezTo>
                  <a:cubicBezTo>
                    <a:pt y="1287" x="10922"/>
                    <a:pt y="1344" x="10810"/>
                    <a:pt y="1420" x="10695"/>
                  </a:cubicBezTo>
                  <a:lnTo>
                    <a:pt y="1915" x="10695"/>
                  </a:lnTo>
                  <a:cubicBezTo>
                    <a:pt y="1826" x="10791"/>
                    <a:pt y="1759" x="10891"/>
                    <a:pt y="1714" x="10994"/>
                  </a:cubicBezTo>
                  <a:cubicBezTo>
                    <a:pt y="1669" x="11098"/>
                    <a:pt y="1647" x="11205"/>
                    <a:pt y="1647" x="11315"/>
                  </a:cubicBezTo>
                  <a:cubicBezTo>
                    <a:pt y="1647" x="11487"/>
                    <a:pt y="1714" x="11621"/>
                    <a:pt y="1849" x="11716"/>
                  </a:cubicBezTo>
                  <a:cubicBezTo>
                    <a:pt y="1984" x="11811"/>
                    <a:pt y="2175" x="11859"/>
                    <a:pt y="2422" x="11859"/>
                  </a:cubicBezTo>
                  <a:lnTo>
                    <a:pt y="2474" x="11859"/>
                  </a:lnTo>
                  <a:lnTo>
                    <a:pt y="2474" x="11417"/>
                  </a:lnTo>
                  <a:cubicBezTo>
                    <a:pt y="2474" x="11131"/>
                    <a:pt y="2568" x="10915"/>
                    <a:pt y="2754" x="10771"/>
                  </a:cubicBezTo>
                  <a:cubicBezTo>
                    <a:pt y="2940" x="10627"/>
                    <a:pt y="3217" x="10554"/>
                    <a:pt y="3584" x="10554"/>
                  </a:cubicBezTo>
                  <a:cubicBezTo>
                    <a:pt y="3899" x="10554"/>
                    <a:pt y="4150" x="10612"/>
                    <a:pt y="4337" x="10728"/>
                  </a:cubicBezTo>
                  <a:cubicBezTo>
                    <a:pt y="4525" x="10844"/>
                    <a:pt y="4619" x="11000"/>
                    <a:pt y="4619" x="11196"/>
                  </a:cubicBezTo>
                  <a:cubicBezTo>
                    <a:pt y="4619" x="11352"/>
                    <a:pt y="4572" x="11483"/>
                    <a:pt y="4477" x="11590"/>
                  </a:cubicBezTo>
                  <a:cubicBezTo>
                    <a:pt y="4383" x="11698"/>
                    <a:pt y="4237" x="11787"/>
                    <a:pt y="4039" x="11859"/>
                  </a:cubicBezTo>
                  <a:lnTo>
                    <a:pt y="4534" x="11859"/>
                  </a:lnTo>
                  <a:lnTo>
                    <a:pt y="4534" x="12174"/>
                  </a:lnTo>
                  <a:lnTo>
                    <a:pt y="2672" x="12174"/>
                  </a:lnTo>
                  <a:cubicBezTo>
                    <a:pt y="2175" x="12174"/>
                    <a:pt y="1804" x="12106"/>
                    <a:pt y="1559" x="11969"/>
                  </a:cubicBezTo>
                  <a:cubicBezTo>
                    <a:pt y="1315" x="11832"/>
                    <a:pt y="1192" x="11625"/>
                    <a:pt y="1192" x="11347"/>
                  </a:cubicBezTo>
                  <a:close/>
                  <a:moveTo>
                    <a:pt y="1271" x="2167"/>
                  </a:moveTo>
                  <a:lnTo>
                    <a:pt y="4482" x="2943"/>
                  </a:lnTo>
                  <a:lnTo>
                    <a:pt y="4726" x="2886"/>
                  </a:lnTo>
                  <a:cubicBezTo>
                    <a:pt y="4987" x="2828"/>
                    <a:pt y="5152" x="2775"/>
                    <a:pt y="5222" x="2727"/>
                  </a:cubicBezTo>
                  <a:cubicBezTo>
                    <a:pt y="5292" x="2679"/>
                    <a:pt y="5327" x="2612"/>
                    <a:pt y="5327" x="2525"/>
                  </a:cubicBezTo>
                  <a:lnTo>
                    <a:pt y="5327" x="2340"/>
                  </a:lnTo>
                  <a:lnTo>
                    <a:pt y="5775" x="2340"/>
                  </a:lnTo>
                  <a:lnTo>
                    <a:pt y="5775" x="2592"/>
                  </a:lnTo>
                  <a:cubicBezTo>
                    <a:pt y="5775" x="2733"/>
                    <a:pt y="5716" x="2846"/>
                    <a:pt y="5598" x="2931"/>
                  </a:cubicBezTo>
                  <a:cubicBezTo>
                    <a:pt y="5479" x="3015"/>
                    <a:pt y="5226" x="3102"/>
                    <a:pt y="4837" x="3191"/>
                  </a:cubicBezTo>
                  <a:lnTo>
                    <a:pt y="1271" x="4034"/>
                  </a:lnTo>
                  <a:lnTo>
                    <a:pt y="1271" x="3700"/>
                  </a:lnTo>
                  <a:lnTo>
                    <a:pt y="3823" x="3100"/>
                  </a:lnTo>
                  <a:lnTo>
                    <a:pt y="1271" x="25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y="2546875" x="18325"/>
              <a:ext cy="144400" cx="1244950"/>
            </a:xfrm>
            <a:custGeom>
              <a:pathLst>
                <a:path w="49798" extrusionOk="0" h="5776">
                  <a:moveTo>
                    <a:pt y="0" x="25692"/>
                  </a:moveTo>
                  <a:lnTo>
                    <a:pt y="679" x="25692"/>
                  </a:lnTo>
                  <a:lnTo>
                    <a:pt y="679" x="26007"/>
                  </a:lnTo>
                  <a:lnTo>
                    <a:pt y="0" x="26007"/>
                  </a:lnTo>
                  <a:close/>
                  <a:moveTo>
                    <a:pt y="184" x="14288"/>
                  </a:moveTo>
                  <a:lnTo>
                    <a:pt y="1801" x="14288"/>
                  </a:lnTo>
                  <a:lnTo>
                    <a:pt y="1801" x="14579"/>
                  </a:lnTo>
                  <a:lnTo>
                    <a:pt y="184" x="14579"/>
                  </a:lnTo>
                  <a:close/>
                  <a:moveTo>
                    <a:pt y="184" x="14935"/>
                  </a:moveTo>
                  <a:lnTo>
                    <a:pt y="1801" x="14935"/>
                  </a:lnTo>
                  <a:lnTo>
                    <a:pt y="1801" x="15226"/>
                  </a:lnTo>
                  <a:lnTo>
                    <a:pt y="184" x="15226"/>
                  </a:lnTo>
                  <a:close/>
                  <a:moveTo>
                    <a:pt y="184" x="31122"/>
                  </a:moveTo>
                  <a:lnTo>
                    <a:pt y="1801" x="31122"/>
                  </a:lnTo>
                  <a:lnTo>
                    <a:pt y="1801" x="31413"/>
                  </a:lnTo>
                  <a:lnTo>
                    <a:pt y="184" x="31413"/>
                  </a:lnTo>
                  <a:close/>
                  <a:moveTo>
                    <a:pt y="184" x="31769"/>
                  </a:moveTo>
                  <a:lnTo>
                    <a:pt y="1801" x="31769"/>
                  </a:lnTo>
                  <a:lnTo>
                    <a:pt y="1801" x="32060"/>
                  </a:lnTo>
                  <a:lnTo>
                    <a:pt y="184" x="32060"/>
                  </a:lnTo>
                  <a:close/>
                  <a:moveTo>
                    <a:pt y="668" x="859"/>
                  </a:moveTo>
                  <a:cubicBezTo>
                    <a:pt y="668" x="1028"/>
                    <a:pt y="722" x="1153"/>
                    <a:pt y="831" x="1236"/>
                  </a:cubicBezTo>
                  <a:cubicBezTo>
                    <a:pt y="940" x="1319"/>
                    <a:pt y="1104" x="1360"/>
                    <a:pt y="1323" x="1360"/>
                  </a:cubicBezTo>
                  <a:cubicBezTo>
                    <a:pt y="1545" x="1360"/>
                    <a:pt y="1709" x="1319"/>
                    <a:pt y="1817" x="1236"/>
                  </a:cubicBezTo>
                  <a:cubicBezTo>
                    <a:pt y="1925" x="1153"/>
                    <a:pt y="1979" x="1028"/>
                    <a:pt y="1979" x="859"/>
                  </a:cubicBezTo>
                  <a:lnTo>
                    <a:pt y="1979" x="347"/>
                  </a:lnTo>
                  <a:lnTo>
                    <a:pt y="668" x="347"/>
                  </a:lnTo>
                  <a:close/>
                  <a:moveTo>
                    <a:pt y="1647" x="3200"/>
                  </a:moveTo>
                  <a:cubicBezTo>
                    <a:pt y="1647" x="3355"/>
                    <a:pt y="1734" x="3479"/>
                    <a:pt y="1909" x="3574"/>
                  </a:cubicBezTo>
                  <a:cubicBezTo>
                    <a:pt y="2084" x="3668"/>
                    <a:pt y="2318" x="3716"/>
                    <a:pt y="2611" x="3718"/>
                  </a:cubicBezTo>
                  <a:lnTo>
                    <a:pt y="2614" x="2595"/>
                  </a:lnTo>
                  <a:cubicBezTo>
                    <a:pt y="2307" x="2611"/>
                    <a:pt y="2069" x="2672"/>
                    <a:pt y="1900" x="2777"/>
                  </a:cubicBezTo>
                  <a:cubicBezTo>
                    <a:pt y="1731" x="2883"/>
                    <a:pt y="1647" x="3024"/>
                    <a:pt y="1647" x="3200"/>
                  </a:cubicBezTo>
                  <a:close/>
                  <a:moveTo>
                    <a:pt y="1647" x="11816"/>
                  </a:moveTo>
                  <a:cubicBezTo>
                    <a:pt y="1647" x="11971"/>
                    <a:pt y="1734" x="12095"/>
                    <a:pt y="1909" x="12190"/>
                  </a:cubicBezTo>
                  <a:cubicBezTo>
                    <a:pt y="2084" x="12284"/>
                    <a:pt y="2318" x="12332"/>
                    <a:pt y="2611" x="12334"/>
                  </a:cubicBezTo>
                  <a:lnTo>
                    <a:pt y="2614" x="11211"/>
                  </a:lnTo>
                  <a:cubicBezTo>
                    <a:pt y="2307" x="11227"/>
                    <a:pt y="2069" x="11288"/>
                    <a:pt y="1900" x="11393"/>
                  </a:cubicBezTo>
                  <a:cubicBezTo>
                    <a:pt y="1731" x="11499"/>
                    <a:pt y="1647" x="11640"/>
                    <a:pt y="1647" x="11816"/>
                  </a:cubicBezTo>
                  <a:close/>
                  <a:moveTo>
                    <a:pt y="2456" x="901"/>
                  </a:moveTo>
                  <a:cubicBezTo>
                    <a:pt y="2456" x="1087"/>
                    <a:pt y="2521" x="1225"/>
                    <a:pt y="2650" x="1315"/>
                  </a:cubicBezTo>
                  <a:cubicBezTo>
                    <a:pt y="2779" x="1404"/>
                    <a:pt y="2980" x="1449"/>
                    <a:pt y="3252" x="1449"/>
                  </a:cubicBezTo>
                  <a:cubicBezTo>
                    <a:pt y="3522" x="1449"/>
                    <a:pt y="3722" x="1404"/>
                    <a:pt y="3854" x="1315"/>
                  </a:cubicBezTo>
                  <a:cubicBezTo>
                    <a:pt y="3985" x="1225"/>
                    <a:pt y="4050" x="1087"/>
                    <a:pt y="4050" x="901"/>
                  </a:cubicBezTo>
                  <a:lnTo>
                    <a:pt y="4050" x="347"/>
                  </a:lnTo>
                  <a:lnTo>
                    <a:pt y="2456" x="347"/>
                  </a:lnTo>
                  <a:close/>
                  <a:moveTo>
                    <a:pt y="1641" x="23216"/>
                  </a:moveTo>
                  <a:cubicBezTo>
                    <a:pt y="1641" x="23386"/>
                    <a:pt y="1748" x="23519"/>
                    <a:pt y="1961" x="23613"/>
                  </a:cubicBezTo>
                  <a:cubicBezTo>
                    <a:pt y="2175" x="23707"/>
                    <a:pt y="2476" x="23754"/>
                    <a:pt y="2864" x="23754"/>
                  </a:cubicBezTo>
                  <a:cubicBezTo>
                    <a:pt y="3251" x="23754"/>
                    <a:pt y="3551" x="23707"/>
                    <a:pt y="3765" x="23613"/>
                  </a:cubicBezTo>
                  <a:cubicBezTo>
                    <a:pt y="3978" x="23519"/>
                    <a:pt y="4085" x="23386"/>
                    <a:pt y="4085" x="23216"/>
                  </a:cubicBezTo>
                  <a:cubicBezTo>
                    <a:pt y="4085" x="23047"/>
                    <a:pt y="3978" x="22916"/>
                    <a:pt y="3765" x="22822"/>
                  </a:cubicBezTo>
                  <a:cubicBezTo>
                    <a:pt y="3551" x="22727"/>
                    <a:pt y="3251" x="22680"/>
                    <a:pt y="2864" x="22680"/>
                  </a:cubicBezTo>
                  <a:cubicBezTo>
                    <a:pt y="2476" x="22680"/>
                    <a:pt y="2175" x="22727"/>
                    <a:pt y="1961" x="22822"/>
                  </a:cubicBezTo>
                  <a:cubicBezTo>
                    <a:pt y="1748" x="22916"/>
                    <a:pt y="1641" x="23047"/>
                    <a:pt y="1641" x="23216"/>
                  </a:cubicBezTo>
                  <a:close/>
                  <a:moveTo>
                    <a:pt y="1641" x="29613"/>
                  </a:moveTo>
                  <a:cubicBezTo>
                    <a:pt y="1641" x="29783"/>
                    <a:pt y="1748" x="29916"/>
                    <a:pt y="1961" x="30010"/>
                  </a:cubicBezTo>
                  <a:cubicBezTo>
                    <a:pt y="2175" x="30104"/>
                    <a:pt y="2476" x="30151"/>
                    <a:pt y="2864" x="30151"/>
                  </a:cubicBezTo>
                  <a:cubicBezTo>
                    <a:pt y="3251" x="30151"/>
                    <a:pt y="3551" x="30104"/>
                    <a:pt y="3765" x="30010"/>
                  </a:cubicBezTo>
                  <a:cubicBezTo>
                    <a:pt y="3978" x="29916"/>
                    <a:pt y="4085" x="29783"/>
                    <a:pt y="4085" x="29613"/>
                  </a:cubicBezTo>
                  <a:cubicBezTo>
                    <a:pt y="4085" x="29444"/>
                    <a:pt y="3978" x="29313"/>
                    <a:pt y="3765" x="29219"/>
                  </a:cubicBezTo>
                  <a:cubicBezTo>
                    <a:pt y="3551" x="29124"/>
                    <a:pt y="3251" x="29077"/>
                    <a:pt y="2864" x="29077"/>
                  </a:cubicBezTo>
                  <a:cubicBezTo>
                    <a:pt y="2476" x="29077"/>
                    <a:pt y="2175" x="29124"/>
                    <a:pt y="1961" x="29219"/>
                  </a:cubicBezTo>
                  <a:cubicBezTo>
                    <a:pt y="1748" x="29313"/>
                    <a:pt y="1641" x="29444"/>
                    <a:pt y="1641" x="29613"/>
                  </a:cubicBezTo>
                  <a:close/>
                  <a:moveTo>
                    <a:pt y="1647" x="38254"/>
                  </a:moveTo>
                  <a:cubicBezTo>
                    <a:pt y="1647" x="38422"/>
                    <a:pt y="1760" x="38555"/>
                    <a:pt y="1986" x="38653"/>
                  </a:cubicBezTo>
                  <a:cubicBezTo>
                    <a:pt y="2212" x="38751"/>
                    <a:pt y="2519" x="38800"/>
                    <a:pt y="2905" x="38800"/>
                  </a:cubicBezTo>
                  <a:cubicBezTo>
                    <a:pt y="3294" x="38800"/>
                    <a:pt y="3601" x="38751"/>
                    <a:pt y="3826" x="38653"/>
                  </a:cubicBezTo>
                  <a:cubicBezTo>
                    <a:pt y="4051" x="38555"/>
                    <a:pt y="4164" x="38422"/>
                    <a:pt y="4164" x="38254"/>
                  </a:cubicBezTo>
                  <a:cubicBezTo>
                    <a:pt y="4164" x="38084"/>
                    <a:pt y="4052" x="37950"/>
                    <a:pt y="3827" x="37853"/>
                  </a:cubicBezTo>
                  <a:cubicBezTo>
                    <a:pt y="3603" x="37755"/>
                    <a:pt y="3296" x="37706"/>
                    <a:pt y="2905" x="37706"/>
                  </a:cubicBezTo>
                  <a:cubicBezTo>
                    <a:pt y="2515" x="37706"/>
                    <a:pt y="2207" x="37755"/>
                    <a:pt y="1983" x="37854"/>
                  </a:cubicBezTo>
                  <a:cubicBezTo>
                    <a:pt y="1759" x="37952"/>
                    <a:pt y="1647" x="38085"/>
                    <a:pt y="1647" x="38254"/>
                  </a:cubicBezTo>
                  <a:close/>
                  <a:moveTo>
                    <a:pt y="1647" x="42623"/>
                  </a:moveTo>
                  <a:cubicBezTo>
                    <a:pt y="1647" x="42791"/>
                    <a:pt y="1760" x="42924"/>
                    <a:pt y="1986" x="43022"/>
                  </a:cubicBezTo>
                  <a:cubicBezTo>
                    <a:pt y="2212" x="43120"/>
                    <a:pt y="2519" x="43169"/>
                    <a:pt y="2905" x="43169"/>
                  </a:cubicBezTo>
                  <a:cubicBezTo>
                    <a:pt y="3294" x="43169"/>
                    <a:pt y="3601" x="43120"/>
                    <a:pt y="3826" x="43022"/>
                  </a:cubicBezTo>
                  <a:cubicBezTo>
                    <a:pt y="4051" x="42924"/>
                    <a:pt y="4164" x="42791"/>
                    <a:pt y="4164" x="42623"/>
                  </a:cubicBezTo>
                  <a:cubicBezTo>
                    <a:pt y="4164" x="42453"/>
                    <a:pt y="4052" x="42319"/>
                    <a:pt y="3827" x="42222"/>
                  </a:cubicBezTo>
                  <a:cubicBezTo>
                    <a:pt y="3603" x="42124"/>
                    <a:pt y="3296" x="42075"/>
                    <a:pt y="2905" x="42075"/>
                  </a:cubicBezTo>
                  <a:cubicBezTo>
                    <a:pt y="2515" x="42075"/>
                    <a:pt y="2207" x="42124"/>
                    <a:pt y="1983" x="42223"/>
                  </a:cubicBezTo>
                  <a:cubicBezTo>
                    <a:pt y="1759" x="42321"/>
                    <a:pt y="1647" x="42454"/>
                    <a:pt y="1647" x="42623"/>
                  </a:cubicBezTo>
                  <a:close/>
                  <a:moveTo>
                    <a:pt y="2894" x="8603"/>
                  </a:moveTo>
                  <a:lnTo>
                    <a:pt y="3013" x="8603"/>
                  </a:lnTo>
                  <a:cubicBezTo>
                    <a:pt y="3363" x="8603"/>
                    <a:pt y="3643" x="8550"/>
                    <a:pt y="3854" x="8445"/>
                  </a:cubicBezTo>
                  <a:cubicBezTo>
                    <a:pt y="4064" x="8339"/>
                    <a:pt y="4170" x="8199"/>
                    <a:pt y="4170" x="8024"/>
                  </a:cubicBezTo>
                  <a:cubicBezTo>
                    <a:pt y="4170" x="7897"/>
                    <a:pt y="4114" x="7797"/>
                    <a:pt y="4002" x="7724"/>
                  </a:cubicBezTo>
                  <a:cubicBezTo>
                    <a:pt y="3890" x="7650"/>
                    <a:pt y="3739" x="7613"/>
                    <a:pt y="3549" x="7613"/>
                  </a:cubicBezTo>
                  <a:cubicBezTo>
                    <a:pt y="3310" x="7613"/>
                    <a:pt y="3141" x="7662"/>
                    <a:pt y="3042" x="7761"/>
                  </a:cubicBezTo>
                  <a:cubicBezTo>
                    <a:pt y="2943" x="7859"/>
                    <a:pt y="2894" x="8035"/>
                    <a:pt y="2894" x="8290"/>
                  </a:cubicBezTo>
                  <a:close/>
                  <a:moveTo>
                    <a:pt y="1641" x="16618"/>
                  </a:moveTo>
                  <a:cubicBezTo>
                    <a:pt y="1641" x="16785"/>
                    <a:pt y="1753" x="16916"/>
                    <a:pt y="1977" x="17012"/>
                  </a:cubicBezTo>
                  <a:cubicBezTo>
                    <a:pt y="2202" x="17108"/>
                    <a:pt y="2511" x="17156"/>
                    <a:pt y="2905" x="17156"/>
                  </a:cubicBezTo>
                  <a:cubicBezTo>
                    <a:pt y="3299" x="17156"/>
                    <a:pt y="3609" x="17108"/>
                    <a:pt y="3833" x="17012"/>
                  </a:cubicBezTo>
                  <a:cubicBezTo>
                    <a:pt y="4057" x="16916"/>
                    <a:pt y="4170" x="16785"/>
                    <a:pt y="4170" x="16618"/>
                  </a:cubicBezTo>
                  <a:cubicBezTo>
                    <a:pt y="4170" x="16452"/>
                    <a:pt y="4057" x="16321"/>
                    <a:pt y="3833" x="16225"/>
                  </a:cubicBezTo>
                  <a:cubicBezTo>
                    <a:pt y="3609" x="16130"/>
                    <a:pt y="3299" x="16082"/>
                    <a:pt y="2905" x="16082"/>
                  </a:cubicBezTo>
                  <a:cubicBezTo>
                    <a:pt y="2511" x="16082"/>
                    <a:pt y="2202" x="16130"/>
                    <a:pt y="1977" x="16225"/>
                  </a:cubicBezTo>
                  <a:cubicBezTo>
                    <a:pt y="1753" x="16321"/>
                    <a:pt y="1641" x="16452"/>
                    <a:pt y="1641" x="16618"/>
                  </a:cubicBezTo>
                  <a:close/>
                  <a:moveTo>
                    <a:pt y="2894" x="19305"/>
                  </a:moveTo>
                  <a:lnTo>
                    <a:pt y="3013" x="19305"/>
                  </a:lnTo>
                  <a:cubicBezTo>
                    <a:pt y="3363" x="19305"/>
                    <a:pt y="3643" x="19252"/>
                    <a:pt y="3854" x="19147"/>
                  </a:cubicBezTo>
                  <a:cubicBezTo>
                    <a:pt y="4064" x="19041"/>
                    <a:pt y="4170" x="18901"/>
                    <a:pt y="4170" x="18726"/>
                  </a:cubicBezTo>
                  <a:cubicBezTo>
                    <a:pt y="4170" x="18599"/>
                    <a:pt y="4114" x="18499"/>
                    <a:pt y="4002" x="18426"/>
                  </a:cubicBezTo>
                  <a:cubicBezTo>
                    <a:pt y="3890" x="18352"/>
                    <a:pt y="3739" x="18315"/>
                    <a:pt y="3549" x="18315"/>
                  </a:cubicBezTo>
                  <a:cubicBezTo>
                    <a:pt y="3310" x="18315"/>
                    <a:pt y="3141" x="18364"/>
                    <a:pt y="3042" x="18463"/>
                  </a:cubicBezTo>
                  <a:cubicBezTo>
                    <a:pt y="2943" x="18561"/>
                    <a:pt y="2894" x="18737"/>
                    <a:pt y="2894" x="18992"/>
                  </a:cubicBezTo>
                  <a:close/>
                  <a:moveTo>
                    <a:pt y="1641" x="34684"/>
                  </a:moveTo>
                  <a:cubicBezTo>
                    <a:pt y="1641" x="34850"/>
                    <a:pt y="1753" x="34981"/>
                    <a:pt y="1977" x="35077"/>
                  </a:cubicBezTo>
                  <a:cubicBezTo>
                    <a:pt y="2202" x="35172"/>
                    <a:pt y="2511" x="35220"/>
                    <a:pt y="2905" x="35220"/>
                  </a:cubicBezTo>
                  <a:cubicBezTo>
                    <a:pt y="3299" x="35220"/>
                    <a:pt y="3609" x="35172"/>
                    <a:pt y="3833" x="35077"/>
                  </a:cubicBezTo>
                  <a:cubicBezTo>
                    <a:pt y="4057" x="34981"/>
                    <a:pt y="4170" x="34850"/>
                    <a:pt y="4170" x="34684"/>
                  </a:cubicBezTo>
                  <a:cubicBezTo>
                    <a:pt y="4170" x="34517"/>
                    <a:pt y="4057" x="34386"/>
                    <a:pt y="3833" x="34291"/>
                  </a:cubicBezTo>
                  <a:cubicBezTo>
                    <a:pt y="3609" x="34195"/>
                    <a:pt y="3299" x="34148"/>
                    <a:pt y="2905" x="34148"/>
                  </a:cubicBezTo>
                  <a:cubicBezTo>
                    <a:pt y="2511" x="34148"/>
                    <a:pt y="2202" x="34195"/>
                    <a:pt y="1977" x="34291"/>
                  </a:cubicBezTo>
                  <a:cubicBezTo>
                    <a:pt y="1753" x="34386"/>
                    <a:pt y="1641" x="34517"/>
                    <a:pt y="1641" x="34684"/>
                  </a:cubicBezTo>
                  <a:close/>
                  <a:moveTo>
                    <a:pt y="184" x="1"/>
                  </a:moveTo>
                  <a:lnTo>
                    <a:pt y="4534" x="1"/>
                  </a:lnTo>
                  <a:lnTo>
                    <a:pt y="4534" x="919"/>
                  </a:lnTo>
                  <a:cubicBezTo>
                    <a:pt y="4534" x="1205"/>
                    <a:pt y="4428" x="1426"/>
                    <a:pt y="4216" x="1581"/>
                  </a:cubicBezTo>
                  <a:cubicBezTo>
                    <a:pt y="4005" x="1736"/>
                    <a:pt y="3704" x="1814"/>
                    <a:pt y="3316" x="1814"/>
                  </a:cubicBezTo>
                  <a:cubicBezTo>
                    <a:pt y="3021" x="1814"/>
                    <a:pt y="2775" x="1767"/>
                    <a:pt y="2577" x="1673"/>
                  </a:cubicBezTo>
                  <a:cubicBezTo>
                    <a:pt y="2380" x="1579"/>
                    <a:pt y="2251" x="1446"/>
                    <a:pt y="2188" x="1276"/>
                  </a:cubicBezTo>
                  <a:cubicBezTo>
                    <a:pt y="2150" x="1418"/>
                    <a:pt y="2052" x="1525"/>
                    <a:pt y="1894" x="1598"/>
                  </a:cubicBezTo>
                  <a:cubicBezTo>
                    <a:pt y="1737" x="1671"/>
                    <a:pt y="1525" x="1708"/>
                    <a:pt y="1259" x="1708"/>
                  </a:cubicBezTo>
                  <a:cubicBezTo>
                    <a:pt y="915" x="1708"/>
                    <a:pt y="650" x="1636"/>
                    <a:pt y="464" x="1494"/>
                  </a:cubicBezTo>
                  <a:cubicBezTo>
                    <a:pt y="277" x="1351"/>
                    <a:pt y="184" x="1148"/>
                    <a:pt y="184" x="884"/>
                  </a:cubicBezTo>
                  <a:close/>
                  <a:moveTo>
                    <a:pt y="1271" x="4367"/>
                  </a:moveTo>
                  <a:lnTo>
                    <a:pt y="4534" x="4869"/>
                  </a:lnTo>
                  <a:lnTo>
                    <a:pt y="4534" x="5240"/>
                  </a:lnTo>
                  <a:lnTo>
                    <a:pt y="1859" x="5654"/>
                  </a:lnTo>
                  <a:lnTo>
                    <a:pt y="4534" x="6067"/>
                  </a:lnTo>
                  <a:lnTo>
                    <a:pt y="4534" x="6439"/>
                  </a:lnTo>
                  <a:lnTo>
                    <a:pt y="1271" x="6940"/>
                  </a:lnTo>
                  <a:lnTo>
                    <a:pt y="1271" x="6625"/>
                  </a:lnTo>
                  <a:lnTo>
                    <a:pt y="3817" x="6233"/>
                  </a:lnTo>
                  <a:lnTo>
                    <a:pt y="1271" x="5839"/>
                  </a:lnTo>
                  <a:lnTo>
                    <a:pt y="1271" x="5468"/>
                  </a:lnTo>
                  <a:lnTo>
                    <a:pt y="3817" x="5076"/>
                  </a:lnTo>
                  <a:lnTo>
                    <a:pt y="1271" x="4682"/>
                  </a:lnTo>
                  <a:close/>
                  <a:moveTo>
                    <a:pt y="1192" x="10517"/>
                  </a:moveTo>
                  <a:cubicBezTo>
                    <a:pt y="1192" x="10366"/>
                    <a:pt y="1240" x="10237"/>
                    <a:pt y="1336" x="10130"/>
                  </a:cubicBezTo>
                  <a:cubicBezTo>
                    <a:pt y="1432" x="10024"/>
                    <a:pt y="1580" x="9938"/>
                    <a:pt y="1778" x="9872"/>
                  </a:cubicBezTo>
                  <a:lnTo>
                    <a:pt y="1271" x="9872"/>
                  </a:lnTo>
                  <a:lnTo>
                    <a:pt y="1271" x="9555"/>
                  </a:lnTo>
                  <a:lnTo>
                    <a:pt y="4534" x="9555"/>
                  </a:lnTo>
                  <a:lnTo>
                    <a:pt y="4534" x="9872"/>
                  </a:lnTo>
                  <a:lnTo>
                    <a:pt y="2815" x="9872"/>
                  </a:lnTo>
                  <a:cubicBezTo>
                    <a:pt y="2446" x="9872"/>
                    <a:pt y="2163" x="9919"/>
                    <a:pt y="1966" x="10015"/>
                  </a:cubicBezTo>
                  <a:cubicBezTo>
                    <a:pt y="1768" x="10110"/>
                    <a:pt y="1670" x="10247"/>
                    <a:pt y="1670" x="10425"/>
                  </a:cubicBezTo>
                  <a:cubicBezTo>
                    <a:pt y="1670" x="10475"/>
                    <a:pt y="1678" x="10521"/>
                    <a:pt y="1695" x="10563"/>
                  </a:cubicBezTo>
                  <a:cubicBezTo>
                    <a:pt y="1711" x="10604"/>
                    <a:pt y="1737" x="10643"/>
                    <a:pt y="1772" x="10678"/>
                  </a:cubicBezTo>
                  <a:lnTo>
                    <a:pt y="1221" x="10677"/>
                  </a:lnTo>
                  <a:cubicBezTo>
                    <a:pt y="1211" x="10645"/>
                    <a:pt y="1204" x="10616"/>
                    <a:pt y="1199" x="10589"/>
                  </a:cubicBezTo>
                  <a:cubicBezTo>
                    <a:pt y="1194" x="10563"/>
                    <a:pt y="1192" x="10539"/>
                    <a:pt y="1192" x="10517"/>
                  </a:cubicBezTo>
                  <a:close/>
                  <a:moveTo>
                    <a:pt y="1192" x="21194"/>
                  </a:moveTo>
                  <a:cubicBezTo>
                    <a:pt y="1192" x="21060"/>
                    <a:pt y="1241" x="20942"/>
                    <a:pt y="1338" x="20840"/>
                  </a:cubicBezTo>
                  <a:cubicBezTo>
                    <a:pt y="1435" x="20738"/>
                    <a:pt y="1581" x="20649"/>
                    <a:pt y="1778" x="20574"/>
                  </a:cubicBezTo>
                  <a:lnTo>
                    <a:pt y="1271" x="20574"/>
                  </a:lnTo>
                  <a:lnTo>
                    <a:pt y="1271" x="20257"/>
                  </a:lnTo>
                  <a:lnTo>
                    <a:pt y="4534" x="20257"/>
                  </a:lnTo>
                  <a:lnTo>
                    <a:pt y="4534" x="20574"/>
                  </a:lnTo>
                  <a:lnTo>
                    <a:pt y="2690" x="20574"/>
                  </a:lnTo>
                  <a:cubicBezTo>
                    <a:pt y="2371" x="20574"/>
                    <a:pt y="2119" x="20623"/>
                    <a:pt y="1935" x="20721"/>
                  </a:cubicBezTo>
                  <a:cubicBezTo>
                    <a:pt y="1750" x="20819"/>
                    <a:pt y="1658" x="20953"/>
                    <a:pt y="1658" x="21123"/>
                  </a:cubicBezTo>
                  <a:cubicBezTo>
                    <a:pt y="1658" x="21265"/>
                    <a:pt y="1735" x="21371"/>
                    <a:pt y="1888" x="21442"/>
                  </a:cubicBezTo>
                  <a:cubicBezTo>
                    <a:pt y="2042" x="21513"/>
                    <a:pt y="2273" x="21548"/>
                    <a:pt y="2582" x="21548"/>
                  </a:cubicBezTo>
                  <a:lnTo>
                    <a:pt y="4534" x="21548"/>
                  </a:lnTo>
                  <a:lnTo>
                    <a:pt y="4534" x="21863"/>
                  </a:lnTo>
                  <a:lnTo>
                    <a:pt y="2564" x="21863"/>
                  </a:lnTo>
                  <a:cubicBezTo>
                    <a:pt y="2114" x="21863"/>
                    <a:pt y="1772" x="21807"/>
                    <a:pt y="1540" x="21694"/>
                  </a:cubicBezTo>
                  <a:cubicBezTo>
                    <a:pt y="1308" x="21581"/>
                    <a:pt y="1192" x="21414"/>
                    <a:pt y="1192" x="21194"/>
                  </a:cubicBezTo>
                  <a:close/>
                  <a:moveTo>
                    <a:pt y="0" x="24718"/>
                  </a:moveTo>
                  <a:lnTo>
                    <a:pt y="4534" x="24718"/>
                  </a:lnTo>
                  <a:lnTo>
                    <a:pt y="4534" x="25033"/>
                  </a:lnTo>
                  <a:lnTo>
                    <a:pt y="0" x="25033"/>
                  </a:lnTo>
                  <a:close/>
                  <a:moveTo>
                    <a:pt y="1271" x="25692"/>
                  </a:moveTo>
                  <a:lnTo>
                    <a:pt y="4534" x="25692"/>
                  </a:lnTo>
                  <a:lnTo>
                    <a:pt y="4534" x="26007"/>
                  </a:lnTo>
                  <a:lnTo>
                    <a:pt y="1271" x="26007"/>
                  </a:lnTo>
                  <a:close/>
                  <a:moveTo>
                    <a:pt y="1192" x="27591"/>
                  </a:moveTo>
                  <a:cubicBezTo>
                    <a:pt y="1192" x="27457"/>
                    <a:pt y="1241" x="27339"/>
                    <a:pt y="1338" x="27237"/>
                  </a:cubicBezTo>
                  <a:cubicBezTo>
                    <a:pt y="1435" x="27135"/>
                    <a:pt y="1581" x="27046"/>
                    <a:pt y="1778" x="26971"/>
                  </a:cubicBezTo>
                  <a:lnTo>
                    <a:pt y="1271" x="26971"/>
                  </a:lnTo>
                  <a:lnTo>
                    <a:pt y="1271" x="26654"/>
                  </a:lnTo>
                  <a:lnTo>
                    <a:pt y="4534" x="26654"/>
                  </a:lnTo>
                  <a:lnTo>
                    <a:pt y="4534" x="26971"/>
                  </a:lnTo>
                  <a:lnTo>
                    <a:pt y="2690" x="26971"/>
                  </a:lnTo>
                  <a:cubicBezTo>
                    <a:pt y="2371" x="26971"/>
                    <a:pt y="2119" x="27020"/>
                    <a:pt y="1935" x="27118"/>
                  </a:cubicBezTo>
                  <a:cubicBezTo>
                    <a:pt y="1750" x="27216"/>
                    <a:pt y="1658" x="27350"/>
                    <a:pt y="1658" x="27520"/>
                  </a:cubicBezTo>
                  <a:cubicBezTo>
                    <a:pt y="1658" x="27662"/>
                    <a:pt y="1735" x="27768"/>
                    <a:pt y="1888" x="27839"/>
                  </a:cubicBezTo>
                  <a:cubicBezTo>
                    <a:pt y="2042" x="27910"/>
                    <a:pt y="2273" x="27945"/>
                    <a:pt y="2582" x="27945"/>
                  </a:cubicBezTo>
                  <a:lnTo>
                    <a:pt y="4534" x="27945"/>
                  </a:lnTo>
                  <a:lnTo>
                    <a:pt y="4534" x="28260"/>
                  </a:lnTo>
                  <a:lnTo>
                    <a:pt y="2564" x="28260"/>
                  </a:lnTo>
                  <a:cubicBezTo>
                    <a:pt y="2114" x="28260"/>
                    <a:pt y="1772" x="28204"/>
                    <a:pt y="1540" x="28091"/>
                  </a:cubicBezTo>
                  <a:cubicBezTo>
                    <a:pt y="1308" x="27978"/>
                    <a:pt y="1192" x="27811"/>
                    <a:pt y="1192" x="27591"/>
                  </a:cubicBezTo>
                  <a:close/>
                  <a:moveTo>
                    <a:pt y="1192" x="37019"/>
                  </a:moveTo>
                  <a:cubicBezTo>
                    <a:pt y="1192" x="36868"/>
                    <a:pt y="1240" x="36739"/>
                    <a:pt y="1336" x="36632"/>
                  </a:cubicBezTo>
                  <a:cubicBezTo>
                    <a:pt y="1432" x="36526"/>
                    <a:pt y="1580" x="36440"/>
                    <a:pt y="1778" x="36374"/>
                  </a:cubicBezTo>
                  <a:lnTo>
                    <a:pt y="1271" x="36374"/>
                  </a:lnTo>
                  <a:lnTo>
                    <a:pt y="1271" x="36057"/>
                  </a:lnTo>
                  <a:lnTo>
                    <a:pt y="4534" x="36057"/>
                  </a:lnTo>
                  <a:lnTo>
                    <a:pt y="4534" x="36374"/>
                  </a:lnTo>
                  <a:lnTo>
                    <a:pt y="2815" x="36374"/>
                  </a:lnTo>
                  <a:cubicBezTo>
                    <a:pt y="2446" x="36374"/>
                    <a:pt y="2163" x="36421"/>
                    <a:pt y="1966" x="36517"/>
                  </a:cubicBezTo>
                  <a:cubicBezTo>
                    <a:pt y="1768" x="36612"/>
                    <a:pt y="1670" x="36749"/>
                    <a:pt y="1670" x="36927"/>
                  </a:cubicBezTo>
                  <a:cubicBezTo>
                    <a:pt y="1670" x="36977"/>
                    <a:pt y="1678" x="37023"/>
                    <a:pt y="1695" x="37065"/>
                  </a:cubicBezTo>
                  <a:cubicBezTo>
                    <a:pt y="1711" x="37106"/>
                    <a:pt y="1737" x="37145"/>
                    <a:pt y="1772" x="37180"/>
                  </a:cubicBezTo>
                  <a:lnTo>
                    <a:pt y="1221" x="37179"/>
                  </a:lnTo>
                  <a:cubicBezTo>
                    <a:pt y="1211" x="37147"/>
                    <a:pt y="1204" x="37118"/>
                    <a:pt y="1199" x="37091"/>
                  </a:cubicBezTo>
                  <a:cubicBezTo>
                    <a:pt y="1194" x="37065"/>
                    <a:pt y="1192" x="37041"/>
                    <a:pt y="1192" x="37019"/>
                  </a:cubicBezTo>
                  <a:close/>
                  <a:moveTo>
                    <a:pt y="1192" x="40582"/>
                  </a:moveTo>
                  <a:cubicBezTo>
                    <a:pt y="1192" x="40448"/>
                    <a:pt y="1241" x="40330"/>
                    <a:pt y="1338" x="40228"/>
                  </a:cubicBezTo>
                  <a:cubicBezTo>
                    <a:pt y="1435" x="40126"/>
                    <a:pt y="1581" x="40037"/>
                    <a:pt y="1778" x="39962"/>
                  </a:cubicBezTo>
                  <a:lnTo>
                    <a:pt y="1271" x="39962"/>
                  </a:lnTo>
                  <a:lnTo>
                    <a:pt y="1271" x="39645"/>
                  </a:lnTo>
                  <a:lnTo>
                    <a:pt y="4534" x="39645"/>
                  </a:lnTo>
                  <a:lnTo>
                    <a:pt y="4534" x="39962"/>
                  </a:lnTo>
                  <a:lnTo>
                    <a:pt y="2690" x="39962"/>
                  </a:lnTo>
                  <a:cubicBezTo>
                    <a:pt y="2371" x="39962"/>
                    <a:pt y="2119" x="40011"/>
                    <a:pt y="1935" x="40109"/>
                  </a:cubicBezTo>
                  <a:cubicBezTo>
                    <a:pt y="1750" x="40207"/>
                    <a:pt y="1658" x="40341"/>
                    <a:pt y="1658" x="40511"/>
                  </a:cubicBezTo>
                  <a:cubicBezTo>
                    <a:pt y="1658" x="40653"/>
                    <a:pt y="1735" x="40759"/>
                    <a:pt y="1888" x="40830"/>
                  </a:cubicBezTo>
                  <a:cubicBezTo>
                    <a:pt y="2042" x="40901"/>
                    <a:pt y="2273" x="40936"/>
                    <a:pt y="2582" x="40936"/>
                  </a:cubicBezTo>
                  <a:lnTo>
                    <a:pt y="4534" x="40936"/>
                  </a:lnTo>
                  <a:lnTo>
                    <a:pt y="4534" x="41251"/>
                  </a:lnTo>
                  <a:lnTo>
                    <a:pt y="2564" x="41251"/>
                  </a:lnTo>
                  <a:cubicBezTo>
                    <a:pt y="2114" x="41251"/>
                    <a:pt y="1772" x="41195"/>
                    <a:pt y="1540" x="41082"/>
                  </a:cubicBezTo>
                  <a:cubicBezTo>
                    <a:pt y="1308" x="40969"/>
                    <a:pt y="1192" x="40802"/>
                    <a:pt y="1192" x="40582"/>
                  </a:cubicBezTo>
                  <a:close/>
                  <a:moveTo>
                    <a:pt y="1192" x="47174"/>
                  </a:moveTo>
                  <a:cubicBezTo>
                    <a:pt y="1192" x="47040"/>
                    <a:pt y="1241" x="46922"/>
                    <a:pt y="1338" x="46820"/>
                  </a:cubicBezTo>
                  <a:cubicBezTo>
                    <a:pt y="1435" x="46718"/>
                    <a:pt y="1581" x="46629"/>
                    <a:pt y="1778" x="46554"/>
                  </a:cubicBezTo>
                  <a:lnTo>
                    <a:pt y="1271" x="46554"/>
                  </a:lnTo>
                  <a:lnTo>
                    <a:pt y="1271" x="46237"/>
                  </a:lnTo>
                  <a:lnTo>
                    <a:pt y="4534" x="46237"/>
                  </a:lnTo>
                  <a:lnTo>
                    <a:pt y="4534" x="46554"/>
                  </a:lnTo>
                  <a:lnTo>
                    <a:pt y="2690" x="46554"/>
                  </a:lnTo>
                  <a:cubicBezTo>
                    <a:pt y="2371" x="46554"/>
                    <a:pt y="2119" x="46603"/>
                    <a:pt y="1935" x="46701"/>
                  </a:cubicBezTo>
                  <a:cubicBezTo>
                    <a:pt y="1750" x="46799"/>
                    <a:pt y="1658" x="46933"/>
                    <a:pt y="1658" x="47103"/>
                  </a:cubicBezTo>
                  <a:cubicBezTo>
                    <a:pt y="1658" x="47245"/>
                    <a:pt y="1735" x="47351"/>
                    <a:pt y="1888" x="47422"/>
                  </a:cubicBezTo>
                  <a:cubicBezTo>
                    <a:pt y="2042" x="47493"/>
                    <a:pt y="2273" x="47528"/>
                    <a:pt y="2582" x="47528"/>
                  </a:cubicBezTo>
                  <a:lnTo>
                    <a:pt y="4534" x="47528"/>
                  </a:lnTo>
                  <a:lnTo>
                    <a:pt y="4534" x="47843"/>
                  </a:lnTo>
                  <a:lnTo>
                    <a:pt y="2564" x="47843"/>
                  </a:lnTo>
                  <a:cubicBezTo>
                    <a:pt y="2114" x="47843"/>
                    <a:pt y="1772" x="47787"/>
                    <a:pt y="1540" x="47674"/>
                  </a:cubicBezTo>
                  <a:cubicBezTo>
                    <a:pt y="1308" x="47561"/>
                    <a:pt y="1192" x="47394"/>
                    <a:pt y="1192" x="47174"/>
                  </a:cubicBezTo>
                  <a:close/>
                  <a:moveTo>
                    <a:pt y="1192" x="3196"/>
                  </a:moveTo>
                  <a:cubicBezTo>
                    <a:pt y="1192" x="2908"/>
                    <a:pt y="1349" x="2680"/>
                    <a:pt y="1663" x="2510"/>
                  </a:cubicBezTo>
                  <a:cubicBezTo>
                    <a:pt y="1976" x="2341"/>
                    <a:pt y="2400" x="2256"/>
                    <a:pt y="2934" x="2256"/>
                  </a:cubicBezTo>
                  <a:cubicBezTo>
                    <a:pt y="3451" x="2256"/>
                    <a:pt y="3861" x="2345"/>
                    <a:pt y="4164" x="2524"/>
                  </a:cubicBezTo>
                  <a:cubicBezTo>
                    <a:pt y="4467" x="2703"/>
                    <a:pt y="4618" x="2945"/>
                    <a:pt y="4618" x="3251"/>
                  </a:cubicBezTo>
                  <a:cubicBezTo>
                    <a:pt y="4618" x="3373"/>
                    <a:pt y="4597" x="3493"/>
                    <a:pt y="4554" x="3612"/>
                  </a:cubicBezTo>
                  <a:cubicBezTo>
                    <a:pt y="4512" x="3731"/>
                    <a:pt y="4449" x="3847"/>
                    <a:pt y="4368" x="3960"/>
                  </a:cubicBezTo>
                  <a:lnTo>
                    <a:pt y="3861" x="3960"/>
                  </a:lnTo>
                  <a:cubicBezTo>
                    <a:pt y="3962" x="3848"/>
                    <a:pt y="4038" x="3735"/>
                    <a:pt y="4088" x="3622"/>
                  </a:cubicBezTo>
                  <a:cubicBezTo>
                    <a:pt y="4139" x="3508"/>
                    <a:pt y="4164" x="3391"/>
                    <a:pt y="4164" x="3270"/>
                  </a:cubicBezTo>
                  <a:cubicBezTo>
                    <a:pt y="4164" x="3061"/>
                    <a:pt y="4067" x="2898"/>
                    <a:pt y="3874" x="2781"/>
                  </a:cubicBezTo>
                  <a:cubicBezTo>
                    <a:pt y="3681" x="2664"/>
                    <a:pt y="3400" x="2599"/>
                    <a:pt y="3030" x="2585"/>
                  </a:cubicBezTo>
                  <a:lnTo>
                    <a:pt y="3030" x="4033"/>
                  </a:lnTo>
                  <a:lnTo>
                    <a:pt y="2768" x="4033"/>
                  </a:lnTo>
                  <a:cubicBezTo>
                    <a:pt y="2283" x="4033"/>
                    <a:pt y="1899" x="3958"/>
                    <a:pt y="1616" x="3808"/>
                  </a:cubicBezTo>
                  <a:cubicBezTo>
                    <a:pt y="1333" x="3658"/>
                    <a:pt y="1192" x="3454"/>
                    <a:pt y="1192" x="3196"/>
                  </a:cubicBezTo>
                  <a:close/>
                  <a:moveTo>
                    <a:pt y="1192" x="8091"/>
                  </a:moveTo>
                  <a:cubicBezTo>
                    <a:pt y="1192" x="7988"/>
                    <a:pt y="1211" x="7883"/>
                    <a:pt y="1249" x="7774"/>
                  </a:cubicBezTo>
                  <a:cubicBezTo>
                    <a:pt y="1287" x="7666"/>
                    <a:pt y="1344" x="7554"/>
                    <a:pt y="1419" x="7439"/>
                  </a:cubicBezTo>
                  <a:lnTo>
                    <a:pt y="1915" x="7439"/>
                  </a:lnTo>
                  <a:cubicBezTo>
                    <a:pt y="1825" x="7534"/>
                    <a:pt y="1758" x="7634"/>
                    <a:pt y="1714" x="7738"/>
                  </a:cubicBezTo>
                  <a:cubicBezTo>
                    <a:pt y="1669" x="7842"/>
                    <a:pt y="1647" x="7949"/>
                    <a:pt y="1647" x="8058"/>
                  </a:cubicBezTo>
                  <a:cubicBezTo>
                    <a:pt y="1647" x="8231"/>
                    <a:pt y="1714" x="8365"/>
                    <a:pt y="1849" x="8460"/>
                  </a:cubicBezTo>
                  <a:cubicBezTo>
                    <a:pt y="1984" x="8555"/>
                    <a:pt y="2175" x="8603"/>
                    <a:pt y="2422" x="8603"/>
                  </a:cubicBezTo>
                  <a:lnTo>
                    <a:pt y="2474" x="8603"/>
                  </a:lnTo>
                  <a:lnTo>
                    <a:pt y="2474" x="8161"/>
                  </a:lnTo>
                  <a:cubicBezTo>
                    <a:pt y="2474" x="7875"/>
                    <a:pt y="2567" x="7659"/>
                    <a:pt y="2754" x="7515"/>
                  </a:cubicBezTo>
                  <a:cubicBezTo>
                    <a:pt y="2940" x="7370"/>
                    <a:pt y="3217" x="7298"/>
                    <a:pt y="3584" x="7298"/>
                  </a:cubicBezTo>
                  <a:cubicBezTo>
                    <a:pt y="3899" x="7298"/>
                    <a:pt y="4150" x="7356"/>
                    <a:pt y="4337" x="7472"/>
                  </a:cubicBezTo>
                  <a:cubicBezTo>
                    <a:pt y="4525" x="7588"/>
                    <a:pt y="4618" x="7744"/>
                    <a:pt y="4618" x="7940"/>
                  </a:cubicBezTo>
                  <a:cubicBezTo>
                    <a:pt y="4618" x="8096"/>
                    <a:pt y="4571" x="8227"/>
                    <a:pt y="4477" x="8334"/>
                  </a:cubicBezTo>
                  <a:cubicBezTo>
                    <a:pt y="4383" x="8441"/>
                    <a:pt y="4237" x="8531"/>
                    <a:pt y="4039" x="8603"/>
                  </a:cubicBezTo>
                  <a:lnTo>
                    <a:pt y="4534" x="8603"/>
                  </a:lnTo>
                  <a:lnTo>
                    <a:pt y="4534" x="8918"/>
                  </a:lnTo>
                  <a:lnTo>
                    <a:pt y="2672" x="8918"/>
                  </a:lnTo>
                  <a:cubicBezTo>
                    <a:pt y="2175" x="8918"/>
                    <a:pt y="1804" x="8849"/>
                    <a:pt y="1559" x="8712"/>
                  </a:cubicBezTo>
                  <a:cubicBezTo>
                    <a:pt y="1314" x="8576"/>
                    <a:pt y="1192" x="8368"/>
                    <a:pt y="1192" x="8091"/>
                  </a:cubicBezTo>
                  <a:close/>
                  <a:moveTo>
                    <a:pt y="1192" x="11812"/>
                  </a:moveTo>
                  <a:cubicBezTo>
                    <a:pt y="1192" x="11524"/>
                    <a:pt y="1349" x="11296"/>
                    <a:pt y="1663" x="11126"/>
                  </a:cubicBezTo>
                  <a:cubicBezTo>
                    <a:pt y="1976" x="10957"/>
                    <a:pt y="2400" x="10872"/>
                    <a:pt y="2934" x="10872"/>
                  </a:cubicBezTo>
                  <a:cubicBezTo>
                    <a:pt y="3451" x="10872"/>
                    <a:pt y="3861" x="10961"/>
                    <a:pt y="4164" x="11140"/>
                  </a:cubicBezTo>
                  <a:cubicBezTo>
                    <a:pt y="4467" x="11319"/>
                    <a:pt y="4618" x="11561"/>
                    <a:pt y="4618" x="11867"/>
                  </a:cubicBezTo>
                  <a:cubicBezTo>
                    <a:pt y="4618" x="11989"/>
                    <a:pt y="4597" x="12109"/>
                    <a:pt y="4554" x="12228"/>
                  </a:cubicBezTo>
                  <a:cubicBezTo>
                    <a:pt y="4512" x="12347"/>
                    <a:pt y="4449" x="12463"/>
                    <a:pt y="4368" x="12576"/>
                  </a:cubicBezTo>
                  <a:lnTo>
                    <a:pt y="3861" x="12576"/>
                  </a:lnTo>
                  <a:cubicBezTo>
                    <a:pt y="3962" x="12464"/>
                    <a:pt y="4038" x="12351"/>
                    <a:pt y="4088" x="12238"/>
                  </a:cubicBezTo>
                  <a:cubicBezTo>
                    <a:pt y="4139" x="12124"/>
                    <a:pt y="4164" x="12007"/>
                    <a:pt y="4164" x="11886"/>
                  </a:cubicBezTo>
                  <a:cubicBezTo>
                    <a:pt y="4164" x="11677"/>
                    <a:pt y="4067" x="11514"/>
                    <a:pt y="3874" x="11397"/>
                  </a:cubicBezTo>
                  <a:cubicBezTo>
                    <a:pt y="3681" x="11280"/>
                    <a:pt y="3400" x="11215"/>
                    <a:pt y="3030" x="11201"/>
                  </a:cubicBezTo>
                  <a:lnTo>
                    <a:pt y="3030" x="12649"/>
                  </a:lnTo>
                  <a:lnTo>
                    <a:pt y="2768" x="12649"/>
                  </a:lnTo>
                  <a:cubicBezTo>
                    <a:pt y="2283" x="12649"/>
                    <a:pt y="1899" x="12574"/>
                    <a:pt y="1616" x="12424"/>
                  </a:cubicBezTo>
                  <a:cubicBezTo>
                    <a:pt y="1333" x="12274"/>
                    <a:pt y="1192" x="12070"/>
                    <a:pt y="1192" x="11812"/>
                  </a:cubicBezTo>
                  <a:close/>
                  <a:moveTo>
                    <a:pt y="0" x="17156"/>
                  </a:moveTo>
                  <a:lnTo>
                    <a:pt y="1766" x="17156"/>
                  </a:lnTo>
                  <a:cubicBezTo>
                    <a:pt y="1572" x="17090"/>
                    <a:pt y="1428" x="17006"/>
                    <a:pt y="1333" x="16905"/>
                  </a:cubicBezTo>
                  <a:cubicBezTo>
                    <a:pt y="1239" x="16804"/>
                    <a:pt y="1192" x="16683"/>
                    <a:pt y="1192" x="16541"/>
                  </a:cubicBezTo>
                  <a:cubicBezTo>
                    <a:pt y="1192" x="16310"/>
                    <a:pt y="1349" x="16121"/>
                    <a:pt y="1664" x="15975"/>
                  </a:cubicBezTo>
                  <a:cubicBezTo>
                    <a:pt y="1979" x="15830"/>
                    <a:pt y="2392" x="15757"/>
                    <a:pt y="2905" x="15757"/>
                  </a:cubicBezTo>
                  <a:cubicBezTo>
                    <a:pt y="3418" x="15757"/>
                    <a:pt y="3832" x="15830"/>
                    <a:pt y="4146" x="15975"/>
                  </a:cubicBezTo>
                  <a:cubicBezTo>
                    <a:pt y="4461" x="16121"/>
                    <a:pt y="4618" x="16310"/>
                    <a:pt y="4618" x="16541"/>
                  </a:cubicBezTo>
                  <a:cubicBezTo>
                    <a:pt y="4618" x="16683"/>
                    <a:pt y="4571" x="16804"/>
                    <a:pt y="4477" x="16905"/>
                  </a:cubicBezTo>
                  <a:cubicBezTo>
                    <a:pt y="4383" x="17006"/>
                    <a:pt y="4239" x="17090"/>
                    <a:pt y="4044" x="17156"/>
                  </a:cubicBezTo>
                  <a:lnTo>
                    <a:pt y="4534" x="17156"/>
                  </a:lnTo>
                  <a:lnTo>
                    <a:pt y="4534" x="17471"/>
                  </a:lnTo>
                  <a:lnTo>
                    <a:pt y="0" x="17471"/>
                  </a:lnTo>
                  <a:close/>
                  <a:moveTo>
                    <a:pt y="1192" x="18793"/>
                  </a:moveTo>
                  <a:cubicBezTo>
                    <a:pt y="1192" x="18690"/>
                    <a:pt y="1211" x="18585"/>
                    <a:pt y="1249" x="18476"/>
                  </a:cubicBezTo>
                  <a:cubicBezTo>
                    <a:pt y="1287" x="18368"/>
                    <a:pt y="1344" x="18256"/>
                    <a:pt y="1419" x="18141"/>
                  </a:cubicBezTo>
                  <a:lnTo>
                    <a:pt y="1915" x="18141"/>
                  </a:lnTo>
                  <a:cubicBezTo>
                    <a:pt y="1825" x="18236"/>
                    <a:pt y="1758" x="18336"/>
                    <a:pt y="1714" x="18440"/>
                  </a:cubicBezTo>
                  <a:cubicBezTo>
                    <a:pt y="1669" x="18544"/>
                    <a:pt y="1647" x="18651"/>
                    <a:pt y="1647" x="18760"/>
                  </a:cubicBezTo>
                  <a:cubicBezTo>
                    <a:pt y="1647" x="18933"/>
                    <a:pt y="1714" x="19067"/>
                    <a:pt y="1849" x="19162"/>
                  </a:cubicBezTo>
                  <a:cubicBezTo>
                    <a:pt y="1984" x="19257"/>
                    <a:pt y="2175" x="19305"/>
                    <a:pt y="2422" x="19305"/>
                  </a:cubicBezTo>
                  <a:lnTo>
                    <a:pt y="2474" x="19305"/>
                  </a:lnTo>
                  <a:lnTo>
                    <a:pt y="2474" x="18863"/>
                  </a:lnTo>
                  <a:cubicBezTo>
                    <a:pt y="2474" x="18577"/>
                    <a:pt y="2567" x="18361"/>
                    <a:pt y="2754" x="18217"/>
                  </a:cubicBezTo>
                  <a:cubicBezTo>
                    <a:pt y="2940" x="18072"/>
                    <a:pt y="3217" x="18000"/>
                    <a:pt y="3584" x="18000"/>
                  </a:cubicBezTo>
                  <a:cubicBezTo>
                    <a:pt y="3899" x="18000"/>
                    <a:pt y="4150" x="18058"/>
                    <a:pt y="4337" x="18174"/>
                  </a:cubicBezTo>
                  <a:cubicBezTo>
                    <a:pt y="4525" x="18290"/>
                    <a:pt y="4618" x="18446"/>
                    <a:pt y="4618" x="18642"/>
                  </a:cubicBezTo>
                  <a:cubicBezTo>
                    <a:pt y="4618" x="18798"/>
                    <a:pt y="4571" x="18929"/>
                    <a:pt y="4477" x="19036"/>
                  </a:cubicBezTo>
                  <a:cubicBezTo>
                    <a:pt y="4383" x="19143"/>
                    <a:pt y="4237" x="19233"/>
                    <a:pt y="4039" x="19305"/>
                  </a:cubicBezTo>
                  <a:lnTo>
                    <a:pt y="4534" x="19305"/>
                  </a:lnTo>
                  <a:lnTo>
                    <a:pt y="4534" x="19620"/>
                  </a:lnTo>
                  <a:lnTo>
                    <a:pt y="2672" x="19620"/>
                  </a:lnTo>
                  <a:cubicBezTo>
                    <a:pt y="2175" x="19620"/>
                    <a:pt y="1804" x="19551"/>
                    <a:pt y="1559" x="19414"/>
                  </a:cubicBezTo>
                  <a:cubicBezTo>
                    <a:pt y="1314" x="19278"/>
                    <a:pt y="1192" x="19070"/>
                    <a:pt y="1192" x="18793"/>
                  </a:cubicBezTo>
                  <a:close/>
                  <a:moveTo>
                    <a:pt y="1192" x="38254"/>
                  </a:moveTo>
                  <a:cubicBezTo>
                    <a:pt y="1192" x="37979"/>
                    <a:pt y="1344" x="37764"/>
                    <a:pt y="1647" x="37608"/>
                  </a:cubicBezTo>
                  <a:cubicBezTo>
                    <a:pt y="1950" x="37452"/>
                    <a:pt y="2369" x="37374"/>
                    <a:pt y="2905" x="37374"/>
                  </a:cubicBezTo>
                  <a:cubicBezTo>
                    <a:pt y="3439" x="37374"/>
                    <a:pt y="3858" x="37452"/>
                    <a:pt y="4162" x="37608"/>
                  </a:cubicBezTo>
                  <a:cubicBezTo>
                    <a:pt y="4466" x="37764"/>
                    <a:pt y="4618" x="37979"/>
                    <a:pt y="4618" x="38254"/>
                  </a:cubicBezTo>
                  <a:cubicBezTo>
                    <a:pt y="4618" x="38528"/>
                    <a:pt y="4466" x="38743"/>
                    <a:pt y="4162" x="38900"/>
                  </a:cubicBezTo>
                  <a:cubicBezTo>
                    <a:pt y="3858" x="39056"/>
                    <a:pt y="3439" x="39134"/>
                    <a:pt y="2905" x="39134"/>
                  </a:cubicBezTo>
                  <a:cubicBezTo>
                    <a:pt y="2369" x="39134"/>
                    <a:pt y="1950" x="39056"/>
                    <a:pt y="1647" x="38900"/>
                  </a:cubicBezTo>
                  <a:cubicBezTo>
                    <a:pt y="1344" x="38743"/>
                    <a:pt y="1192" x="38528"/>
                    <a:pt y="1192" x="38254"/>
                  </a:cubicBezTo>
                  <a:close/>
                  <a:moveTo>
                    <a:pt y="1192" x="42623"/>
                  </a:moveTo>
                  <a:cubicBezTo>
                    <a:pt y="1192" x="42348"/>
                    <a:pt y="1344" x="42133"/>
                    <a:pt y="1647" x="41977"/>
                  </a:cubicBezTo>
                  <a:cubicBezTo>
                    <a:pt y="1950" x="41821"/>
                    <a:pt y="2369" x="41743"/>
                    <a:pt y="2905" x="41743"/>
                  </a:cubicBezTo>
                  <a:cubicBezTo>
                    <a:pt y="3439" x="41743"/>
                    <a:pt y="3858" x="41821"/>
                    <a:pt y="4162" x="41977"/>
                  </a:cubicBezTo>
                  <a:cubicBezTo>
                    <a:pt y="4466" x="42133"/>
                    <a:pt y="4618" x="42348"/>
                    <a:pt y="4618" x="42623"/>
                  </a:cubicBezTo>
                  <a:cubicBezTo>
                    <a:pt y="4618" x="42897"/>
                    <a:pt y="4466" x="43112"/>
                    <a:pt y="4162" x="43269"/>
                  </a:cubicBezTo>
                  <a:cubicBezTo>
                    <a:pt y="3858" x="43425"/>
                    <a:pt y="3439" x="43503"/>
                    <a:pt y="2905" x="43503"/>
                  </a:cubicBezTo>
                  <a:cubicBezTo>
                    <a:pt y="2369" x="43503"/>
                    <a:pt y="1950" x="43425"/>
                    <a:pt y="1647" x="43269"/>
                  </a:cubicBezTo>
                  <a:cubicBezTo>
                    <a:pt y="1344" x="43112"/>
                    <a:pt y="1192" x="42897"/>
                    <a:pt y="1192" x="42623"/>
                  </a:cubicBezTo>
                  <a:close/>
                  <a:moveTo>
                    <a:pt y="1271" x="43994"/>
                  </a:moveTo>
                  <a:lnTo>
                    <a:pt y="3246" x="43994"/>
                  </a:lnTo>
                  <a:cubicBezTo>
                    <a:pt y="3695" x="43994"/>
                    <a:pt y="4036" x="44051"/>
                    <a:pt y="4269" x="44165"/>
                  </a:cubicBezTo>
                  <a:cubicBezTo>
                    <a:pt y="4502" x="44279"/>
                    <a:pt y="4618" x="44446"/>
                    <a:pt y="4618" x="44666"/>
                  </a:cubicBezTo>
                  <a:cubicBezTo>
                    <a:pt y="4618" x="44800"/>
                    <a:pt y="4570" x="44917"/>
                    <a:pt y="4474" x="45018"/>
                  </a:cubicBezTo>
                  <a:cubicBezTo>
                    <a:pt y="4378" x="45119"/>
                    <a:pt y="4231" x="45208"/>
                    <a:pt y="4033" x="45285"/>
                  </a:cubicBezTo>
                  <a:lnTo>
                    <a:pt y="4534" x="45285"/>
                  </a:lnTo>
                  <a:lnTo>
                    <a:pt y="4534" x="45600"/>
                  </a:lnTo>
                  <a:lnTo>
                    <a:pt y="1271" x="45600"/>
                  </a:lnTo>
                  <a:lnTo>
                    <a:pt y="1271" x="45285"/>
                  </a:lnTo>
                  <a:lnTo>
                    <a:pt y="3121" x="45285"/>
                  </a:lnTo>
                  <a:cubicBezTo>
                    <a:pt y="3439" x="45285"/>
                    <a:pt y="3691" x="45235"/>
                    <a:pt y="3875" x="45136"/>
                  </a:cubicBezTo>
                  <a:cubicBezTo>
                    <a:pt y="4060" x="45038"/>
                    <a:pt y="4152" x="44903"/>
                    <a:pt y="4152" x="44733"/>
                  </a:cubicBezTo>
                  <a:cubicBezTo>
                    <a:pt y="4152" x="44592"/>
                    <a:pt y="4075" x="44486"/>
                    <a:pt y="3921" x="44415"/>
                  </a:cubicBezTo>
                  <a:cubicBezTo>
                    <a:pt y="3766" x="44344"/>
                    <a:pt y="3534" x="44309"/>
                    <a:pt y="3226" x="44309"/>
                  </a:cubicBezTo>
                  <a:lnTo>
                    <a:pt y="1271" x="44309"/>
                  </a:lnTo>
                  <a:close/>
                  <a:moveTo>
                    <a:pt y="1192" x="49082"/>
                  </a:moveTo>
                  <a:cubicBezTo>
                    <a:pt y="1192" x="48846"/>
                    <a:pt y="1276" x="48665"/>
                    <a:pt y="1443" x="48537"/>
                  </a:cubicBezTo>
                  <a:cubicBezTo>
                    <a:pt y="1610" x="48409"/>
                    <a:pt y="1847" x="48345"/>
                    <a:pt y="2153" x="48345"/>
                  </a:cubicBezTo>
                  <a:cubicBezTo>
                    <a:pt y="2406" x="48345"/>
                    <a:pt y="2605" x="48389"/>
                    <a:pt y="2749" x="48475"/>
                  </a:cubicBezTo>
                  <a:cubicBezTo>
                    <a:pt y="2894" x="48562"/>
                    <a:pt y="3001" x="48703"/>
                    <a:pt y="3071" x="48898"/>
                  </a:cubicBezTo>
                  <a:lnTo>
                    <a:pt y="3115" x="49008"/>
                  </a:lnTo>
                  <a:cubicBezTo>
                    <a:pt y="3187" x="49203"/>
                    <a:pt y="3262" x="49330"/>
                    <a:pt y="3339" x="49387"/>
                  </a:cubicBezTo>
                  <a:cubicBezTo>
                    <a:pt y="3417" x="49445"/>
                    <a:pt y="3529" x="49474"/>
                    <a:pt y="3674" x="49474"/>
                  </a:cubicBezTo>
                  <a:cubicBezTo>
                    <a:pt y="3832" x="49474"/>
                    <a:pt y="3954" x="49434"/>
                    <a:pt y="4040" x="49354"/>
                  </a:cubicBezTo>
                  <a:cubicBezTo>
                    <a:pt y="4126" x="49274"/>
                    <a:pt y="4170" x="49160"/>
                    <a:pt y="4170" x="49011"/>
                  </a:cubicBezTo>
                  <a:cubicBezTo>
                    <a:pt y="4170" x="48901"/>
                    <a:pt y="4144" x="48789"/>
                    <a:pt y="4092" x="48676"/>
                  </a:cubicBezTo>
                  <a:cubicBezTo>
                    <a:pt y="4041" x="48563"/>
                    <a:pt y="3964" x="48448"/>
                    <a:pt y="3861" x="48332"/>
                  </a:cubicBezTo>
                  <a:lnTo>
                    <a:pt y="4414" x="48332"/>
                  </a:lnTo>
                  <a:cubicBezTo>
                    <a:pt y="4482" x="48455"/>
                    <a:pt y="4533" x="48572"/>
                    <a:pt y="4567" x="48684"/>
                  </a:cubicBezTo>
                  <a:cubicBezTo>
                    <a:pt y="4601" x="48795"/>
                    <a:pt y="4618" x="48902"/>
                    <a:pt y="4618" x="49005"/>
                  </a:cubicBezTo>
                  <a:cubicBezTo>
                    <a:pt y="4618" x="49251"/>
                    <a:pt y="4530" x="49445"/>
                    <a:pt y="4353" x="49586"/>
                  </a:cubicBezTo>
                  <a:cubicBezTo>
                    <a:pt y="4176" x="49727"/>
                    <a:pt y="3937" x="49797"/>
                    <a:pt y="3634" x="49797"/>
                  </a:cubicBezTo>
                  <a:cubicBezTo>
                    <a:pt y="3367" x="49797"/>
                    <a:pt y="3160" x="49750"/>
                    <a:pt y="3012" x="49656"/>
                  </a:cubicBezTo>
                  <a:cubicBezTo>
                    <a:pt y="2863" x="49562"/>
                    <a:pt y="2748" x="49403"/>
                    <a:pt y="2666" x="49179"/>
                  </a:cubicBezTo>
                  <a:lnTo>
                    <a:pt y="2625" x="49071"/>
                  </a:lnTo>
                  <a:cubicBezTo>
                    <a:pt y="2561" x="48902"/>
                    <a:pt y="2494" x="48790"/>
                    <a:pt y="2423" x="48734"/>
                  </a:cubicBezTo>
                  <a:cubicBezTo>
                    <a:pt y="2352" x="48678"/>
                    <a:pt y="2254" x="48650"/>
                    <a:pt y="2130" x="48650"/>
                  </a:cubicBezTo>
                  <a:cubicBezTo>
                    <a:pt y="1967" x="48650"/>
                    <a:pt y="1845" x="48689"/>
                    <a:pt y="1763" x="48767"/>
                  </a:cubicBezTo>
                  <a:cubicBezTo>
                    <a:pt y="1682" x="48846"/>
                    <a:pt y="1641" x="48963"/>
                    <a:pt y="1641" x="49119"/>
                  </a:cubicBezTo>
                  <a:cubicBezTo>
                    <a:pt y="1641" x="49222"/>
                    <a:pt y="1660" x="49321"/>
                    <a:pt y="1699" x="49417"/>
                  </a:cubicBezTo>
                  <a:cubicBezTo>
                    <a:pt y="1738" x="49513"/>
                    <a:pt y="1796" x="49606"/>
                    <a:pt y="1874" x="49695"/>
                  </a:cubicBezTo>
                  <a:lnTo>
                    <a:pt y="1367" x="49695"/>
                  </a:lnTo>
                  <a:cubicBezTo>
                    <a:pt y="1309" x="49608"/>
                    <a:pt y="1265" x="49513"/>
                    <a:pt y="1236" x="49410"/>
                  </a:cubicBezTo>
                  <a:cubicBezTo>
                    <a:pt y="1207" x="49308"/>
                    <a:pt y="1192" x="49198"/>
                    <a:pt y="1192" x="49082"/>
                  </a:cubicBezTo>
                  <a:close/>
                  <a:moveTo>
                    <a:pt y="1192" x="23139"/>
                  </a:moveTo>
                  <a:cubicBezTo>
                    <a:pt y="1192" x="22904"/>
                    <a:pt y="1344" x="22715"/>
                    <a:pt y="1649" x="22571"/>
                  </a:cubicBezTo>
                  <a:cubicBezTo>
                    <a:pt y="1954" x="22427"/>
                    <a:pt y="2359" x="22355"/>
                    <a:pt y="2864" x="22355"/>
                  </a:cubicBezTo>
                  <a:cubicBezTo>
                    <a:pt y="3367" x="22355"/>
                    <a:pt y="3771" x="22427"/>
                    <a:pt y="4076" x="22571"/>
                  </a:cubicBezTo>
                  <a:cubicBezTo>
                    <a:pt y="4381" x="22715"/>
                    <a:pt y="4534" x="22904"/>
                    <a:pt y="4534" x="23139"/>
                  </a:cubicBezTo>
                  <a:cubicBezTo>
                    <a:pt y="4534" x="23281"/>
                    <a:pt y="4486" x="23402"/>
                    <a:pt y="4391" x="23504"/>
                  </a:cubicBezTo>
                  <a:cubicBezTo>
                    <a:pt y="4296" x="23606"/>
                    <a:pt y="4152" x="23689"/>
                    <a:pt y="3960" x="23754"/>
                  </a:cubicBezTo>
                  <a:lnTo>
                    <a:pt y="4225" x="23754"/>
                  </a:lnTo>
                  <a:cubicBezTo>
                    <a:pt y="4596" x="23754"/>
                    <a:pt y="4873" x="23703"/>
                    <a:pt y="5057" x="23600"/>
                  </a:cubicBezTo>
                  <a:cubicBezTo>
                    <a:pt y="5240" x="23497"/>
                    <a:pt y="5332" x="23342"/>
                    <a:pt y="5332" x="23136"/>
                  </a:cubicBezTo>
                  <a:cubicBezTo>
                    <a:pt y="5332" x="23042"/>
                    <a:pt y="5312" x="22950"/>
                    <a:pt y="5271" x="22860"/>
                  </a:cubicBezTo>
                  <a:cubicBezTo>
                    <a:pt y="5230" x="22770"/>
                    <a:pt y="5167" x="22679"/>
                    <a:pt y="5082" x="22586"/>
                  </a:cubicBezTo>
                  <a:lnTo>
                    <a:pt y="5603" x="22586"/>
                  </a:lnTo>
                  <a:cubicBezTo>
                    <a:pt y="5661" x="22679"/>
                    <a:pt y="5705" x="22774"/>
                    <a:pt y="5733" x="22872"/>
                  </a:cubicBezTo>
                  <a:cubicBezTo>
                    <a:pt y="5761" x="22970"/>
                    <a:pt y="5775" x="23075"/>
                    <a:pt y="5775" x="23186"/>
                  </a:cubicBezTo>
                  <a:cubicBezTo>
                    <a:pt y="5775" x="23485"/>
                    <a:pt y="5640" x="23707"/>
                    <a:pt y="5369" x="23852"/>
                  </a:cubicBezTo>
                  <a:cubicBezTo>
                    <a:pt y="5098" x="23997"/>
                    <a:pt y="4684" x="24069"/>
                    <a:pt y="4129" x="24069"/>
                  </a:cubicBezTo>
                  <a:lnTo>
                    <a:pt y="1271" x="24069"/>
                  </a:lnTo>
                  <a:lnTo>
                    <a:pt y="1271" x="23754"/>
                  </a:lnTo>
                  <a:lnTo>
                    <a:pt y="1766" x="23754"/>
                  </a:lnTo>
                  <a:cubicBezTo>
                    <a:pt y="1574" x="23689"/>
                    <a:pt y="1430" x="23606"/>
                    <a:pt y="1335" x="23504"/>
                  </a:cubicBezTo>
                  <a:cubicBezTo>
                    <a:pt y="1240" x="23402"/>
                    <a:pt y="1192" x="23281"/>
                    <a:pt y="1192" x="23139"/>
                  </a:cubicBezTo>
                  <a:close/>
                  <a:moveTo>
                    <a:pt y="1192" x="29536"/>
                  </a:moveTo>
                  <a:cubicBezTo>
                    <a:pt y="1192" x="29301"/>
                    <a:pt y="1344" x="29112"/>
                    <a:pt y="1649" x="28968"/>
                  </a:cubicBezTo>
                  <a:cubicBezTo>
                    <a:pt y="1954" x="28824"/>
                    <a:pt y="2359" x="28752"/>
                    <a:pt y="2864" x="28752"/>
                  </a:cubicBezTo>
                  <a:cubicBezTo>
                    <a:pt y="3367" x="28752"/>
                    <a:pt y="3771" x="28824"/>
                    <a:pt y="4076" x="28968"/>
                  </a:cubicBezTo>
                  <a:cubicBezTo>
                    <a:pt y="4381" x="29112"/>
                    <a:pt y="4534" x="29301"/>
                    <a:pt y="4534" x="29536"/>
                  </a:cubicBezTo>
                  <a:cubicBezTo>
                    <a:pt y="4534" x="29678"/>
                    <a:pt y="4486" x="29799"/>
                    <a:pt y="4391" x="29901"/>
                  </a:cubicBezTo>
                  <a:cubicBezTo>
                    <a:pt y="4296" x="30003"/>
                    <a:pt y="4152" x="30086"/>
                    <a:pt y="3960" x="30151"/>
                  </a:cubicBezTo>
                  <a:lnTo>
                    <a:pt y="4225" x="30151"/>
                  </a:lnTo>
                  <a:cubicBezTo>
                    <a:pt y="4596" x="30151"/>
                    <a:pt y="4873" x="30100"/>
                    <a:pt y="5057" x="29997"/>
                  </a:cubicBezTo>
                  <a:cubicBezTo>
                    <a:pt y="5240" x="29894"/>
                    <a:pt y="5332" x="29739"/>
                    <a:pt y="5332" x="29533"/>
                  </a:cubicBezTo>
                  <a:cubicBezTo>
                    <a:pt y="5332" x="29439"/>
                    <a:pt y="5312" x="29347"/>
                    <a:pt y="5271" x="29257"/>
                  </a:cubicBezTo>
                  <a:cubicBezTo>
                    <a:pt y="5230" x="29167"/>
                    <a:pt y="5167" x="29076"/>
                    <a:pt y="5082" x="28983"/>
                  </a:cubicBezTo>
                  <a:lnTo>
                    <a:pt y="5603" x="28983"/>
                  </a:lnTo>
                  <a:cubicBezTo>
                    <a:pt y="5661" x="29076"/>
                    <a:pt y="5705" x="29171"/>
                    <a:pt y="5733" x="29269"/>
                  </a:cubicBezTo>
                  <a:cubicBezTo>
                    <a:pt y="5761" x="29367"/>
                    <a:pt y="5775" x="29472"/>
                    <a:pt y="5775" x="29582"/>
                  </a:cubicBezTo>
                  <a:cubicBezTo>
                    <a:pt y="5775" x="29882"/>
                    <a:pt y="5640" x="30104"/>
                    <a:pt y="5369" x="30249"/>
                  </a:cubicBezTo>
                  <a:cubicBezTo>
                    <a:pt y="5098" x="30394"/>
                    <a:pt y="4684" x="30466"/>
                    <a:pt y="4129" x="30466"/>
                  </a:cubicBezTo>
                  <a:lnTo>
                    <a:pt y="1271" x="30466"/>
                  </a:lnTo>
                  <a:lnTo>
                    <a:pt y="1271" x="30151"/>
                  </a:lnTo>
                  <a:lnTo>
                    <a:pt y="1766" x="30151"/>
                  </a:lnTo>
                  <a:cubicBezTo>
                    <a:pt y="1574" x="30086"/>
                    <a:pt y="1430" x="30003"/>
                    <a:pt y="1335" x="29901"/>
                  </a:cubicBezTo>
                  <a:cubicBezTo>
                    <a:pt y="1240" x="29799"/>
                    <a:pt y="1192" x="29678"/>
                    <a:pt y="1192" x="29536"/>
                  </a:cubicBezTo>
                  <a:close/>
                  <a:moveTo>
                    <a:pt y="1192" x="34761"/>
                  </a:moveTo>
                  <a:cubicBezTo>
                    <a:pt y="1192" x="34620"/>
                    <a:pt y="1239" x="34500"/>
                    <a:pt y="1333" x="34399"/>
                  </a:cubicBezTo>
                  <a:cubicBezTo>
                    <a:pt y="1428" x="34298"/>
                    <a:pt y="1572" x="34214"/>
                    <a:pt y="1766" x="34148"/>
                  </a:cubicBezTo>
                  <a:lnTo>
                    <a:pt y="1271" x="34148"/>
                  </a:lnTo>
                  <a:lnTo>
                    <a:pt y="1271" x="33831"/>
                  </a:lnTo>
                  <a:lnTo>
                    <a:pt y="5775" x="33831"/>
                  </a:lnTo>
                  <a:lnTo>
                    <a:pt y="5775" x="34148"/>
                  </a:lnTo>
                  <a:lnTo>
                    <a:pt y="4044" x="34148"/>
                  </a:lnTo>
                  <a:cubicBezTo>
                    <a:pt y="4239" x="34214"/>
                    <a:pt y="4383" x="34298"/>
                    <a:pt y="4477" x="34399"/>
                  </a:cubicBezTo>
                  <a:cubicBezTo>
                    <a:pt y="4571" x="34500"/>
                    <a:pt y="4618" x="34620"/>
                    <a:pt y="4618" x="34761"/>
                  </a:cubicBezTo>
                  <a:cubicBezTo>
                    <a:pt y="4618" x="34994"/>
                    <a:pt y="4461" x="35183"/>
                    <a:pt y="4146" x="35328"/>
                  </a:cubicBezTo>
                  <a:cubicBezTo>
                    <a:pt y="3832" x="35474"/>
                    <a:pt y="3418" x="35547"/>
                    <a:pt y="2905" x="35547"/>
                  </a:cubicBezTo>
                  <a:cubicBezTo>
                    <a:pt y="2392" x="35547"/>
                    <a:pt y="1979" x="35474"/>
                    <a:pt y="1664" x="35328"/>
                  </a:cubicBezTo>
                  <a:cubicBezTo>
                    <a:pt y="1349" x="35183"/>
                    <a:pt y="1192" x="34994"/>
                    <a:pt y="1192" x="3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y="2725825" x="153950"/>
              <a:ext cy="114600" cx="179800"/>
            </a:xfrm>
            <a:custGeom>
              <a:pathLst>
                <a:path w="7192" extrusionOk="0" h="4584">
                  <a:moveTo>
                    <a:pt y="455" x="944"/>
                  </a:moveTo>
                  <a:cubicBezTo>
                    <a:pt y="455" x="1099"/>
                    <a:pt y="543" x="1223"/>
                    <a:pt y="718" x="1318"/>
                  </a:cubicBezTo>
                  <a:cubicBezTo>
                    <a:pt y="892" x="1412"/>
                    <a:pt y="1126" x="1460"/>
                    <a:pt y="1420" x="1462"/>
                  </a:cubicBezTo>
                  <a:lnTo>
                    <a:pt y="1423" x="339"/>
                  </a:lnTo>
                  <a:cubicBezTo>
                    <a:pt y="1116" x="355"/>
                    <a:pt y="878" x="416"/>
                    <a:pt y="709" x="521"/>
                  </a:cubicBezTo>
                  <a:cubicBezTo>
                    <a:pt y="540" x="627"/>
                    <a:pt y="455" x="768"/>
                    <a:pt y="455" x="944"/>
                  </a:cubicBezTo>
                  <a:close/>
                  <a:moveTo>
                    <a:pt y="450" x="4133"/>
                  </a:moveTo>
                  <a:cubicBezTo>
                    <a:pt y="450" x="4303"/>
                    <a:pt y="556" x="4436"/>
                    <a:pt y="770" x="4530"/>
                  </a:cubicBezTo>
                  <a:cubicBezTo>
                    <a:pt y="984" x="4624"/>
                    <a:pt y="1285" x="4671"/>
                    <a:pt y="1673" x="4671"/>
                  </a:cubicBezTo>
                  <a:cubicBezTo>
                    <a:pt y="2060" x="4671"/>
                    <a:pt y="2360" x="4624"/>
                    <a:pt y="2574" x="4530"/>
                  </a:cubicBezTo>
                  <a:cubicBezTo>
                    <a:pt y="2787" x="4436"/>
                    <a:pt y="2894" x="4303"/>
                    <a:pt y="2894" x="4133"/>
                  </a:cubicBezTo>
                  <a:cubicBezTo>
                    <a:pt y="2894" x="3964"/>
                    <a:pt y="2787" x="3833"/>
                    <a:pt y="2574" x="3739"/>
                  </a:cubicBezTo>
                  <a:cubicBezTo>
                    <a:pt y="2360" x="3644"/>
                    <a:pt y="2060" x="3597"/>
                    <a:pt y="1673" x="3597"/>
                  </a:cubicBezTo>
                  <a:cubicBezTo>
                    <a:pt y="1285" x="3597"/>
                    <a:pt y="984" x="3644"/>
                    <a:pt y="770" x="3739"/>
                  </a:cubicBezTo>
                  <a:cubicBezTo>
                    <a:pt y="556" x="3833"/>
                    <a:pt y="450" x="3964"/>
                    <a:pt y="450" x="4133"/>
                  </a:cubicBezTo>
                  <a:close/>
                  <a:moveTo>
                    <a:pt y="2603" x="2339"/>
                  </a:moveTo>
                  <a:lnTo>
                    <a:pt y="3343" x="2339"/>
                  </a:lnTo>
                  <a:lnTo>
                    <a:pt y="3343" x="2700"/>
                  </a:lnTo>
                  <a:lnTo>
                    <a:pt y="2603" x="2700"/>
                  </a:lnTo>
                  <a:close/>
                  <a:moveTo>
                    <a:pt y="2603" x="5680"/>
                  </a:moveTo>
                  <a:lnTo>
                    <a:pt y="3343" x="5680"/>
                  </a:lnTo>
                  <a:lnTo>
                    <a:pt y="3343" x="6041"/>
                  </a:lnTo>
                  <a:lnTo>
                    <a:pt y="2603" x="6041"/>
                  </a:lnTo>
                  <a:close/>
                  <a:moveTo>
                    <a:pt y="1" x="940"/>
                  </a:moveTo>
                  <a:cubicBezTo>
                    <a:pt y="1" x="652"/>
                    <a:pt y="158" x="424"/>
                    <a:pt y="471" x="254"/>
                  </a:cubicBezTo>
                  <a:cubicBezTo>
                    <a:pt y="785" x="85"/>
                    <a:pt y="1209" x="0"/>
                    <a:pt y="1743" x="0"/>
                  </a:cubicBezTo>
                  <a:cubicBezTo>
                    <a:pt y="2260" x="0"/>
                    <a:pt y="2670" x="89"/>
                    <a:pt y="2973" x="268"/>
                  </a:cubicBezTo>
                  <a:cubicBezTo>
                    <a:pt y="3276" x="447"/>
                    <a:pt y="3427" x="689"/>
                    <a:pt y="3427" x="995"/>
                  </a:cubicBezTo>
                  <a:cubicBezTo>
                    <a:pt y="3427" x="1117"/>
                    <a:pt y="3406" x="1237"/>
                    <a:pt y="3363" x="1356"/>
                  </a:cubicBezTo>
                  <a:cubicBezTo>
                    <a:pt y="3320" x="1475"/>
                    <a:pt y="3258" x="1591"/>
                    <a:pt y="3177" x="1704"/>
                  </a:cubicBezTo>
                  <a:lnTo>
                    <a:pt y="2670" x="1704"/>
                  </a:lnTo>
                  <a:cubicBezTo>
                    <a:pt y="2771" x="1592"/>
                    <a:pt y="2846" x="1479"/>
                    <a:pt y="2897" x="1366"/>
                  </a:cubicBezTo>
                  <a:cubicBezTo>
                    <a:pt y="2947" x="1252"/>
                    <a:pt y="2973" x="1135"/>
                    <a:pt y="2973" x="1014"/>
                  </a:cubicBezTo>
                  <a:cubicBezTo>
                    <a:pt y="2973" x="805"/>
                    <a:pt y="2876" x="642"/>
                    <a:pt y="2683" x="525"/>
                  </a:cubicBezTo>
                  <a:cubicBezTo>
                    <a:pt y="2490" x="408"/>
                    <a:pt y="2208" x="343"/>
                    <a:pt y="1839" x="329"/>
                  </a:cubicBezTo>
                  <a:lnTo>
                    <a:pt y="1839" x="1777"/>
                  </a:lnTo>
                  <a:lnTo>
                    <a:pt y="1577" x="1777"/>
                  </a:lnTo>
                  <a:cubicBezTo>
                    <a:pt y="1092" x="1777"/>
                    <a:pt y="707" x="1702"/>
                    <a:pt y="425" x="1552"/>
                  </a:cubicBezTo>
                  <a:cubicBezTo>
                    <a:pt y="142" x="1402"/>
                    <a:pt y="1" x="1198"/>
                    <a:pt y="1" x="940"/>
                  </a:cubicBezTo>
                  <a:close/>
                  <a:moveTo>
                    <a:pt y="2603" x="6831"/>
                  </a:moveTo>
                  <a:lnTo>
                    <a:pt y="3104" x="6831"/>
                  </a:lnTo>
                  <a:lnTo>
                    <a:pt y="4036" x="6690"/>
                  </a:lnTo>
                  <a:lnTo>
                    <a:pt y="4036" x="6911"/>
                  </a:lnTo>
                  <a:lnTo>
                    <a:pt y="3104" x="7192"/>
                  </a:lnTo>
                  <a:lnTo>
                    <a:pt y="2603" x="7192"/>
                  </a:lnTo>
                  <a:close/>
                  <a:moveTo>
                    <a:pt y="1" x="4056"/>
                  </a:moveTo>
                  <a:cubicBezTo>
                    <a:pt y="1" x="3821"/>
                    <a:pt y="153" x="3632"/>
                    <a:pt y="458" x="3488"/>
                  </a:cubicBezTo>
                  <a:cubicBezTo>
                    <a:pt y="763" x="3344"/>
                    <a:pt y="1168" x="3272"/>
                    <a:pt y="1673" x="3272"/>
                  </a:cubicBezTo>
                  <a:cubicBezTo>
                    <a:pt y="2176" x="3272"/>
                    <a:pt y="2580" x="3344"/>
                    <a:pt y="2885" x="3488"/>
                  </a:cubicBezTo>
                  <a:cubicBezTo>
                    <a:pt y="3190" x="3632"/>
                    <a:pt y="3343" x="3821"/>
                    <a:pt y="3343" x="4056"/>
                  </a:cubicBezTo>
                  <a:cubicBezTo>
                    <a:pt y="3343" x="4198"/>
                    <a:pt y="3295" x="4319"/>
                    <a:pt y="3200" x="4421"/>
                  </a:cubicBezTo>
                  <a:cubicBezTo>
                    <a:pt y="3105" x="4523"/>
                    <a:pt y="2961" x="4606"/>
                    <a:pt y="2769" x="4671"/>
                  </a:cubicBezTo>
                  <a:lnTo>
                    <a:pt y="3034" x="4671"/>
                  </a:lnTo>
                  <a:cubicBezTo>
                    <a:pt y="3405" x="4671"/>
                    <a:pt y="3682" x="4620"/>
                    <a:pt y="3866" x="4517"/>
                  </a:cubicBezTo>
                  <a:cubicBezTo>
                    <a:pt y="4049" x="4414"/>
                    <a:pt y="4141" x="4259"/>
                    <a:pt y="4141" x="4053"/>
                  </a:cubicBezTo>
                  <a:cubicBezTo>
                    <a:pt y="4141" x="3959"/>
                    <a:pt y="4121" x="3867"/>
                    <a:pt y="4080" x="3777"/>
                  </a:cubicBezTo>
                  <a:cubicBezTo>
                    <a:pt y="4039" x="3687"/>
                    <a:pt y="3976" x="3596"/>
                    <a:pt y="3890" x="3503"/>
                  </a:cubicBezTo>
                  <a:lnTo>
                    <a:pt y="4412" x="3503"/>
                  </a:lnTo>
                  <a:cubicBezTo>
                    <a:pt y="4470" x="3596"/>
                    <a:pt y="4513" x="3691"/>
                    <a:pt y="4542" x="3789"/>
                  </a:cubicBezTo>
                  <a:cubicBezTo>
                    <a:pt y="4570" x="3887"/>
                    <a:pt y="4584" x="3992"/>
                    <a:pt y="4584" x="4103"/>
                  </a:cubicBezTo>
                  <a:cubicBezTo>
                    <a:pt y="4584" x="4402"/>
                    <a:pt y="4448" x="4624"/>
                    <a:pt y="4177" x="4769"/>
                  </a:cubicBezTo>
                  <a:cubicBezTo>
                    <a:pt y="3906" x="4914"/>
                    <a:pt y="3493" x="4986"/>
                    <a:pt y="2938" x="4986"/>
                  </a:cubicBezTo>
                  <a:lnTo>
                    <a:pt y="80" x="4986"/>
                  </a:lnTo>
                  <a:lnTo>
                    <a:pt y="80" x="4671"/>
                  </a:lnTo>
                  <a:lnTo>
                    <a:pt y="575" x="4671"/>
                  </a:lnTo>
                  <a:cubicBezTo>
                    <a:pt y="383" x="4606"/>
                    <a:pt y="239" x="4523"/>
                    <a:pt y="144" x="4421"/>
                  </a:cubicBezTo>
                  <a:cubicBezTo>
                    <a:pt y="48" x="4319"/>
                    <a:pt y="1" x="4198"/>
                    <a:pt y="1" x="40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y="2696050" x="330050"/>
              <a:ext cy="127200" cx="2970000"/>
            </a:xfrm>
            <a:custGeom>
              <a:pathLst>
                <a:path w="118800" extrusionOk="0" h="5088">
                  <a:moveTo>
                    <a:pt y="0" x="43828"/>
                  </a:moveTo>
                  <a:lnTo>
                    <a:pt y="679" x="43751"/>
                  </a:lnTo>
                  <a:lnTo>
                    <a:pt y="679" x="44066"/>
                  </a:lnTo>
                  <a:lnTo>
                    <a:pt y="0" x="44143"/>
                  </a:lnTo>
                  <a:close/>
                  <a:moveTo>
                    <a:pt y="0" x="58620"/>
                  </a:moveTo>
                  <a:lnTo>
                    <a:pt y="679" x="58543"/>
                  </a:lnTo>
                  <a:lnTo>
                    <a:pt y="679" x="58858"/>
                  </a:lnTo>
                  <a:lnTo>
                    <a:pt y="0" x="58935"/>
                  </a:lnTo>
                  <a:close/>
                  <a:moveTo>
                    <a:pt y="0" x="85389"/>
                  </a:moveTo>
                  <a:lnTo>
                    <a:pt y="679" x="85312"/>
                  </a:lnTo>
                  <a:lnTo>
                    <a:pt y="679" x="85627"/>
                  </a:lnTo>
                  <a:lnTo>
                    <a:pt y="0" x="85704"/>
                  </a:lnTo>
                  <a:close/>
                  <a:moveTo>
                    <a:pt y="0" x="92113"/>
                  </a:moveTo>
                  <a:lnTo>
                    <a:pt y="679" x="92036"/>
                  </a:lnTo>
                  <a:lnTo>
                    <a:pt y="679" x="92351"/>
                  </a:lnTo>
                  <a:lnTo>
                    <a:pt y="0" x="92428"/>
                  </a:lnTo>
                  <a:close/>
                  <a:moveTo>
                    <a:pt y="1646" x="5456"/>
                  </a:moveTo>
                  <a:cubicBezTo>
                    <a:pt y="1646" x="5597"/>
                    <a:pt y="1715" x="5708"/>
                    <a:pt y="1853" x="5789"/>
                  </a:cubicBezTo>
                  <a:cubicBezTo>
                    <a:pt y="1991" x="5871"/>
                    <a:pt y="2179" x="5912"/>
                    <a:pt y="2416" x="5912"/>
                  </a:cubicBezTo>
                  <a:cubicBezTo>
                    <a:pt y="2449" x="5912"/>
                    <a:pt y="2482" x="5911"/>
                    <a:pt y="2515" x="5909"/>
                  </a:cubicBezTo>
                  <a:cubicBezTo>
                    <a:pt y="2548" x="5907"/>
                    <a:pt y="2580" x="5905"/>
                    <a:pt y="2611" x="5901"/>
                  </a:cubicBezTo>
                  <a:lnTo>
                    <a:pt y="2614" x="4770"/>
                  </a:lnTo>
                  <a:cubicBezTo>
                    <a:pt y="2305" x="4831"/>
                    <a:pt y="2066" x="4922"/>
                    <a:pt y="1898" x="5042"/>
                  </a:cubicBezTo>
                  <a:cubicBezTo>
                    <a:pt y="1730" x="5162"/>
                    <a:pt y="1646" x="5300"/>
                    <a:pt y="1646" x="5456"/>
                  </a:cubicBezTo>
                  <a:close/>
                  <a:moveTo>
                    <a:pt y="1646" x="25803"/>
                  </a:moveTo>
                  <a:cubicBezTo>
                    <a:pt y="1646" x="25944"/>
                    <a:pt y="1715" x="26055"/>
                    <a:pt y="1853" x="26136"/>
                  </a:cubicBezTo>
                  <a:cubicBezTo>
                    <a:pt y="1991" x="26218"/>
                    <a:pt y="2179" x="26259"/>
                    <a:pt y="2416" x="26259"/>
                  </a:cubicBezTo>
                  <a:cubicBezTo>
                    <a:pt y="2449" x="26259"/>
                    <a:pt y="2482" x="26258"/>
                    <a:pt y="2515" x="26256"/>
                  </a:cubicBezTo>
                  <a:cubicBezTo>
                    <a:pt y="2548" x="26254"/>
                    <a:pt y="2580" x="26252"/>
                    <a:pt y="2611" x="26248"/>
                  </a:cubicBezTo>
                  <a:lnTo>
                    <a:pt y="2614" x="25117"/>
                  </a:lnTo>
                  <a:cubicBezTo>
                    <a:pt y="2305" x="25178"/>
                    <a:pt y="2066" x="25269"/>
                    <a:pt y="1898" x="25389"/>
                  </a:cubicBezTo>
                  <a:cubicBezTo>
                    <a:pt y="1730" x="25509"/>
                    <a:pt y="1646" x="25647"/>
                    <a:pt y="1646" x="25803"/>
                  </a:cubicBezTo>
                  <a:close/>
                  <a:moveTo>
                    <a:pt y="1646" x="50853"/>
                  </a:moveTo>
                  <a:cubicBezTo>
                    <a:pt y="1646" x="50994"/>
                    <a:pt y="1715" x="51105"/>
                    <a:pt y="1853" x="51186"/>
                  </a:cubicBezTo>
                  <a:cubicBezTo>
                    <a:pt y="1991" x="51268"/>
                    <a:pt y="2179" x="51309"/>
                    <a:pt y="2416" x="51309"/>
                  </a:cubicBezTo>
                  <a:cubicBezTo>
                    <a:pt y="2449" x="51309"/>
                    <a:pt y="2482" x="51308"/>
                    <a:pt y="2515" x="51306"/>
                  </a:cubicBezTo>
                  <a:cubicBezTo>
                    <a:pt y="2548" x="51304"/>
                    <a:pt y="2580" x="51302"/>
                    <a:pt y="2611" x="51298"/>
                  </a:cubicBezTo>
                  <a:lnTo>
                    <a:pt y="2614" x="50167"/>
                  </a:lnTo>
                  <a:cubicBezTo>
                    <a:pt y="2305" x="50228"/>
                    <a:pt y="2066" x="50319"/>
                    <a:pt y="1898" x="50439"/>
                  </a:cubicBezTo>
                  <a:cubicBezTo>
                    <a:pt y="1730" x="50559"/>
                    <a:pt y="1646" x="50697"/>
                    <a:pt y="1646" x="50853"/>
                  </a:cubicBezTo>
                  <a:close/>
                  <a:moveTo>
                    <a:pt y="1646" x="68504"/>
                  </a:moveTo>
                  <a:cubicBezTo>
                    <a:pt y="1646" x="68645"/>
                    <a:pt y="1715" x="68756"/>
                    <a:pt y="1853" x="68837"/>
                  </a:cubicBezTo>
                  <a:cubicBezTo>
                    <a:pt y="1991" x="68919"/>
                    <a:pt y="2179" x="68960"/>
                    <a:pt y="2416" x="68960"/>
                  </a:cubicBezTo>
                  <a:cubicBezTo>
                    <a:pt y="2449" x="68960"/>
                    <a:pt y="2482" x="68959"/>
                    <a:pt y="2515" x="68957"/>
                  </a:cubicBezTo>
                  <a:cubicBezTo>
                    <a:pt y="2548" x="68955"/>
                    <a:pt y="2580" x="68953"/>
                    <a:pt y="2611" x="68949"/>
                  </a:cubicBezTo>
                  <a:lnTo>
                    <a:pt y="2614" x="67818"/>
                  </a:lnTo>
                  <a:cubicBezTo>
                    <a:pt y="2305" x="67879"/>
                    <a:pt y="2066" x="67970"/>
                    <a:pt y="1898" x="68090"/>
                  </a:cubicBezTo>
                  <a:cubicBezTo>
                    <a:pt y="1730" x="68210"/>
                    <a:pt y="1646" x="68348"/>
                    <a:pt y="1646" x="68504"/>
                  </a:cubicBezTo>
                  <a:close/>
                  <a:moveTo>
                    <a:pt y="1646" x="110155"/>
                  </a:moveTo>
                  <a:cubicBezTo>
                    <a:pt y="1646" x="110296"/>
                    <a:pt y="1715" x="110407"/>
                    <a:pt y="1853" x="110488"/>
                  </a:cubicBezTo>
                  <a:cubicBezTo>
                    <a:pt y="1991" x="110570"/>
                    <a:pt y="2179" x="110611"/>
                    <a:pt y="2416" x="110611"/>
                  </a:cubicBezTo>
                  <a:cubicBezTo>
                    <a:pt y="2449" x="110611"/>
                    <a:pt y="2482" x="110610"/>
                    <a:pt y="2515" x="110608"/>
                  </a:cubicBezTo>
                  <a:cubicBezTo>
                    <a:pt y="2548" x="110606"/>
                    <a:pt y="2580" x="110604"/>
                    <a:pt y="2611" x="110600"/>
                  </a:cubicBezTo>
                  <a:lnTo>
                    <a:pt y="2614" x="109469"/>
                  </a:lnTo>
                  <a:cubicBezTo>
                    <a:pt y="2305" x="109530"/>
                    <a:pt y="2066" x="109621"/>
                    <a:pt y="1898" x="109741"/>
                  </a:cubicBezTo>
                  <a:cubicBezTo>
                    <a:pt y="1730" x="109861"/>
                    <a:pt y="1646" x="109999"/>
                    <a:pt y="1646" x="110155"/>
                  </a:cubicBezTo>
                  <a:close/>
                  <a:moveTo>
                    <a:pt y="583" x="11301"/>
                  </a:moveTo>
                  <a:cubicBezTo>
                    <a:pt y="583" x="11508"/>
                    <a:pt y="693" x="11668"/>
                    <a:pt y="914" x="11782"/>
                  </a:cubicBezTo>
                  <a:cubicBezTo>
                    <a:pt y="1134" x="11896"/>
                    <a:pt y="1445" x="11953"/>
                    <a:pt y="1847" x="11953"/>
                  </a:cubicBezTo>
                  <a:cubicBezTo>
                    <a:pt y="2077" x="11953"/>
                    <a:pt y="2306" x="11935"/>
                    <a:pt y="2536" x="11899"/>
                  </a:cubicBezTo>
                  <a:cubicBezTo>
                    <a:pt y="2767" x="11862"/>
                    <a:pt y="2987" x="11809"/>
                    <a:pt y="3196" x="11739"/>
                  </a:cubicBezTo>
                  <a:cubicBezTo>
                    <a:pt y="3509" x="11636"/>
                    <a:pt y="3745" x="11510"/>
                    <a:pt y="3903" x="11364"/>
                  </a:cubicBezTo>
                  <a:cubicBezTo>
                    <a:pt y="4061" x="11217"/>
                    <a:pt y="4140" x="11050"/>
                    <a:pt y="4140" x="10863"/>
                  </a:cubicBezTo>
                  <a:cubicBezTo>
                    <a:pt y="4140" x="10655"/>
                    <a:pt y="4031" x="10494"/>
                    <a:pt y="3811" x="10381"/>
                  </a:cubicBezTo>
                  <a:cubicBezTo>
                    <a:pt y="3592" x="10267"/>
                    <a:pt y="3280" x="10210"/>
                    <a:pt y="2876" x="10210"/>
                  </a:cubicBezTo>
                  <a:cubicBezTo>
                    <a:pt y="2643" x="10210"/>
                    <a:pt y="2412" x="10228"/>
                    <a:pt y="2182" x="10264"/>
                  </a:cubicBezTo>
                  <a:cubicBezTo>
                    <a:pt y="1953" x="10300"/>
                    <a:pt y="1737" x="10353"/>
                    <a:pt y="1533" x="10421"/>
                  </a:cubicBezTo>
                  <a:cubicBezTo>
                    <a:pt y="1212" x="10528"/>
                    <a:pt y="974" x="10654"/>
                    <a:pt y="817" x="10799"/>
                  </a:cubicBezTo>
                  <a:cubicBezTo>
                    <a:pt y="661" x="10944"/>
                    <a:pt y="583" x="11112"/>
                    <a:pt y="583" x="11301"/>
                  </a:cubicBezTo>
                  <a:close/>
                  <a:moveTo>
                    <a:pt y="1646" x="18214"/>
                  </a:moveTo>
                  <a:cubicBezTo>
                    <a:pt y="1646" x="18358"/>
                    <a:pt y="1718" x="18467"/>
                    <a:pt y="1862" x="18541"/>
                  </a:cubicBezTo>
                  <a:cubicBezTo>
                    <a:pt y="2006" x="18615"/>
                    <a:pt y="2218" x="18652"/>
                    <a:pt y="2500" x="18652"/>
                  </a:cubicBezTo>
                  <a:cubicBezTo>
                    <a:pt y="2982" x="18652"/>
                    <a:pt y="3379" x="18583"/>
                    <a:pt y="3693" x="18444"/>
                  </a:cubicBezTo>
                  <a:cubicBezTo>
                    <a:pt y="4007" x="18305"/>
                    <a:pt y="4164" x="18130"/>
                    <a:pt y="4164" x="17919"/>
                  </a:cubicBezTo>
                  <a:cubicBezTo>
                    <a:pt y="4164" x="17772"/>
                    <a:pt y="4090" x="17662"/>
                    <a:pt y="3944" x="17590"/>
                  </a:cubicBezTo>
                  <a:cubicBezTo>
                    <a:pt y="3797" x="17517"/>
                    <a:pt y="3576" x="17481"/>
                    <a:pt y="3281" x="17481"/>
                  </a:cubicBezTo>
                  <a:cubicBezTo>
                    <a:pt y="3085" x="17481"/>
                    <a:pt y="2894" x="17495"/>
                    <a:pt y="2710" x="17525"/>
                  </a:cubicBezTo>
                  <a:cubicBezTo>
                    <a:pt y="2525" x="17554"/>
                    <a:pt y="2361" x="17595"/>
                    <a:pt y="2217" x="17649"/>
                  </a:cubicBezTo>
                  <a:cubicBezTo>
                    <a:pt y="2025" x="17722"/>
                    <a:pt y="1882" x="17805"/>
                    <a:pt y="1788" x="17897"/>
                  </a:cubicBezTo>
                  <a:cubicBezTo>
                    <a:pt y="1693" x="17989"/>
                    <a:pt y="1646" x="18095"/>
                    <a:pt y="1646" x="18214"/>
                  </a:cubicBezTo>
                  <a:close/>
                  <a:moveTo>
                    <a:pt y="1646" x="30983"/>
                  </a:moveTo>
                  <a:cubicBezTo>
                    <a:pt y="1646" x="31127"/>
                    <a:pt y="1718" x="31236"/>
                    <a:pt y="1862" x="31310"/>
                  </a:cubicBezTo>
                  <a:cubicBezTo>
                    <a:pt y="2006" x="31384"/>
                    <a:pt y="2218" x="31421"/>
                    <a:pt y="2500" x="31421"/>
                  </a:cubicBezTo>
                  <a:cubicBezTo>
                    <a:pt y="2982" x="31421"/>
                    <a:pt y="3379" x="31352"/>
                    <a:pt y="3693" x="31213"/>
                  </a:cubicBezTo>
                  <a:cubicBezTo>
                    <a:pt y="4007" x="31074"/>
                    <a:pt y="4164" x="30899"/>
                    <a:pt y="4164" x="30688"/>
                  </a:cubicBezTo>
                  <a:cubicBezTo>
                    <a:pt y="4164" x="30541"/>
                    <a:pt y="4090" x="30431"/>
                    <a:pt y="3944" x="30359"/>
                  </a:cubicBezTo>
                  <a:cubicBezTo>
                    <a:pt y="3797" x="30286"/>
                    <a:pt y="3576" x="30250"/>
                    <a:pt y="3281" x="30250"/>
                  </a:cubicBezTo>
                  <a:cubicBezTo>
                    <a:pt y="3085" x="30250"/>
                    <a:pt y="2894" x="30264"/>
                    <a:pt y="2710" x="30294"/>
                  </a:cubicBezTo>
                  <a:cubicBezTo>
                    <a:pt y="2525" x="30323"/>
                    <a:pt y="2361" x="30364"/>
                    <a:pt y="2217" x="30418"/>
                  </a:cubicBezTo>
                  <a:cubicBezTo>
                    <a:pt y="2025" x="30491"/>
                    <a:pt y="1882" x="30574"/>
                    <a:pt y="1788" x="30666"/>
                  </a:cubicBezTo>
                  <a:cubicBezTo>
                    <a:pt y="1693" x="30758"/>
                    <a:pt y="1646" x="30864"/>
                    <a:pt y="1646" x="30983"/>
                  </a:cubicBezTo>
                  <a:close/>
                  <a:moveTo>
                    <a:pt y="2893" x="47631"/>
                  </a:moveTo>
                  <a:lnTo>
                    <a:pt y="3013" x="47617"/>
                  </a:lnTo>
                  <a:cubicBezTo>
                    <a:pt y="3362" x="47576"/>
                    <a:pt y="3642" x="47491"/>
                    <a:pt y="3850" x="47364"/>
                  </a:cubicBezTo>
                  <a:cubicBezTo>
                    <a:pt y="4059" x="47236"/>
                    <a:pt y="4164" x="47086"/>
                    <a:pt y="4164" x="46915"/>
                  </a:cubicBezTo>
                  <a:cubicBezTo>
                    <a:pt y="4164" x="46803"/>
                    <a:pt y="4115" x="46715"/>
                    <a:pt y="4018" x="46652"/>
                  </a:cubicBezTo>
                  <a:cubicBezTo>
                    <a:pt y="3921" x="46589"/>
                    <a:pt y="3787" x="46557"/>
                    <a:pt y="3616" x="46557"/>
                  </a:cubicBezTo>
                  <a:cubicBezTo>
                    <a:pt y="3369" x="46557"/>
                    <a:pt y="3187" x="46619"/>
                    <a:pt y="3070" x="46743"/>
                  </a:cubicBezTo>
                  <a:cubicBezTo>
                    <a:pt y="2952" x="46867"/>
                    <a:pt y="2893" x="47058"/>
                    <a:pt y="2893" x="47316"/>
                  </a:cubicBezTo>
                  <a:close/>
                  <a:moveTo>
                    <a:pt y="2893" x="74304"/>
                  </a:moveTo>
                  <a:lnTo>
                    <a:pt y="3013" x="74290"/>
                  </a:lnTo>
                  <a:cubicBezTo>
                    <a:pt y="3362" x="74249"/>
                    <a:pt y="3642" x="74164"/>
                    <a:pt y="3850" x="74037"/>
                  </a:cubicBezTo>
                  <a:cubicBezTo>
                    <a:pt y="4059" x="73909"/>
                    <a:pt y="4164" x="73759"/>
                    <a:pt y="4164" x="73588"/>
                  </a:cubicBezTo>
                  <a:cubicBezTo>
                    <a:pt y="4164" x="73476"/>
                    <a:pt y="4115" x="73388"/>
                    <a:pt y="4018" x="73325"/>
                  </a:cubicBezTo>
                  <a:cubicBezTo>
                    <a:pt y="3921" x="73262"/>
                    <a:pt y="3787" x="73230"/>
                    <a:pt y="3616" x="73230"/>
                  </a:cubicBezTo>
                  <a:cubicBezTo>
                    <a:pt y="3369" x="73230"/>
                    <a:pt y="3187" x="73292"/>
                    <a:pt y="3070" x="73416"/>
                  </a:cubicBezTo>
                  <a:cubicBezTo>
                    <a:pt y="2952" x="73540"/>
                    <a:pt y="2893" x="73731"/>
                    <a:pt y="2893" x="73989"/>
                  </a:cubicBezTo>
                  <a:close/>
                  <a:moveTo>
                    <a:pt y="2893" x="77828"/>
                  </a:moveTo>
                  <a:lnTo>
                    <a:pt y="3013" x="77814"/>
                  </a:lnTo>
                  <a:cubicBezTo>
                    <a:pt y="3362" x="77773"/>
                    <a:pt y="3642" x="77688"/>
                    <a:pt y="3850" x="77561"/>
                  </a:cubicBezTo>
                  <a:cubicBezTo>
                    <a:pt y="4059" x="77433"/>
                    <a:pt y="4164" x="77283"/>
                    <a:pt y="4164" x="77112"/>
                  </a:cubicBezTo>
                  <a:cubicBezTo>
                    <a:pt y="4164" x="77000"/>
                    <a:pt y="4115" x="76912"/>
                    <a:pt y="4018" x="76849"/>
                  </a:cubicBezTo>
                  <a:cubicBezTo>
                    <a:pt y="3921" x="76786"/>
                    <a:pt y="3787" x="76754"/>
                    <a:pt y="3616" x="76754"/>
                  </a:cubicBezTo>
                  <a:cubicBezTo>
                    <a:pt y="3369" x="76754"/>
                    <a:pt y="3187" x="76816"/>
                    <a:pt y="3070" x="76940"/>
                  </a:cubicBezTo>
                  <a:cubicBezTo>
                    <a:pt y="2952" x="77064"/>
                    <a:pt y="2893" x="77255"/>
                    <a:pt y="2893" x="77513"/>
                  </a:cubicBezTo>
                  <a:close/>
                  <a:moveTo>
                    <a:pt y="2893" x="83167"/>
                  </a:moveTo>
                  <a:lnTo>
                    <a:pt y="3013" x="83153"/>
                  </a:lnTo>
                  <a:cubicBezTo>
                    <a:pt y="3362" x="83112"/>
                    <a:pt y="3642" x="83027"/>
                    <a:pt y="3850" x="82900"/>
                  </a:cubicBezTo>
                  <a:cubicBezTo>
                    <a:pt y="4059" x="82772"/>
                    <a:pt y="4164" x="82622"/>
                    <a:pt y="4164" x="82451"/>
                  </a:cubicBezTo>
                  <a:cubicBezTo>
                    <a:pt y="4164" x="82339"/>
                    <a:pt y="4115" x="82251"/>
                    <a:pt y="4018" x="82188"/>
                  </a:cubicBezTo>
                  <a:cubicBezTo>
                    <a:pt y="3921" x="82125"/>
                    <a:pt y="3787" x="82093"/>
                    <a:pt y="3616" x="82093"/>
                  </a:cubicBezTo>
                  <a:cubicBezTo>
                    <a:pt y="3369" x="82093"/>
                    <a:pt y="3187" x="82155"/>
                    <a:pt y="3070" x="82279"/>
                  </a:cubicBezTo>
                  <a:cubicBezTo>
                    <a:pt y="2952" x="82403"/>
                    <a:pt y="2893" x="82594"/>
                    <a:pt y="2893" x="82852"/>
                  </a:cubicBezTo>
                  <a:close/>
                  <a:moveTo>
                    <a:pt y="2893" x="89490"/>
                  </a:moveTo>
                  <a:lnTo>
                    <a:pt y="3013" x="89476"/>
                  </a:lnTo>
                  <a:cubicBezTo>
                    <a:pt y="3362" x="89435"/>
                    <a:pt y="3642" x="89350"/>
                    <a:pt y="3850" x="89223"/>
                  </a:cubicBezTo>
                  <a:cubicBezTo>
                    <a:pt y="4059" x="89095"/>
                    <a:pt y="4164" x="88945"/>
                    <a:pt y="4164" x="88774"/>
                  </a:cubicBezTo>
                  <a:cubicBezTo>
                    <a:pt y="4164" x="88662"/>
                    <a:pt y="4115" x="88574"/>
                    <a:pt y="4018" x="88511"/>
                  </a:cubicBezTo>
                  <a:cubicBezTo>
                    <a:pt y="3921" x="88448"/>
                    <a:pt y="3787" x="88416"/>
                    <a:pt y="3616" x="88416"/>
                  </a:cubicBezTo>
                  <a:cubicBezTo>
                    <a:pt y="3369" x="88416"/>
                    <a:pt y="3187" x="88478"/>
                    <a:pt y="3070" x="88602"/>
                  </a:cubicBezTo>
                  <a:cubicBezTo>
                    <a:pt y="2952" x="88726"/>
                    <a:pt y="2893" x="88917"/>
                    <a:pt y="2893" x="89175"/>
                  </a:cubicBezTo>
                  <a:close/>
                  <a:moveTo>
                    <a:pt y="1646" x="93666"/>
                  </a:moveTo>
                  <a:cubicBezTo>
                    <a:pt y="1646" x="93810"/>
                    <a:pt y="1718" x="93919"/>
                    <a:pt y="1862" x="93993"/>
                  </a:cubicBezTo>
                  <a:cubicBezTo>
                    <a:pt y="2006" x="94067"/>
                    <a:pt y="2218" x="94104"/>
                    <a:pt y="2500" x="94104"/>
                  </a:cubicBezTo>
                  <a:cubicBezTo>
                    <a:pt y="2982" x="94104"/>
                    <a:pt y="3379" x="94035"/>
                    <a:pt y="3693" x="93896"/>
                  </a:cubicBezTo>
                  <a:cubicBezTo>
                    <a:pt y="4007" x="93757"/>
                    <a:pt y="4164" x="93582"/>
                    <a:pt y="4164" x="93371"/>
                  </a:cubicBezTo>
                  <a:cubicBezTo>
                    <a:pt y="4164" x="93224"/>
                    <a:pt y="4090" x="93114"/>
                    <a:pt y="3944" x="93042"/>
                  </a:cubicBezTo>
                  <a:cubicBezTo>
                    <a:pt y="3797" x="92969"/>
                    <a:pt y="3576" x="92933"/>
                    <a:pt y="3281" x="92933"/>
                  </a:cubicBezTo>
                  <a:cubicBezTo>
                    <a:pt y="3085" x="92933"/>
                    <a:pt y="2894" x="92947"/>
                    <a:pt y="2710" x="92977"/>
                  </a:cubicBezTo>
                  <a:cubicBezTo>
                    <a:pt y="2525" x="93006"/>
                    <a:pt y="2361" x="93047"/>
                    <a:pt y="2217" x="93101"/>
                  </a:cubicBezTo>
                  <a:cubicBezTo>
                    <a:pt y="2025" x="93174"/>
                    <a:pt y="1882" x="93257"/>
                    <a:pt y="1788" x="93349"/>
                  </a:cubicBezTo>
                  <a:cubicBezTo>
                    <a:pt y="1693" x="93441"/>
                    <a:pt y="1646" x="93547"/>
                    <a:pt y="1646" x="93666"/>
                  </a:cubicBezTo>
                  <a:close/>
                  <a:moveTo>
                    <a:pt y="1646" x="102566"/>
                  </a:moveTo>
                  <a:cubicBezTo>
                    <a:pt y="1646" x="102710"/>
                    <a:pt y="1718" x="102819"/>
                    <a:pt y="1862" x="102893"/>
                  </a:cubicBezTo>
                  <a:cubicBezTo>
                    <a:pt y="2006" x="102967"/>
                    <a:pt y="2218" x="103004"/>
                    <a:pt y="2500" x="103004"/>
                  </a:cubicBezTo>
                  <a:cubicBezTo>
                    <a:pt y="2982" x="103004"/>
                    <a:pt y="3379" x="102935"/>
                    <a:pt y="3693" x="102796"/>
                  </a:cubicBezTo>
                  <a:cubicBezTo>
                    <a:pt y="4007" x="102657"/>
                    <a:pt y="4164" x="102482"/>
                    <a:pt y="4164" x="102271"/>
                  </a:cubicBezTo>
                  <a:cubicBezTo>
                    <a:pt y="4164" x="102124"/>
                    <a:pt y="4090" x="102014"/>
                    <a:pt y="3944" x="101942"/>
                  </a:cubicBezTo>
                  <a:cubicBezTo>
                    <a:pt y="3797" x="101869"/>
                    <a:pt y="3576" x="101833"/>
                    <a:pt y="3281" x="101833"/>
                  </a:cubicBezTo>
                  <a:cubicBezTo>
                    <a:pt y="3085" x="101833"/>
                    <a:pt y="2894" x="101847"/>
                    <a:pt y="2710" x="101877"/>
                  </a:cubicBezTo>
                  <a:cubicBezTo>
                    <a:pt y="2525" x="101906"/>
                    <a:pt y="2361" x="101947"/>
                    <a:pt y="2217" x="102001"/>
                  </a:cubicBezTo>
                  <a:cubicBezTo>
                    <a:pt y="2025" x="102074"/>
                    <a:pt y="1882" x="102157"/>
                    <a:pt y="1788" x="102249"/>
                  </a:cubicBezTo>
                  <a:cubicBezTo>
                    <a:pt y="1693" x="102341"/>
                    <a:pt y="1646" x="102447"/>
                    <a:pt y="1646" x="102566"/>
                  </a:cubicBezTo>
                  <a:close/>
                  <a:moveTo>
                    <a:pt y="2893" x="113729"/>
                  </a:moveTo>
                  <a:lnTo>
                    <a:pt y="3013" x="113715"/>
                  </a:lnTo>
                  <a:cubicBezTo>
                    <a:pt y="3362" x="113674"/>
                    <a:pt y="3642" x="113589"/>
                    <a:pt y="3850" x="113462"/>
                  </a:cubicBezTo>
                  <a:cubicBezTo>
                    <a:pt y="4059" x="113334"/>
                    <a:pt y="4164" x="113184"/>
                    <a:pt y="4164" x="113013"/>
                  </a:cubicBezTo>
                  <a:cubicBezTo>
                    <a:pt y="4164" x="112901"/>
                    <a:pt y="4115" x="112813"/>
                    <a:pt y="4018" x="112750"/>
                  </a:cubicBezTo>
                  <a:cubicBezTo>
                    <a:pt y="3921" x="112687"/>
                    <a:pt y="3787" x="112655"/>
                    <a:pt y="3616" x="112655"/>
                  </a:cubicBezTo>
                  <a:cubicBezTo>
                    <a:pt y="3369" x="112655"/>
                    <a:pt y="3187" x="112717"/>
                    <a:pt y="3070" x="112841"/>
                  </a:cubicBezTo>
                  <a:cubicBezTo>
                    <a:pt y="2952" x="112965"/>
                    <a:pt y="2893" x="113156"/>
                    <a:pt y="2893" x="113414"/>
                  </a:cubicBezTo>
                  <a:close/>
                  <a:moveTo>
                    <a:pt y="1635" x="20341"/>
                  </a:moveTo>
                  <a:cubicBezTo>
                    <a:pt y="1635" x="20472"/>
                    <a:pt y="1710" x="20575"/>
                    <a:pt y="1862" x="20650"/>
                  </a:cubicBezTo>
                  <a:cubicBezTo>
                    <a:pt y="2013" x="20725"/>
                    <a:pt y="2224" x="20762"/>
                    <a:pt y="2494" x="20762"/>
                  </a:cubicBezTo>
                  <a:cubicBezTo>
                    <a:pt y="2702" x="20762"/>
                    <a:pt y="2913" x="20743"/>
                    <a:pt y="3126" x="20704"/>
                  </a:cubicBezTo>
                  <a:cubicBezTo>
                    <a:pt y="3340" x="20665"/>
                    <a:pt y="3529" x="20612"/>
                    <a:pt y="3692" x="20545"/>
                  </a:cubicBezTo>
                  <a:cubicBezTo>
                    <a:pt y="3849" x="20481"/>
                    <a:pt y="3968" x="20407"/>
                    <a:pt y="4049" x="20323"/>
                  </a:cubicBezTo>
                  <a:cubicBezTo>
                    <a:pt y="4129" x="20239"/>
                    <a:pt y="4169" x="20148"/>
                    <a:pt y="4169" x="20050"/>
                  </a:cubicBezTo>
                  <a:cubicBezTo>
                    <a:pt y="4169" x="19917"/>
                    <a:pt y="4091" x="19814"/>
                    <a:pt y="3934" x="19739"/>
                  </a:cubicBezTo>
                  <a:cubicBezTo>
                    <a:pt y="3776" x="19664"/>
                    <a:pt y="3557" x="19627"/>
                    <a:pt y="3275" x="19627"/>
                  </a:cubicBezTo>
                  <a:cubicBezTo>
                    <a:pt y="3079" x="19627"/>
                    <a:pt y="2874" x="19647"/>
                    <a:pt y="2660" x="19686"/>
                  </a:cubicBezTo>
                  <a:cubicBezTo>
                    <a:pt y="2447" x="19725"/>
                    <a:pt y="2259" x="19778"/>
                    <a:pt y="2098" x="19844"/>
                  </a:cubicBezTo>
                  <a:cubicBezTo>
                    <a:pt y="1948" x="19905"/>
                    <a:pt y="1834" x="19978"/>
                    <a:pt y="1754" x="20064"/>
                  </a:cubicBezTo>
                  <a:cubicBezTo>
                    <a:pt y="1675" x="20149"/>
                    <a:pt y="1635" x="20242"/>
                    <a:pt y="1635" x="20341"/>
                  </a:cubicBezTo>
                  <a:close/>
                  <a:moveTo>
                    <a:pt y="1635" x="52971"/>
                  </a:moveTo>
                  <a:cubicBezTo>
                    <a:pt y="1635" x="53102"/>
                    <a:pt y="1710" x="53205"/>
                    <a:pt y="1862" x="53280"/>
                  </a:cubicBezTo>
                  <a:cubicBezTo>
                    <a:pt y="2013" x="53355"/>
                    <a:pt y="2224" x="53392"/>
                    <a:pt y="2494" x="53392"/>
                  </a:cubicBezTo>
                  <a:cubicBezTo>
                    <a:pt y="2702" x="53392"/>
                    <a:pt y="2913" x="53373"/>
                    <a:pt y="3126" x="53334"/>
                  </a:cubicBezTo>
                  <a:cubicBezTo>
                    <a:pt y="3340" x="53295"/>
                    <a:pt y="3529" x="53242"/>
                    <a:pt y="3692" x="53175"/>
                  </a:cubicBezTo>
                  <a:cubicBezTo>
                    <a:pt y="3849" x="53111"/>
                    <a:pt y="3968" x="53037"/>
                    <a:pt y="4049" x="52953"/>
                  </a:cubicBezTo>
                  <a:cubicBezTo>
                    <a:pt y="4129" x="52869"/>
                    <a:pt y="4169" x="52778"/>
                    <a:pt y="4169" x="52680"/>
                  </a:cubicBezTo>
                  <a:cubicBezTo>
                    <a:pt y="4169" x="52547"/>
                    <a:pt y="4091" x="52444"/>
                    <a:pt y="3934" x="52369"/>
                  </a:cubicBezTo>
                  <a:cubicBezTo>
                    <a:pt y="3776" x="52294"/>
                    <a:pt y="3557" x="52257"/>
                    <a:pt y="3275" x="52257"/>
                  </a:cubicBezTo>
                  <a:cubicBezTo>
                    <a:pt y="3079" x="52257"/>
                    <a:pt y="2874" x="52277"/>
                    <a:pt y="2660" x="52316"/>
                  </a:cubicBezTo>
                  <a:cubicBezTo>
                    <a:pt y="2447" x="52355"/>
                    <a:pt y="2259" x="52408"/>
                    <a:pt y="2098" x="52474"/>
                  </a:cubicBezTo>
                  <a:cubicBezTo>
                    <a:pt y="1948" x="52535"/>
                    <a:pt y="1834" x="52608"/>
                    <a:pt y="1754" x="52694"/>
                  </a:cubicBezTo>
                  <a:cubicBezTo>
                    <a:pt y="1675" x="52779"/>
                    <a:pt y="1635" x="52872"/>
                    <a:pt y="1635" x="52971"/>
                  </a:cubicBezTo>
                  <a:close/>
                  <a:moveTo>
                    <a:pt y="1635" x="71737"/>
                  </a:moveTo>
                  <a:cubicBezTo>
                    <a:pt y="1635" x="71868"/>
                    <a:pt y="1710" x="71971"/>
                    <a:pt y="1862" x="72046"/>
                  </a:cubicBezTo>
                  <a:cubicBezTo>
                    <a:pt y="2013" x="72121"/>
                    <a:pt y="2224" x="72158"/>
                    <a:pt y="2494" x="72158"/>
                  </a:cubicBezTo>
                  <a:cubicBezTo>
                    <a:pt y="2702" x="72158"/>
                    <a:pt y="2913" x="72139"/>
                    <a:pt y="3126" x="72100"/>
                  </a:cubicBezTo>
                  <a:cubicBezTo>
                    <a:pt y="3340" x="72061"/>
                    <a:pt y="3529" x="72008"/>
                    <a:pt y="3692" x="71941"/>
                  </a:cubicBezTo>
                  <a:cubicBezTo>
                    <a:pt y="3849" x="71877"/>
                    <a:pt y="3968" x="71803"/>
                    <a:pt y="4049" x="71719"/>
                  </a:cubicBezTo>
                  <a:cubicBezTo>
                    <a:pt y="4129" x="71635"/>
                    <a:pt y="4169" x="71544"/>
                    <a:pt y="4169" x="71446"/>
                  </a:cubicBezTo>
                  <a:cubicBezTo>
                    <a:pt y="4169" x="71313"/>
                    <a:pt y="4091" x="71210"/>
                    <a:pt y="3934" x="71135"/>
                  </a:cubicBezTo>
                  <a:cubicBezTo>
                    <a:pt y="3776" x="71060"/>
                    <a:pt y="3557" x="71023"/>
                    <a:pt y="3275" x="71023"/>
                  </a:cubicBezTo>
                  <a:cubicBezTo>
                    <a:pt y="3079" x="71023"/>
                    <a:pt y="2874" x="71043"/>
                    <a:pt y="2660" x="71082"/>
                  </a:cubicBezTo>
                  <a:cubicBezTo>
                    <a:pt y="2447" x="71121"/>
                    <a:pt y="2259" x="71174"/>
                    <a:pt y="2098" x="71240"/>
                  </a:cubicBezTo>
                  <a:cubicBezTo>
                    <a:pt y="1948" x="71301"/>
                    <a:pt y="1834" x="71374"/>
                    <a:pt y="1754" x="71460"/>
                  </a:cubicBezTo>
                  <a:cubicBezTo>
                    <a:pt y="1675" x="71545"/>
                    <a:pt y="1635" x="71638"/>
                    <a:pt y="1635" x="71737"/>
                  </a:cubicBezTo>
                  <a:close/>
                  <a:moveTo>
                    <a:pt y="1635" x="86923"/>
                  </a:moveTo>
                  <a:cubicBezTo>
                    <a:pt y="1635" x="87054"/>
                    <a:pt y="1710" x="87157"/>
                    <a:pt y="1862" x="87232"/>
                  </a:cubicBezTo>
                  <a:cubicBezTo>
                    <a:pt y="2013" x="87307"/>
                    <a:pt y="2224" x="87344"/>
                    <a:pt y="2494" x="87344"/>
                  </a:cubicBezTo>
                  <a:cubicBezTo>
                    <a:pt y="2702" x="87344"/>
                    <a:pt y="2913" x="87325"/>
                    <a:pt y="3126" x="87286"/>
                  </a:cubicBezTo>
                  <a:cubicBezTo>
                    <a:pt y="3340" x="87247"/>
                    <a:pt y="3529" x="87194"/>
                    <a:pt y="3692" x="87127"/>
                  </a:cubicBezTo>
                  <a:cubicBezTo>
                    <a:pt y="3849" x="87063"/>
                    <a:pt y="3968" x="86989"/>
                    <a:pt y="4049" x="86905"/>
                  </a:cubicBezTo>
                  <a:cubicBezTo>
                    <a:pt y="4129" x="86821"/>
                    <a:pt y="4169" x="86730"/>
                    <a:pt y="4169" x="86632"/>
                  </a:cubicBezTo>
                  <a:cubicBezTo>
                    <a:pt y="4169" x="86499"/>
                    <a:pt y="4091" x="86396"/>
                    <a:pt y="3934" x="86321"/>
                  </a:cubicBezTo>
                  <a:cubicBezTo>
                    <a:pt y="3776" x="86246"/>
                    <a:pt y="3557" x="86209"/>
                    <a:pt y="3275" x="86209"/>
                  </a:cubicBezTo>
                  <a:cubicBezTo>
                    <a:pt y="3079" x="86209"/>
                    <a:pt y="2874" x="86229"/>
                    <a:pt y="2660" x="86268"/>
                  </a:cubicBezTo>
                  <a:cubicBezTo>
                    <a:pt y="2447" x="86307"/>
                    <a:pt y="2259" x="86360"/>
                    <a:pt y="2098" x="86426"/>
                  </a:cubicBezTo>
                  <a:cubicBezTo>
                    <a:pt y="1948" x="86487"/>
                    <a:pt y="1834" x="86560"/>
                    <a:pt y="1754" x="86646"/>
                  </a:cubicBezTo>
                  <a:cubicBezTo>
                    <a:pt y="1675" x="86731"/>
                    <a:pt y="1635" x="86824"/>
                    <a:pt y="1635" x="86923"/>
                  </a:cubicBezTo>
                  <a:close/>
                  <a:moveTo>
                    <a:pt y="1635" x="104693"/>
                  </a:moveTo>
                  <a:cubicBezTo>
                    <a:pt y="1635" x="104824"/>
                    <a:pt y="1710" x="104927"/>
                    <a:pt y="1862" x="105002"/>
                  </a:cubicBezTo>
                  <a:cubicBezTo>
                    <a:pt y="2013" x="105077"/>
                    <a:pt y="2224" x="105114"/>
                    <a:pt y="2494" x="105114"/>
                  </a:cubicBezTo>
                  <a:cubicBezTo>
                    <a:pt y="2702" x="105114"/>
                    <a:pt y="2913" x="105095"/>
                    <a:pt y="3126" x="105056"/>
                  </a:cubicBezTo>
                  <a:cubicBezTo>
                    <a:pt y="3340" x="105017"/>
                    <a:pt y="3529" x="104964"/>
                    <a:pt y="3692" x="104897"/>
                  </a:cubicBezTo>
                  <a:cubicBezTo>
                    <a:pt y="3849" x="104833"/>
                    <a:pt y="3968" x="104759"/>
                    <a:pt y="4049" x="104675"/>
                  </a:cubicBezTo>
                  <a:cubicBezTo>
                    <a:pt y="4129" x="104591"/>
                    <a:pt y="4169" x="104500"/>
                    <a:pt y="4169" x="104402"/>
                  </a:cubicBezTo>
                  <a:cubicBezTo>
                    <a:pt y="4169" x="104269"/>
                    <a:pt y="4091" x="104166"/>
                    <a:pt y="3934" x="104091"/>
                  </a:cubicBezTo>
                  <a:cubicBezTo>
                    <a:pt y="3776" x="104016"/>
                    <a:pt y="3557" x="103979"/>
                    <a:pt y="3275" x="103979"/>
                  </a:cubicBezTo>
                  <a:cubicBezTo>
                    <a:pt y="3079" x="103979"/>
                    <a:pt y="2874" x="103999"/>
                    <a:pt y="2660" x="104038"/>
                  </a:cubicBezTo>
                  <a:cubicBezTo>
                    <a:pt y="2447" x="104077"/>
                    <a:pt y="2259" x="104130"/>
                    <a:pt y="2098" x="104196"/>
                  </a:cubicBezTo>
                  <a:cubicBezTo>
                    <a:pt y="1948" x="104257"/>
                    <a:pt y="1834" x="104330"/>
                    <a:pt y="1754" x="104416"/>
                  </a:cubicBezTo>
                  <a:cubicBezTo>
                    <a:pt y="1675" x="104501"/>
                    <a:pt y="1635" x="104594"/>
                    <a:pt y="1635" x="104693"/>
                  </a:cubicBezTo>
                  <a:close/>
                  <a:moveTo>
                    <a:pt y="1635" x="117760"/>
                  </a:moveTo>
                  <a:cubicBezTo>
                    <a:pt y="1635" x="117891"/>
                    <a:pt y="1710" x="117994"/>
                    <a:pt y="1862" x="118069"/>
                  </a:cubicBezTo>
                  <a:cubicBezTo>
                    <a:pt y="2013" x="118144"/>
                    <a:pt y="2224" x="118181"/>
                    <a:pt y="2494" x="118181"/>
                  </a:cubicBezTo>
                  <a:cubicBezTo>
                    <a:pt y="2702" x="118181"/>
                    <a:pt y="2913" x="118162"/>
                    <a:pt y="3126" x="118123"/>
                  </a:cubicBezTo>
                  <a:cubicBezTo>
                    <a:pt y="3340" x="118084"/>
                    <a:pt y="3529" x="118031"/>
                    <a:pt y="3692" x="117964"/>
                  </a:cubicBezTo>
                  <a:cubicBezTo>
                    <a:pt y="3849" x="117900"/>
                    <a:pt y="3968" x="117826"/>
                    <a:pt y="4049" x="117742"/>
                  </a:cubicBezTo>
                  <a:cubicBezTo>
                    <a:pt y="4129" x="117658"/>
                    <a:pt y="4169" x="117567"/>
                    <a:pt y="4169" x="117469"/>
                  </a:cubicBezTo>
                  <a:cubicBezTo>
                    <a:pt y="4169" x="117336"/>
                    <a:pt y="4091" x="117233"/>
                    <a:pt y="3934" x="117158"/>
                  </a:cubicBezTo>
                  <a:cubicBezTo>
                    <a:pt y="3776" x="117083"/>
                    <a:pt y="3557" x="117046"/>
                    <a:pt y="3275" x="117046"/>
                  </a:cubicBezTo>
                  <a:cubicBezTo>
                    <a:pt y="3079" x="117046"/>
                    <a:pt y="2874" x="117066"/>
                    <a:pt y="2660" x="117105"/>
                  </a:cubicBezTo>
                  <a:cubicBezTo>
                    <a:pt y="2447" x="117144"/>
                    <a:pt y="2259" x="117197"/>
                    <a:pt y="2098" x="117263"/>
                  </a:cubicBezTo>
                  <a:cubicBezTo>
                    <a:pt y="1948" x="117324"/>
                    <a:pt y="1834" x="117397"/>
                    <a:pt y="1754" x="117483"/>
                  </a:cubicBezTo>
                  <a:cubicBezTo>
                    <a:pt y="1675" x="117568"/>
                    <a:pt y="1635" x="117661"/>
                    <a:pt y="1635" x="117760"/>
                  </a:cubicBezTo>
                  <a:close/>
                  <a:moveTo>
                    <a:pt y="184" x="57"/>
                  </a:moveTo>
                  <a:lnTo>
                    <a:pt y="679" x="1"/>
                  </a:lnTo>
                  <a:lnTo>
                    <a:pt y="679" x="905"/>
                  </a:lnTo>
                  <a:lnTo>
                    <a:pt y="4534" x="466"/>
                  </a:lnTo>
                  <a:lnTo>
                    <a:pt y="4534" x="814"/>
                  </a:lnTo>
                  <a:lnTo>
                    <a:pt y="679" x="1252"/>
                  </a:lnTo>
                  <a:lnTo>
                    <a:pt y="679" x="2165"/>
                  </a:lnTo>
                  <a:lnTo>
                    <a:pt y="184" x="2220"/>
                  </a:lnTo>
                  <a:close/>
                  <a:moveTo>
                    <a:pt y="0" x="2634"/>
                  </a:moveTo>
                  <a:lnTo>
                    <a:pt y="4534" x="2115"/>
                  </a:lnTo>
                  <a:lnTo>
                    <a:pt y="4534" x="2430"/>
                  </a:lnTo>
                  <a:lnTo>
                    <a:pt y="2724" x="2637"/>
                  </a:lnTo>
                  <a:cubicBezTo>
                    <a:pt y="2402" x="2674"/>
                    <a:pt y="2144" x="2754"/>
                    <a:pt y="1949" x="2878"/>
                  </a:cubicBezTo>
                  <a:cubicBezTo>
                    <a:pt y="1755" x="3002"/>
                    <a:pt y="1658" x="3148"/>
                    <a:pt y="1658" x="3317"/>
                  </a:cubicBezTo>
                  <a:cubicBezTo>
                    <a:pt y="1658" x="3426"/>
                    <a:pt y="1704" x="3510"/>
                    <a:pt y="1795" x="3571"/>
                  </a:cubicBezTo>
                  <a:cubicBezTo>
                    <a:pt y="1886" x="3631"/>
                    <a:pt y="2013" x="3661"/>
                    <a:pt y="2177" x="3661"/>
                  </a:cubicBezTo>
                  <a:cubicBezTo>
                    <a:pt y="2217" x="3661"/>
                    <a:pt y="2273" x="3658"/>
                    <a:pt y="2343" x="3653"/>
                  </a:cubicBezTo>
                  <a:cubicBezTo>
                    <a:pt y="2413" x="3647"/>
                    <a:pt y="2493" x="3639"/>
                    <a:pt y="2585" x="3629"/>
                  </a:cubicBezTo>
                  <a:lnTo>
                    <a:pt y="4534" x="3405"/>
                  </a:lnTo>
                  <a:lnTo>
                    <a:pt y="4534" x="3721"/>
                  </a:lnTo>
                  <a:lnTo>
                    <a:pt y="2564" x="3946"/>
                  </a:lnTo>
                  <a:cubicBezTo>
                    <a:pt y="2471" x="3956"/>
                    <a:pt y="2384" x="3964"/>
                    <a:pt y="2305" x="3969"/>
                  </a:cubicBezTo>
                  <a:cubicBezTo>
                    <a:pt y="2225" x="3974"/>
                    <a:pt y="2150" x="3976"/>
                    <a:pt y="2080" x="3976"/>
                  </a:cubicBezTo>
                  <a:cubicBezTo>
                    <a:pt y="1799" x="3976"/>
                    <a:pt y="1580" x="3930"/>
                    <a:pt y="1425" x="3837"/>
                  </a:cubicBezTo>
                  <a:cubicBezTo>
                    <a:pt y="1270" x="3744"/>
                    <a:pt y="1192" x="3613"/>
                    <a:pt y="1192" x="3444"/>
                  </a:cubicBezTo>
                  <a:cubicBezTo>
                    <a:pt y="1192" x="3307"/>
                    <a:pt y="1245" x="3176"/>
                    <a:pt y="1351" x="3052"/>
                  </a:cubicBezTo>
                  <a:cubicBezTo>
                    <a:pt y="1457" x="2927"/>
                    <a:pt y="1601" x="2825"/>
                    <a:pt y="1783" x="2745"/>
                  </a:cubicBezTo>
                  <a:lnTo>
                    <a:pt y="0" x="2949"/>
                  </a:lnTo>
                  <a:close/>
                  <a:moveTo>
                    <a:pt y="184" x="8079"/>
                  </a:moveTo>
                  <a:lnTo>
                    <a:pt y="4534" x="7581"/>
                  </a:lnTo>
                  <a:lnTo>
                    <a:pt y="4534" x="7929"/>
                  </a:lnTo>
                  <a:lnTo>
                    <a:pt y="184" x="8427"/>
                  </a:lnTo>
                  <a:close/>
                  <a:moveTo>
                    <a:pt y="1192" x="15000"/>
                  </a:moveTo>
                  <a:cubicBezTo>
                    <a:pt y="1192" x="14869"/>
                    <a:pt y="1242" x="14746"/>
                    <a:pt y="1342" x="14631"/>
                  </a:cubicBezTo>
                  <a:cubicBezTo>
                    <a:pt y="1442" x="14516"/>
                    <a:pt y="1587" x="14416"/>
                    <a:pt y="1778" x="14330"/>
                  </a:cubicBezTo>
                  <a:lnTo>
                    <a:pt y="1271" x="14390"/>
                  </a:lnTo>
                  <a:lnTo>
                    <a:pt y="1271" x="14075"/>
                  </a:lnTo>
                  <a:lnTo>
                    <a:pt y="4534" x="13700"/>
                  </a:lnTo>
                  <a:lnTo>
                    <a:pt y="4534" x="14015"/>
                  </a:lnTo>
                  <a:lnTo>
                    <a:pt y="2713" x="14226"/>
                  </a:lnTo>
                  <a:cubicBezTo>
                    <a:pt y="2400" x="14261"/>
                    <a:pt y="2146" x="14339"/>
                    <a:pt y="1951" x="14459"/>
                  </a:cubicBezTo>
                  <a:cubicBezTo>
                    <a:pt y="1756" x="14579"/>
                    <a:pt y="1658" x="14716"/>
                    <a:pt y="1658" x="14871"/>
                  </a:cubicBezTo>
                  <a:cubicBezTo>
                    <a:pt y="1658" x="14972"/>
                    <a:pt y="1707" x="15051"/>
                    <a:pt y="1805" x="15108"/>
                  </a:cubicBezTo>
                  <a:cubicBezTo>
                    <a:pt y="1903" x="15165"/>
                    <a:pt y="2041" x="15193"/>
                    <a:pt y="2217" x="15193"/>
                  </a:cubicBezTo>
                  <a:cubicBezTo>
                    <a:pt y="2266" x="15193"/>
                    <a:pt y="2321" x="15191"/>
                    <a:pt y="2382" x="15186"/>
                  </a:cubicBezTo>
                  <a:cubicBezTo>
                    <a:pt y="2443" x="15182"/>
                    <a:pt y="2510" x="15175"/>
                    <a:pt y="2582" x="15166"/>
                  </a:cubicBezTo>
                  <a:lnTo>
                    <a:pt y="4534" x="14942"/>
                  </a:lnTo>
                  <a:lnTo>
                    <a:pt y="4534" x="15257"/>
                  </a:lnTo>
                  <a:lnTo>
                    <a:pt y="2713" x="15467"/>
                  </a:lnTo>
                  <a:cubicBezTo>
                    <a:pt y="2400" x="15503"/>
                    <a:pt y="2146" x="15580"/>
                    <a:pt y="1951" x="15700"/>
                  </a:cubicBezTo>
                  <a:cubicBezTo>
                    <a:pt y="1756" x="15820"/>
                    <a:pt y="1658" x="15956"/>
                    <a:pt y="1658" x="16109"/>
                  </a:cubicBezTo>
                  <a:cubicBezTo>
                    <a:pt y="1658" x="16212"/>
                    <a:pt y="1707" x="16292"/>
                    <a:pt y="1804" x="16349"/>
                  </a:cubicBezTo>
                  <a:cubicBezTo>
                    <a:pt y="1901" x="16406"/>
                    <a:pt y="2037" x="16435"/>
                    <a:pt y="2212" x="16435"/>
                  </a:cubicBezTo>
                  <a:cubicBezTo>
                    <a:pt y="2254" x="16435"/>
                    <a:pt y="2306" x="16432"/>
                    <a:pt y="2366" x="16428"/>
                  </a:cubicBezTo>
                  <a:cubicBezTo>
                    <a:pt y="2426" x="16423"/>
                    <a:pt y="2498" x="16416"/>
                    <a:pt y="2582" x="16407"/>
                  </a:cubicBezTo>
                  <a:lnTo>
                    <a:pt y="4534" x="16186"/>
                  </a:lnTo>
                  <a:lnTo>
                    <a:pt y="4534" x="16501"/>
                  </a:lnTo>
                  <a:lnTo>
                    <a:pt y="2564" x="16726"/>
                  </a:lnTo>
                  <a:cubicBezTo>
                    <a:pt y="2485" x="16735"/>
                    <a:pt y="2406" x="16742"/>
                    <a:pt y="2330" x="16746"/>
                  </a:cubicBezTo>
                  <a:cubicBezTo>
                    <a:pt y="2253" x="16751"/>
                    <a:pt y="2182" x="16753"/>
                    <a:pt y="2118" x="16753"/>
                  </a:cubicBezTo>
                  <a:cubicBezTo>
                    <a:pt y="1823" x="16753"/>
                    <a:pt y="1595" x="16708"/>
                    <a:pt y="1434" x="16619"/>
                  </a:cubicBezTo>
                  <a:cubicBezTo>
                    <a:pt y="1272" x="16529"/>
                    <a:pt y="1192" x="16402"/>
                    <a:pt y="1192" x="16238"/>
                  </a:cubicBezTo>
                  <a:cubicBezTo>
                    <a:pt y="1192" x="16097"/>
                    <a:pt y="1252" x="15964"/>
                    <a:pt y="1373" x="15838"/>
                  </a:cubicBezTo>
                  <a:cubicBezTo>
                    <a:pt y="1493" x="15712"/>
                    <a:pt y="1668" x="15601"/>
                    <a:pt y="1897" x="15505"/>
                  </a:cubicBezTo>
                  <a:cubicBezTo>
                    <a:pt y="1676" x="15487"/>
                    <a:pt y="1503" x="15433"/>
                    <a:pt y="1378" x="15343"/>
                  </a:cubicBezTo>
                  <a:cubicBezTo>
                    <a:pt y="1254" x="15253"/>
                    <a:pt y="1192" x="15139"/>
                    <a:pt y="1192" x="15000"/>
                  </a:cubicBezTo>
                  <a:close/>
                  <a:moveTo>
                    <a:pt y="0" x="24230"/>
                  </a:moveTo>
                  <a:lnTo>
                    <a:pt y="4534" x="23711"/>
                  </a:lnTo>
                  <a:lnTo>
                    <a:pt y="4534" x="24026"/>
                  </a:lnTo>
                  <a:lnTo>
                    <a:pt y="0" x="24545"/>
                  </a:lnTo>
                  <a:close/>
                  <a:moveTo>
                    <a:pt y="1192" x="33331"/>
                  </a:moveTo>
                  <a:cubicBezTo>
                    <a:pt y="1192" x="33200"/>
                    <a:pt y="1242" x="33077"/>
                    <a:pt y="1342" x="32962"/>
                  </a:cubicBezTo>
                  <a:cubicBezTo>
                    <a:pt y="1442" x="32847"/>
                    <a:pt y="1587" x="32747"/>
                    <a:pt y="1778" x="32661"/>
                  </a:cubicBezTo>
                  <a:lnTo>
                    <a:pt y="1271" x="32721"/>
                  </a:lnTo>
                  <a:lnTo>
                    <a:pt y="1271" x="32406"/>
                  </a:lnTo>
                  <a:lnTo>
                    <a:pt y="4534" x="32031"/>
                  </a:lnTo>
                  <a:lnTo>
                    <a:pt y="4534" x="32346"/>
                  </a:lnTo>
                  <a:lnTo>
                    <a:pt y="2713" x="32557"/>
                  </a:lnTo>
                  <a:cubicBezTo>
                    <a:pt y="2400" x="32592"/>
                    <a:pt y="2146" x="32670"/>
                    <a:pt y="1951" x="32790"/>
                  </a:cubicBezTo>
                  <a:cubicBezTo>
                    <a:pt y="1756" x="32910"/>
                    <a:pt y="1658" x="33047"/>
                    <a:pt y="1658" x="33202"/>
                  </a:cubicBezTo>
                  <a:cubicBezTo>
                    <a:pt y="1658" x="33303"/>
                    <a:pt y="1707" x="33382"/>
                    <a:pt y="1805" x="33439"/>
                  </a:cubicBezTo>
                  <a:cubicBezTo>
                    <a:pt y="1903" x="33496"/>
                    <a:pt y="2041" x="33524"/>
                    <a:pt y="2217" x="33524"/>
                  </a:cubicBezTo>
                  <a:cubicBezTo>
                    <a:pt y="2266" x="33524"/>
                    <a:pt y="2321" x="33522"/>
                    <a:pt y="2382" x="33517"/>
                  </a:cubicBezTo>
                  <a:cubicBezTo>
                    <a:pt y="2443" x="33513"/>
                    <a:pt y="2510" x="33506"/>
                    <a:pt y="2582" x="33497"/>
                  </a:cubicBezTo>
                  <a:lnTo>
                    <a:pt y="4534" x="33273"/>
                  </a:lnTo>
                  <a:lnTo>
                    <a:pt y="4534" x="33588"/>
                  </a:lnTo>
                  <a:lnTo>
                    <a:pt y="2713" x="33798"/>
                  </a:lnTo>
                  <a:cubicBezTo>
                    <a:pt y="2400" x="33834"/>
                    <a:pt y="2146" x="33911"/>
                    <a:pt y="1951" x="34031"/>
                  </a:cubicBezTo>
                  <a:cubicBezTo>
                    <a:pt y="1756" x="34151"/>
                    <a:pt y="1658" x="34287"/>
                    <a:pt y="1658" x="34440"/>
                  </a:cubicBezTo>
                  <a:cubicBezTo>
                    <a:pt y="1658" x="34543"/>
                    <a:pt y="1707" x="34623"/>
                    <a:pt y="1804" x="34680"/>
                  </a:cubicBezTo>
                  <a:cubicBezTo>
                    <a:pt y="1901" x="34737"/>
                    <a:pt y="2037" x="34766"/>
                    <a:pt y="2212" x="34766"/>
                  </a:cubicBezTo>
                  <a:cubicBezTo>
                    <a:pt y="2254" x="34766"/>
                    <a:pt y="2306" x="34763"/>
                    <a:pt y="2366" x="34759"/>
                  </a:cubicBezTo>
                  <a:cubicBezTo>
                    <a:pt y="2426" x="34754"/>
                    <a:pt y="2498" x="34747"/>
                    <a:pt y="2582" x="34738"/>
                  </a:cubicBezTo>
                  <a:lnTo>
                    <a:pt y="4534" x="34517"/>
                  </a:lnTo>
                  <a:lnTo>
                    <a:pt y="4534" x="34832"/>
                  </a:lnTo>
                  <a:lnTo>
                    <a:pt y="2564" x="35057"/>
                  </a:lnTo>
                  <a:cubicBezTo>
                    <a:pt y="2485" x="35066"/>
                    <a:pt y="2406" x="35073"/>
                    <a:pt y="2330" x="35077"/>
                  </a:cubicBezTo>
                  <a:cubicBezTo>
                    <a:pt y="2253" x="35082"/>
                    <a:pt y="2182" x="35084"/>
                    <a:pt y="2118" x="35084"/>
                  </a:cubicBezTo>
                  <a:cubicBezTo>
                    <a:pt y="1823" x="35084"/>
                    <a:pt y="1595" x="35039"/>
                    <a:pt y="1434" x="34950"/>
                  </a:cubicBezTo>
                  <a:cubicBezTo>
                    <a:pt y="1272" x="34860"/>
                    <a:pt y="1192" x="34733"/>
                    <a:pt y="1192" x="34569"/>
                  </a:cubicBezTo>
                  <a:cubicBezTo>
                    <a:pt y="1192" x="34428"/>
                    <a:pt y="1252" x="34295"/>
                    <a:pt y="1373" x="34169"/>
                  </a:cubicBezTo>
                  <a:cubicBezTo>
                    <a:pt y="1493" x="34043"/>
                    <a:pt y="1668" x="33932"/>
                    <a:pt y="1897" x="33836"/>
                  </a:cubicBezTo>
                  <a:cubicBezTo>
                    <a:pt y="1676" x="33818"/>
                    <a:pt y="1503" x="33764"/>
                    <a:pt y="1378" x="33674"/>
                  </a:cubicBezTo>
                  <a:cubicBezTo>
                    <a:pt y="1254" x="33584"/>
                    <a:pt y="1192" x="33470"/>
                    <a:pt y="1192" x="33331"/>
                  </a:cubicBezTo>
                  <a:close/>
                  <a:moveTo>
                    <a:pt y="1192" x="36747"/>
                  </a:moveTo>
                  <a:cubicBezTo>
                    <a:pt y="1192" x="36616"/>
                    <a:pt y="1242" x="36493"/>
                    <a:pt y="1342" x="36378"/>
                  </a:cubicBezTo>
                  <a:cubicBezTo>
                    <a:pt y="1442" x="36263"/>
                    <a:pt y="1587" x="36163"/>
                    <a:pt y="1778" x="36077"/>
                  </a:cubicBezTo>
                  <a:lnTo>
                    <a:pt y="1271" x="36137"/>
                  </a:lnTo>
                  <a:lnTo>
                    <a:pt y="1271" x="35822"/>
                  </a:lnTo>
                  <a:lnTo>
                    <a:pt y="4534" x="35447"/>
                  </a:lnTo>
                  <a:lnTo>
                    <a:pt y="4534" x="35762"/>
                  </a:lnTo>
                  <a:lnTo>
                    <a:pt y="2713" x="35973"/>
                  </a:lnTo>
                  <a:cubicBezTo>
                    <a:pt y="2400" x="36008"/>
                    <a:pt y="2146" x="36086"/>
                    <a:pt y="1951" x="36206"/>
                  </a:cubicBezTo>
                  <a:cubicBezTo>
                    <a:pt y="1756" x="36326"/>
                    <a:pt y="1658" x="36463"/>
                    <a:pt y="1658" x="36618"/>
                  </a:cubicBezTo>
                  <a:cubicBezTo>
                    <a:pt y="1658" x="36719"/>
                    <a:pt y="1707" x="36798"/>
                    <a:pt y="1805" x="36855"/>
                  </a:cubicBezTo>
                  <a:cubicBezTo>
                    <a:pt y="1903" x="36912"/>
                    <a:pt y="2041" x="36940"/>
                    <a:pt y="2217" x="36940"/>
                  </a:cubicBezTo>
                  <a:cubicBezTo>
                    <a:pt y="2266" x="36940"/>
                    <a:pt y="2321" x="36938"/>
                    <a:pt y="2382" x="36933"/>
                  </a:cubicBezTo>
                  <a:cubicBezTo>
                    <a:pt y="2443" x="36929"/>
                    <a:pt y="2510" x="36922"/>
                    <a:pt y="2582" x="36913"/>
                  </a:cubicBezTo>
                  <a:lnTo>
                    <a:pt y="4534" x="36689"/>
                  </a:lnTo>
                  <a:lnTo>
                    <a:pt y="4534" x="37004"/>
                  </a:lnTo>
                  <a:lnTo>
                    <a:pt y="2713" x="37214"/>
                  </a:lnTo>
                  <a:cubicBezTo>
                    <a:pt y="2400" x="37250"/>
                    <a:pt y="2146" x="37327"/>
                    <a:pt y="1951" x="37447"/>
                  </a:cubicBezTo>
                  <a:cubicBezTo>
                    <a:pt y="1756" x="37567"/>
                    <a:pt y="1658" x="37703"/>
                    <a:pt y="1658" x="37856"/>
                  </a:cubicBezTo>
                  <a:cubicBezTo>
                    <a:pt y="1658" x="37959"/>
                    <a:pt y="1707" x="38039"/>
                    <a:pt y="1804" x="38096"/>
                  </a:cubicBezTo>
                  <a:cubicBezTo>
                    <a:pt y="1901" x="38153"/>
                    <a:pt y="2037" x="38182"/>
                    <a:pt y="2212" x="38182"/>
                  </a:cubicBezTo>
                  <a:cubicBezTo>
                    <a:pt y="2254" x="38182"/>
                    <a:pt y="2306" x="38179"/>
                    <a:pt y="2366" x="38175"/>
                  </a:cubicBezTo>
                  <a:cubicBezTo>
                    <a:pt y="2426" x="38170"/>
                    <a:pt y="2498" x="38163"/>
                    <a:pt y="2582" x="38154"/>
                  </a:cubicBezTo>
                  <a:lnTo>
                    <a:pt y="4534" x="37933"/>
                  </a:lnTo>
                  <a:lnTo>
                    <a:pt y="4534" x="38248"/>
                  </a:lnTo>
                  <a:lnTo>
                    <a:pt y="2564" x="38473"/>
                  </a:lnTo>
                  <a:cubicBezTo>
                    <a:pt y="2485" x="38482"/>
                    <a:pt y="2406" x="38489"/>
                    <a:pt y="2330" x="38493"/>
                  </a:cubicBezTo>
                  <a:cubicBezTo>
                    <a:pt y="2253" x="38498"/>
                    <a:pt y="2182" x="38500"/>
                    <a:pt y="2118" x="38500"/>
                  </a:cubicBezTo>
                  <a:cubicBezTo>
                    <a:pt y="1823" x="38500"/>
                    <a:pt y="1595" x="38455"/>
                    <a:pt y="1434" x="38366"/>
                  </a:cubicBezTo>
                  <a:cubicBezTo>
                    <a:pt y="1272" x="38276"/>
                    <a:pt y="1192" x="38149"/>
                    <a:pt y="1192" x="37985"/>
                  </a:cubicBezTo>
                  <a:cubicBezTo>
                    <a:pt y="1192" x="37844"/>
                    <a:pt y="1252" x="37711"/>
                    <a:pt y="1373" x="37585"/>
                  </a:cubicBezTo>
                  <a:cubicBezTo>
                    <a:pt y="1493" x="37459"/>
                    <a:pt y="1668" x="37348"/>
                    <a:pt y="1897" x="37252"/>
                  </a:cubicBezTo>
                  <a:cubicBezTo>
                    <a:pt y="1676" x="37234"/>
                    <a:pt y="1503" x="37180"/>
                    <a:pt y="1378" x="37090"/>
                  </a:cubicBezTo>
                  <a:cubicBezTo>
                    <a:pt y="1254" x="37000"/>
                    <a:pt y="1192" x="36886"/>
                    <a:pt y="1192" x="36747"/>
                  </a:cubicBezTo>
                  <a:close/>
                  <a:moveTo>
                    <a:pt y="1192" x="42415"/>
                  </a:moveTo>
                  <a:cubicBezTo>
                    <a:pt y="1192" x="42279"/>
                    <a:pt y="1243" x="42149"/>
                    <a:pt y="1346" x="42026"/>
                  </a:cubicBezTo>
                  <a:cubicBezTo>
                    <a:pt y="1449" x="41903"/>
                    <a:pt y="1595" x="41797"/>
                    <a:pt y="1783" x="41709"/>
                  </a:cubicBezTo>
                  <a:lnTo>
                    <a:pt y="1271" x="41773"/>
                  </a:lnTo>
                  <a:lnTo>
                    <a:pt y="1271" x="41458"/>
                  </a:lnTo>
                  <a:lnTo>
                    <a:pt y="4534" x="41086"/>
                  </a:lnTo>
                  <a:lnTo>
                    <a:pt y="4534" x="41401"/>
                  </a:lnTo>
                  <a:lnTo>
                    <a:pt y="2724" x="41612"/>
                  </a:lnTo>
                  <a:cubicBezTo>
                    <a:pt y="2396" x="41650"/>
                    <a:pt y="2136" x="41729"/>
                    <a:pt y="1945" x="41852"/>
                  </a:cubicBezTo>
                  <a:cubicBezTo>
                    <a:pt y="1754" x="41974"/>
                    <a:pt y="1658" x="42119"/>
                    <a:pt y="1658" x="42288"/>
                  </a:cubicBezTo>
                  <a:cubicBezTo>
                    <a:pt y="1658" x="42397"/>
                    <a:pt y="1704" x="42481"/>
                    <a:pt y="1795" x="42542"/>
                  </a:cubicBezTo>
                  <a:cubicBezTo>
                    <a:pt y="1886" x="42602"/>
                    <a:pt y="2013" x="42632"/>
                    <a:pt y="2177" x="42632"/>
                  </a:cubicBezTo>
                  <a:cubicBezTo>
                    <a:pt y="2217" x="42632"/>
                    <a:pt y="2273" x="42629"/>
                    <a:pt y="2343" x="42624"/>
                  </a:cubicBezTo>
                  <a:cubicBezTo>
                    <a:pt y="2413" x="42618"/>
                    <a:pt y="2493" x="42610"/>
                    <a:pt y="2585" x="42600"/>
                  </a:cubicBezTo>
                  <a:lnTo>
                    <a:pt y="4534" x="42376"/>
                  </a:lnTo>
                  <a:lnTo>
                    <a:pt y="4534" x="42692"/>
                  </a:lnTo>
                  <a:lnTo>
                    <a:pt y="2564" x="42917"/>
                  </a:lnTo>
                  <a:cubicBezTo>
                    <a:pt y="2471" x="42927"/>
                    <a:pt y="2384" x="42935"/>
                    <a:pt y="2305" x="42940"/>
                  </a:cubicBezTo>
                  <a:cubicBezTo>
                    <a:pt y="2225" x="42945"/>
                    <a:pt y="2150" x="42947"/>
                    <a:pt y="2080" x="42947"/>
                  </a:cubicBezTo>
                  <a:cubicBezTo>
                    <a:pt y="1799" x="42947"/>
                    <a:pt y="1580" x="42901"/>
                    <a:pt y="1425" x="42808"/>
                  </a:cubicBezTo>
                  <a:cubicBezTo>
                    <a:pt y="1270" x="42715"/>
                    <a:pt y="1192" x="42584"/>
                    <a:pt y="1192" x="42415"/>
                  </a:cubicBezTo>
                  <a:close/>
                  <a:moveTo>
                    <a:pt y="1271" x="43684"/>
                  </a:moveTo>
                  <a:lnTo>
                    <a:pt y="4534" x="43309"/>
                  </a:lnTo>
                  <a:lnTo>
                    <a:pt y="4534" x="43624"/>
                  </a:lnTo>
                  <a:lnTo>
                    <a:pt y="1271" x="43999"/>
                  </a:lnTo>
                  <a:close/>
                  <a:moveTo>
                    <a:pt y="344" x="48879"/>
                  </a:moveTo>
                  <a:lnTo>
                    <a:pt y="1271" x="48773"/>
                  </a:lnTo>
                  <a:lnTo>
                    <a:pt y="1271" x="48511"/>
                  </a:lnTo>
                  <a:lnTo>
                    <a:pt y="1687" x="48461"/>
                  </a:lnTo>
                  <a:lnTo>
                    <a:pt y="1687" x="48728"/>
                  </a:lnTo>
                  <a:lnTo>
                    <a:pt y="3459" x="48525"/>
                  </a:lnTo>
                  <a:cubicBezTo>
                    <a:pt y="3523" x="48518"/>
                    <a:pt y="3581" x="48513"/>
                    <a:pt y="3635" x="48509"/>
                  </a:cubicBezTo>
                  <a:cubicBezTo>
                    <a:pt y="3688" x="48506"/>
                    <a:pt y="3737" x="48504"/>
                    <a:pt y="3782" x="48504"/>
                  </a:cubicBezTo>
                  <a:cubicBezTo>
                    <a:pt y="4035" x="48504"/>
                    <a:pt y="4223" x="48550"/>
                    <a:pt y="4347" x="48642"/>
                  </a:cubicBezTo>
                  <a:cubicBezTo>
                    <a:pt y="4472" x="48734"/>
                    <a:pt y="4534" x="48873"/>
                    <a:pt y="4534" x="49061"/>
                  </a:cubicBezTo>
                  <a:lnTo>
                    <a:pt y="4534" x="49362"/>
                  </a:lnTo>
                  <a:lnTo>
                    <a:pt y="4085" x="49415"/>
                  </a:lnTo>
                  <a:lnTo>
                    <a:pt y="4085" x="49096"/>
                  </a:lnTo>
                  <a:cubicBezTo>
                    <a:pt y="4085" x="48999"/>
                    <a:pt y="4057" x="48929"/>
                    <a:pt y="4001" x="48885"/>
                  </a:cubicBezTo>
                  <a:cubicBezTo>
                    <a:pt y="3944" x="48841"/>
                    <a:pt y="3854" x="48819"/>
                    <a:pt y="3730" x="48819"/>
                  </a:cubicBezTo>
                  <a:cubicBezTo>
                    <a:pt y="3704" x="48819"/>
                    <a:pt y="3669" x="48821"/>
                    <a:pt y="3625" x="48824"/>
                  </a:cubicBezTo>
                  <a:cubicBezTo>
                    <a:pt y="3580" x="48828"/>
                    <a:pt y="3525" x="48833"/>
                    <a:pt y="3459" x="48840"/>
                  </a:cubicBezTo>
                  <a:lnTo>
                    <a:pt y="1687" x="49043"/>
                  </a:lnTo>
                  <a:lnTo>
                    <a:pt y="1687" x="49672"/>
                  </a:lnTo>
                  <a:lnTo>
                    <a:pt y="1271" x="49720"/>
                  </a:lnTo>
                  <a:lnTo>
                    <a:pt y="1271" x="49090"/>
                  </a:lnTo>
                  <a:lnTo>
                    <a:pt y="344" x="49194"/>
                  </a:lnTo>
                  <a:close/>
                  <a:moveTo>
                    <a:pt y="1271" x="55408"/>
                  </a:moveTo>
                  <a:lnTo>
                    <a:pt y="4534" x="55538"/>
                  </a:lnTo>
                  <a:lnTo>
                    <a:pt y="4534" x="55910"/>
                  </a:lnTo>
                  <a:lnTo>
                    <a:pt y="1830" x="56642"/>
                  </a:lnTo>
                  <a:lnTo>
                    <a:pt y="4534" x="56737"/>
                  </a:lnTo>
                  <a:lnTo>
                    <a:pt y="4534" x="57105"/>
                  </a:lnTo>
                  <a:lnTo>
                    <a:pt y="1271" x="57981"/>
                  </a:lnTo>
                  <a:lnTo>
                    <a:pt y="1271" x="57666"/>
                  </a:lnTo>
                  <a:lnTo>
                    <a:pt y="3896" x="56987"/>
                  </a:lnTo>
                  <a:lnTo>
                    <a:pt y="1271" x="56880"/>
                  </a:lnTo>
                  <a:lnTo>
                    <a:pt y="1271" x="56516"/>
                  </a:lnTo>
                  <a:lnTo>
                    <a:pt y="3896" x="55800"/>
                  </a:lnTo>
                  <a:lnTo>
                    <a:pt y="1271" x="55719"/>
                  </a:lnTo>
                  <a:close/>
                  <a:moveTo>
                    <a:pt y="1271" x="58476"/>
                  </a:moveTo>
                  <a:lnTo>
                    <a:pt y="4534" x="58101"/>
                  </a:lnTo>
                  <a:lnTo>
                    <a:pt y="4534" x="58416"/>
                  </a:lnTo>
                  <a:lnTo>
                    <a:pt y="1271" x="58791"/>
                  </a:lnTo>
                  <a:close/>
                  <a:moveTo>
                    <a:pt y="344" x="59594"/>
                  </a:moveTo>
                  <a:lnTo>
                    <a:pt y="1271" x="59488"/>
                  </a:lnTo>
                  <a:lnTo>
                    <a:pt y="1271" x="59226"/>
                  </a:lnTo>
                  <a:lnTo>
                    <a:pt y="1687" x="59176"/>
                  </a:lnTo>
                  <a:lnTo>
                    <a:pt y="1687" x="59443"/>
                  </a:lnTo>
                  <a:lnTo>
                    <a:pt y="3459" x="59240"/>
                  </a:lnTo>
                  <a:cubicBezTo>
                    <a:pt y="3523" x="59233"/>
                    <a:pt y="3581" x="59228"/>
                    <a:pt y="3635" x="59224"/>
                  </a:cubicBezTo>
                  <a:cubicBezTo>
                    <a:pt y="3688" x="59221"/>
                    <a:pt y="3737" x="59219"/>
                    <a:pt y="3782" x="59219"/>
                  </a:cubicBezTo>
                  <a:cubicBezTo>
                    <a:pt y="4035" x="59219"/>
                    <a:pt y="4223" x="59265"/>
                    <a:pt y="4347" x="59357"/>
                  </a:cubicBezTo>
                  <a:cubicBezTo>
                    <a:pt y="4472" x="59449"/>
                    <a:pt y="4534" x="59588"/>
                    <a:pt y="4534" x="59776"/>
                  </a:cubicBezTo>
                  <a:lnTo>
                    <a:pt y="4534" x="60077"/>
                  </a:lnTo>
                  <a:lnTo>
                    <a:pt y="4085" x="60130"/>
                  </a:lnTo>
                  <a:lnTo>
                    <a:pt y="4085" x="59811"/>
                  </a:lnTo>
                  <a:cubicBezTo>
                    <a:pt y="4085" x="59714"/>
                    <a:pt y="4057" x="59644"/>
                    <a:pt y="4001" x="59600"/>
                  </a:cubicBezTo>
                  <a:cubicBezTo>
                    <a:pt y="3944" x="59556"/>
                    <a:pt y="3854" x="59534"/>
                    <a:pt y="3730" x="59534"/>
                  </a:cubicBezTo>
                  <a:cubicBezTo>
                    <a:pt y="3704" x="59534"/>
                    <a:pt y="3669" x="59536"/>
                    <a:pt y="3625" x="59539"/>
                  </a:cubicBezTo>
                  <a:cubicBezTo>
                    <a:pt y="3580" x="59543"/>
                    <a:pt y="3525" x="59548"/>
                    <a:pt y="3459" x="59555"/>
                  </a:cubicBezTo>
                  <a:lnTo>
                    <a:pt y="1687" x="59758"/>
                  </a:lnTo>
                  <a:lnTo>
                    <a:pt y="1687" x="60387"/>
                  </a:lnTo>
                  <a:lnTo>
                    <a:pt y="1271" x="60435"/>
                  </a:lnTo>
                  <a:lnTo>
                    <a:pt y="1271" x="59805"/>
                  </a:lnTo>
                  <a:lnTo>
                    <a:pt y="344" x="59909"/>
                  </a:lnTo>
                  <a:close/>
                  <a:moveTo>
                    <a:pt y="0" x="60969"/>
                  </a:moveTo>
                  <a:lnTo>
                    <a:pt y="4534" x="60450"/>
                  </a:lnTo>
                  <a:lnTo>
                    <a:pt y="4534" x="60765"/>
                  </a:lnTo>
                  <a:lnTo>
                    <a:pt y="2724" x="60972"/>
                  </a:lnTo>
                  <a:cubicBezTo>
                    <a:pt y="2402" x="61009"/>
                    <a:pt y="2144" x="61089"/>
                    <a:pt y="1949" x="61213"/>
                  </a:cubicBezTo>
                  <a:cubicBezTo>
                    <a:pt y="1755" x="61337"/>
                    <a:pt y="1658" x="61483"/>
                    <a:pt y="1658" x="61652"/>
                  </a:cubicBezTo>
                  <a:cubicBezTo>
                    <a:pt y="1658" x="61761"/>
                    <a:pt y="1704" x="61845"/>
                    <a:pt y="1795" x="61906"/>
                  </a:cubicBezTo>
                  <a:cubicBezTo>
                    <a:pt y="1886" x="61966"/>
                    <a:pt y="2013" x="61996"/>
                    <a:pt y="2177" x="61996"/>
                  </a:cubicBezTo>
                  <a:cubicBezTo>
                    <a:pt y="2217" x="61996"/>
                    <a:pt y="2273" x="61993"/>
                    <a:pt y="2343" x="61988"/>
                  </a:cubicBezTo>
                  <a:cubicBezTo>
                    <a:pt y="2413" x="61982"/>
                    <a:pt y="2493" x="61974"/>
                    <a:pt y="2585" x="61964"/>
                  </a:cubicBezTo>
                  <a:lnTo>
                    <a:pt y="4534" x="61740"/>
                  </a:lnTo>
                  <a:lnTo>
                    <a:pt y="4534" x="62056"/>
                  </a:lnTo>
                  <a:lnTo>
                    <a:pt y="2564" x="62281"/>
                  </a:lnTo>
                  <a:cubicBezTo>
                    <a:pt y="2471" x="62291"/>
                    <a:pt y="2384" x="62299"/>
                    <a:pt y="2305" x="62304"/>
                  </a:cubicBezTo>
                  <a:cubicBezTo>
                    <a:pt y="2225" x="62309"/>
                    <a:pt y="2150" x="62311"/>
                    <a:pt y="2080" x="62311"/>
                  </a:cubicBezTo>
                  <a:cubicBezTo>
                    <a:pt y="1799" x="62311"/>
                    <a:pt y="1580" x="62265"/>
                    <a:pt y="1425" x="62172"/>
                  </a:cubicBezTo>
                  <a:cubicBezTo>
                    <a:pt y="1270" x="62079"/>
                    <a:pt y="1192" x="61948"/>
                    <a:pt y="1192" x="61779"/>
                  </a:cubicBezTo>
                  <a:cubicBezTo>
                    <a:pt y="1192" x="61642"/>
                    <a:pt y="1245" x="61511"/>
                    <a:pt y="1351" x="61387"/>
                  </a:cubicBezTo>
                  <a:cubicBezTo>
                    <a:pt y="1457" x="61262"/>
                    <a:pt y="1601" x="61160"/>
                    <a:pt y="1783" x="61080"/>
                  </a:cubicBezTo>
                  <a:lnTo>
                    <a:pt y="0" x="61284"/>
                  </a:lnTo>
                  <a:close/>
                  <a:moveTo>
                    <a:pt y="344" x="64307"/>
                  </a:moveTo>
                  <a:lnTo>
                    <a:pt y="1271" x="64201"/>
                  </a:lnTo>
                  <a:lnTo>
                    <a:pt y="1271" x="63939"/>
                  </a:lnTo>
                  <a:lnTo>
                    <a:pt y="1687" x="63889"/>
                  </a:lnTo>
                  <a:lnTo>
                    <a:pt y="1687" x="64156"/>
                  </a:lnTo>
                  <a:lnTo>
                    <a:pt y="3459" x="63953"/>
                  </a:lnTo>
                  <a:cubicBezTo>
                    <a:pt y="3523" x="63946"/>
                    <a:pt y="3581" x="63941"/>
                    <a:pt y="3635" x="63937"/>
                  </a:cubicBezTo>
                  <a:cubicBezTo>
                    <a:pt y="3688" x="63934"/>
                    <a:pt y="3737" x="63932"/>
                    <a:pt y="3782" x="63932"/>
                  </a:cubicBezTo>
                  <a:cubicBezTo>
                    <a:pt y="4035" x="63932"/>
                    <a:pt y="4223" x="63978"/>
                    <a:pt y="4347" x="64070"/>
                  </a:cubicBezTo>
                  <a:cubicBezTo>
                    <a:pt y="4472" x="64162"/>
                    <a:pt y="4534" x="64301"/>
                    <a:pt y="4534" x="64489"/>
                  </a:cubicBezTo>
                  <a:lnTo>
                    <a:pt y="4534" x="64790"/>
                  </a:lnTo>
                  <a:lnTo>
                    <a:pt y="4085" x="64843"/>
                  </a:lnTo>
                  <a:lnTo>
                    <a:pt y="4085" x="64524"/>
                  </a:lnTo>
                  <a:cubicBezTo>
                    <a:pt y="4085" x="64427"/>
                    <a:pt y="4057" x="64357"/>
                    <a:pt y="4001" x="64313"/>
                  </a:cubicBezTo>
                  <a:cubicBezTo>
                    <a:pt y="3944" x="64269"/>
                    <a:pt y="3854" x="64247"/>
                    <a:pt y="3730" x="64247"/>
                  </a:cubicBezTo>
                  <a:cubicBezTo>
                    <a:pt y="3704" x="64247"/>
                    <a:pt y="3669" x="64249"/>
                    <a:pt y="3625" x="64252"/>
                  </a:cubicBezTo>
                  <a:cubicBezTo>
                    <a:pt y="3580" x="64256"/>
                    <a:pt y="3525" x="64261"/>
                    <a:pt y="3459" x="64268"/>
                  </a:cubicBezTo>
                  <a:lnTo>
                    <a:pt y="1687" x="64471"/>
                  </a:lnTo>
                  <a:lnTo>
                    <a:pt y="1687" x="65100"/>
                  </a:lnTo>
                  <a:lnTo>
                    <a:pt y="1271" x="65148"/>
                  </a:lnTo>
                  <a:lnTo>
                    <a:pt y="1271" x="64518"/>
                  </a:lnTo>
                  <a:lnTo>
                    <a:pt y="344" x="64622"/>
                  </a:lnTo>
                  <a:close/>
                  <a:moveTo>
                    <a:pt y="0" x="65682"/>
                  </a:moveTo>
                  <a:lnTo>
                    <a:pt y="4534" x="65163"/>
                  </a:lnTo>
                  <a:lnTo>
                    <a:pt y="4534" x="65478"/>
                  </a:lnTo>
                  <a:lnTo>
                    <a:pt y="2724" x="65685"/>
                  </a:lnTo>
                  <a:cubicBezTo>
                    <a:pt y="2402" x="65722"/>
                    <a:pt y="2144" x="65802"/>
                    <a:pt y="1949" x="65926"/>
                  </a:cubicBezTo>
                  <a:cubicBezTo>
                    <a:pt y="1755" x="66050"/>
                    <a:pt y="1658" x="66196"/>
                    <a:pt y="1658" x="66365"/>
                  </a:cubicBezTo>
                  <a:cubicBezTo>
                    <a:pt y="1658" x="66474"/>
                    <a:pt y="1704" x="66558"/>
                    <a:pt y="1795" x="66619"/>
                  </a:cubicBezTo>
                  <a:cubicBezTo>
                    <a:pt y="1886" x="66679"/>
                    <a:pt y="2013" x="66709"/>
                    <a:pt y="2177" x="66709"/>
                  </a:cubicBezTo>
                  <a:cubicBezTo>
                    <a:pt y="2217" x="66709"/>
                    <a:pt y="2273" x="66706"/>
                    <a:pt y="2343" x="66701"/>
                  </a:cubicBezTo>
                  <a:cubicBezTo>
                    <a:pt y="2413" x="66695"/>
                    <a:pt y="2493" x="66687"/>
                    <a:pt y="2585" x="66677"/>
                  </a:cubicBezTo>
                  <a:lnTo>
                    <a:pt y="4534" x="66453"/>
                  </a:lnTo>
                  <a:lnTo>
                    <a:pt y="4534" x="66769"/>
                  </a:lnTo>
                  <a:lnTo>
                    <a:pt y="2564" x="66994"/>
                  </a:lnTo>
                  <a:cubicBezTo>
                    <a:pt y="2471" x="67004"/>
                    <a:pt y="2384" x="67012"/>
                    <a:pt y="2305" x="67017"/>
                  </a:cubicBezTo>
                  <a:cubicBezTo>
                    <a:pt y="2225" x="67022"/>
                    <a:pt y="2150" x="67024"/>
                    <a:pt y="2080" x="67024"/>
                  </a:cubicBezTo>
                  <a:cubicBezTo>
                    <a:pt y="1799" x="67024"/>
                    <a:pt y="1580" x="66978"/>
                    <a:pt y="1425" x="66885"/>
                  </a:cubicBezTo>
                  <a:cubicBezTo>
                    <a:pt y="1270" x="66792"/>
                    <a:pt y="1192" x="66661"/>
                    <a:pt y="1192" x="66492"/>
                  </a:cubicBezTo>
                  <a:cubicBezTo>
                    <a:pt y="1192" x="66355"/>
                    <a:pt y="1245" x="66224"/>
                    <a:pt y="1351" x="66100"/>
                  </a:cubicBezTo>
                  <a:cubicBezTo>
                    <a:pt y="1457" x="65975"/>
                    <a:pt y="1601" x="65873"/>
                    <a:pt y="1783" x="65793"/>
                  </a:cubicBezTo>
                  <a:lnTo>
                    <a:pt y="0" x="65997"/>
                  </a:lnTo>
                  <a:close/>
                  <a:moveTo>
                    <a:pt y="344" x="75552"/>
                  </a:moveTo>
                  <a:lnTo>
                    <a:pt y="1271" x="75446"/>
                  </a:lnTo>
                  <a:lnTo>
                    <a:pt y="1271" x="75184"/>
                  </a:lnTo>
                  <a:lnTo>
                    <a:pt y="1687" x="75134"/>
                  </a:lnTo>
                  <a:lnTo>
                    <a:pt y="1687" x="75401"/>
                  </a:lnTo>
                  <a:lnTo>
                    <a:pt y="3459" x="75198"/>
                  </a:lnTo>
                  <a:cubicBezTo>
                    <a:pt y="3523" x="75191"/>
                    <a:pt y="3581" x="75186"/>
                    <a:pt y="3635" x="75182"/>
                  </a:cubicBezTo>
                  <a:cubicBezTo>
                    <a:pt y="3688" x="75179"/>
                    <a:pt y="3737" x="75177"/>
                    <a:pt y="3782" x="75177"/>
                  </a:cubicBezTo>
                  <a:cubicBezTo>
                    <a:pt y="4035" x="75177"/>
                    <a:pt y="4223" x="75223"/>
                    <a:pt y="4347" x="75315"/>
                  </a:cubicBezTo>
                  <a:cubicBezTo>
                    <a:pt y="4472" x="75407"/>
                    <a:pt y="4534" x="75546"/>
                    <a:pt y="4534" x="75734"/>
                  </a:cubicBezTo>
                  <a:lnTo>
                    <a:pt y="4534" x="76035"/>
                  </a:lnTo>
                  <a:lnTo>
                    <a:pt y="4085" x="76088"/>
                  </a:lnTo>
                  <a:lnTo>
                    <a:pt y="4085" x="75769"/>
                  </a:lnTo>
                  <a:cubicBezTo>
                    <a:pt y="4085" x="75672"/>
                    <a:pt y="4057" x="75602"/>
                    <a:pt y="4001" x="75558"/>
                  </a:cubicBezTo>
                  <a:cubicBezTo>
                    <a:pt y="3944" x="75514"/>
                    <a:pt y="3854" x="75492"/>
                    <a:pt y="3730" x="75492"/>
                  </a:cubicBezTo>
                  <a:cubicBezTo>
                    <a:pt y="3704" x="75492"/>
                    <a:pt y="3669" x="75494"/>
                    <a:pt y="3625" x="75497"/>
                  </a:cubicBezTo>
                  <a:cubicBezTo>
                    <a:pt y="3580" x="75501"/>
                    <a:pt y="3525" x="75506"/>
                    <a:pt y="3459" x="75513"/>
                  </a:cubicBezTo>
                  <a:lnTo>
                    <a:pt y="1687" x="75716"/>
                  </a:lnTo>
                  <a:lnTo>
                    <a:pt y="1687" x="76345"/>
                  </a:lnTo>
                  <a:lnTo>
                    <a:pt y="1271" x="76393"/>
                  </a:lnTo>
                  <a:lnTo>
                    <a:pt y="1271" x="75763"/>
                  </a:lnTo>
                  <a:lnTo>
                    <a:pt y="344" x="75867"/>
                  </a:lnTo>
                  <a:close/>
                  <a:moveTo>
                    <a:pt y="1271" x="79801"/>
                  </a:moveTo>
                  <a:lnTo>
                    <a:pt y="4534" x="80152"/>
                  </a:lnTo>
                  <a:lnTo>
                    <a:pt y="4534" x="80576"/>
                  </a:lnTo>
                  <a:lnTo>
                    <a:pt y="1271" x="81667"/>
                  </a:lnTo>
                  <a:lnTo>
                    <a:pt y="1271" x="81333"/>
                  </a:lnTo>
                  <a:lnTo>
                    <a:pt y="4044" x="80415"/>
                  </a:lnTo>
                  <a:lnTo>
                    <a:pt y="1271" x="80135"/>
                  </a:lnTo>
                  <a:close/>
                  <a:moveTo>
                    <a:pt y="0" x="84415"/>
                  </a:moveTo>
                  <a:lnTo>
                    <a:pt y="4534" x="83896"/>
                  </a:lnTo>
                  <a:lnTo>
                    <a:pt y="4534" x="84211"/>
                  </a:lnTo>
                  <a:lnTo>
                    <a:pt y="0" x="84730"/>
                  </a:lnTo>
                  <a:close/>
                  <a:moveTo>
                    <a:pt y="1271" x="85245"/>
                  </a:moveTo>
                  <a:lnTo>
                    <a:pt y="4534" x="84870"/>
                  </a:lnTo>
                  <a:lnTo>
                    <a:pt y="4534" x="85185"/>
                  </a:lnTo>
                  <a:lnTo>
                    <a:pt y="1271" x="85560"/>
                  </a:lnTo>
                  <a:close/>
                  <a:moveTo>
                    <a:pt y="344" x="90738"/>
                  </a:moveTo>
                  <a:lnTo>
                    <a:pt y="1271" x="90632"/>
                  </a:lnTo>
                  <a:lnTo>
                    <a:pt y="1271" x="90370"/>
                  </a:lnTo>
                  <a:lnTo>
                    <a:pt y="1687" x="90320"/>
                  </a:lnTo>
                  <a:lnTo>
                    <a:pt y="1687" x="90587"/>
                  </a:lnTo>
                  <a:lnTo>
                    <a:pt y="3459" x="90384"/>
                  </a:lnTo>
                  <a:cubicBezTo>
                    <a:pt y="3523" x="90377"/>
                    <a:pt y="3581" x="90372"/>
                    <a:pt y="3635" x="90368"/>
                  </a:cubicBezTo>
                  <a:cubicBezTo>
                    <a:pt y="3688" x="90365"/>
                    <a:pt y="3737" x="90363"/>
                    <a:pt y="3782" x="90363"/>
                  </a:cubicBezTo>
                  <a:cubicBezTo>
                    <a:pt y="4035" x="90363"/>
                    <a:pt y="4223" x="90409"/>
                    <a:pt y="4347" x="90501"/>
                  </a:cubicBezTo>
                  <a:cubicBezTo>
                    <a:pt y="4472" x="90593"/>
                    <a:pt y="4534" x="90732"/>
                    <a:pt y="4534" x="90919"/>
                  </a:cubicBezTo>
                  <a:lnTo>
                    <a:pt y="4534" x="91221"/>
                  </a:lnTo>
                  <a:lnTo>
                    <a:pt y="4085" x="91274"/>
                  </a:lnTo>
                  <a:lnTo>
                    <a:pt y="4085" x="90955"/>
                  </a:lnTo>
                  <a:cubicBezTo>
                    <a:pt y="4085" x="90858"/>
                    <a:pt y="4057" x="90788"/>
                    <a:pt y="4001" x="90744"/>
                  </a:cubicBezTo>
                  <a:cubicBezTo>
                    <a:pt y="3944" x="90700"/>
                    <a:pt y="3854" x="90678"/>
                    <a:pt y="3730" x="90678"/>
                  </a:cubicBezTo>
                  <a:cubicBezTo>
                    <a:pt y="3704" x="90678"/>
                    <a:pt y="3669" x="90680"/>
                    <a:pt y="3625" x="90683"/>
                  </a:cubicBezTo>
                  <a:cubicBezTo>
                    <a:pt y="3580" x="90687"/>
                    <a:pt y="3525" x="90692"/>
                    <a:pt y="3459" x="90699"/>
                  </a:cubicBezTo>
                  <a:lnTo>
                    <a:pt y="1687" x="90902"/>
                  </a:lnTo>
                  <a:lnTo>
                    <a:pt y="1687" x="91531"/>
                  </a:lnTo>
                  <a:lnTo>
                    <a:pt y="1271" x="91579"/>
                  </a:lnTo>
                  <a:lnTo>
                    <a:pt y="1271" x="90949"/>
                  </a:lnTo>
                  <a:lnTo>
                    <a:pt y="344" x="91053"/>
                  </a:lnTo>
                  <a:close/>
                  <a:moveTo>
                    <a:pt y="1271" x="91969"/>
                  </a:moveTo>
                  <a:lnTo>
                    <a:pt y="4534" x="91594"/>
                  </a:lnTo>
                  <a:lnTo>
                    <a:pt y="4534" x="91909"/>
                  </a:lnTo>
                  <a:lnTo>
                    <a:pt y="1271" x="92284"/>
                  </a:lnTo>
                  <a:close/>
                  <a:moveTo>
                    <a:pt y="1192" x="96043"/>
                  </a:moveTo>
                  <a:cubicBezTo>
                    <a:pt y="1192" x="95907"/>
                    <a:pt y="1243" x="95777"/>
                    <a:pt y="1346" x="95654"/>
                  </a:cubicBezTo>
                  <a:cubicBezTo>
                    <a:pt y="1449" x="95531"/>
                    <a:pt y="1595" x="95425"/>
                    <a:pt y="1783" x="95337"/>
                  </a:cubicBezTo>
                  <a:lnTo>
                    <a:pt y="1271" x="95401"/>
                  </a:lnTo>
                  <a:lnTo>
                    <a:pt y="1271" x="95086"/>
                  </a:lnTo>
                  <a:lnTo>
                    <a:pt y="4534" x="94714"/>
                  </a:lnTo>
                  <a:lnTo>
                    <a:pt y="4534" x="95029"/>
                  </a:lnTo>
                  <a:lnTo>
                    <a:pt y="2724" x="95240"/>
                  </a:lnTo>
                  <a:cubicBezTo>
                    <a:pt y="2396" x="95278"/>
                    <a:pt y="2136" x="95357"/>
                    <a:pt y="1945" x="95480"/>
                  </a:cubicBezTo>
                  <a:cubicBezTo>
                    <a:pt y="1754" x="95602"/>
                    <a:pt y="1658" x="95747"/>
                    <a:pt y="1658" x="95916"/>
                  </a:cubicBezTo>
                  <a:cubicBezTo>
                    <a:pt y="1658" x="96025"/>
                    <a:pt y="1704" x="96109"/>
                    <a:pt y="1795" x="96170"/>
                  </a:cubicBezTo>
                  <a:cubicBezTo>
                    <a:pt y="1886" x="96230"/>
                    <a:pt y="2013" x="96260"/>
                    <a:pt y="2177" x="96260"/>
                  </a:cubicBezTo>
                  <a:cubicBezTo>
                    <a:pt y="2217" x="96260"/>
                    <a:pt y="2273" x="96257"/>
                    <a:pt y="2343" x="96252"/>
                  </a:cubicBezTo>
                  <a:cubicBezTo>
                    <a:pt y="2413" x="96246"/>
                    <a:pt y="2493" x="96238"/>
                    <a:pt y="2585" x="96228"/>
                  </a:cubicBezTo>
                  <a:lnTo>
                    <a:pt y="4534" x="96003"/>
                  </a:lnTo>
                  <a:lnTo>
                    <a:pt y="4534" x="96320"/>
                  </a:lnTo>
                  <a:lnTo>
                    <a:pt y="2564" x="96545"/>
                  </a:lnTo>
                  <a:cubicBezTo>
                    <a:pt y="2471" x="96555"/>
                    <a:pt y="2384" x="96563"/>
                    <a:pt y="2305" x="96568"/>
                  </a:cubicBezTo>
                  <a:cubicBezTo>
                    <a:pt y="2225" x="96573"/>
                    <a:pt y="2150" x="96575"/>
                    <a:pt y="2080" x="96575"/>
                  </a:cubicBezTo>
                  <a:cubicBezTo>
                    <a:pt y="1799" x="96575"/>
                    <a:pt y="1580" x="96529"/>
                    <a:pt y="1425" x="96436"/>
                  </a:cubicBezTo>
                  <a:cubicBezTo>
                    <a:pt y="1270" x="96343"/>
                    <a:pt y="1192" x="96212"/>
                    <a:pt y="1192" x="96043"/>
                  </a:cubicBezTo>
                  <a:close/>
                  <a:moveTo>
                    <a:pt y="1192" x="99352"/>
                  </a:moveTo>
                  <a:cubicBezTo>
                    <a:pt y="1192" x="99221"/>
                    <a:pt y="1242" x="99098"/>
                    <a:pt y="1342" x="98983"/>
                  </a:cubicBezTo>
                  <a:cubicBezTo>
                    <a:pt y="1442" x="98868"/>
                    <a:pt y="1587" x="98768"/>
                    <a:pt y="1778" x="98682"/>
                  </a:cubicBezTo>
                  <a:lnTo>
                    <a:pt y="1271" x="98742"/>
                  </a:lnTo>
                  <a:lnTo>
                    <a:pt y="1271" x="98427"/>
                  </a:lnTo>
                  <a:lnTo>
                    <a:pt y="4534" x="98052"/>
                  </a:lnTo>
                  <a:lnTo>
                    <a:pt y="4534" x="98367"/>
                  </a:lnTo>
                  <a:lnTo>
                    <a:pt y="2713" x="98578"/>
                  </a:lnTo>
                  <a:cubicBezTo>
                    <a:pt y="2400" x="98613"/>
                    <a:pt y="2146" x="98691"/>
                    <a:pt y="1951" x="98811"/>
                  </a:cubicBezTo>
                  <a:cubicBezTo>
                    <a:pt y="1756" x="98931"/>
                    <a:pt y="1658" x="99068"/>
                    <a:pt y="1658" x="99223"/>
                  </a:cubicBezTo>
                  <a:cubicBezTo>
                    <a:pt y="1658" x="99324"/>
                    <a:pt y="1707" x="99403"/>
                    <a:pt y="1805" x="99460"/>
                  </a:cubicBezTo>
                  <a:cubicBezTo>
                    <a:pt y="1903" x="99517"/>
                    <a:pt y="2041" x="99545"/>
                    <a:pt y="2217" x="99545"/>
                  </a:cubicBezTo>
                  <a:cubicBezTo>
                    <a:pt y="2266" x="99545"/>
                    <a:pt y="2321" x="99543"/>
                    <a:pt y="2382" x="99538"/>
                  </a:cubicBezTo>
                  <a:cubicBezTo>
                    <a:pt y="2443" x="99534"/>
                    <a:pt y="2510" x="99527"/>
                    <a:pt y="2582" x="99518"/>
                  </a:cubicBezTo>
                  <a:lnTo>
                    <a:pt y="4534" x="99294"/>
                  </a:lnTo>
                  <a:lnTo>
                    <a:pt y="4534" x="99609"/>
                  </a:lnTo>
                  <a:lnTo>
                    <a:pt y="2713" x="99819"/>
                  </a:lnTo>
                  <a:cubicBezTo>
                    <a:pt y="2400" x="99855"/>
                    <a:pt y="2146" x="99932"/>
                    <a:pt y="1951" x="100052"/>
                  </a:cubicBezTo>
                  <a:cubicBezTo>
                    <a:pt y="1756" x="100172"/>
                    <a:pt y="1658" x="100308"/>
                    <a:pt y="1658" x="100461"/>
                  </a:cubicBezTo>
                  <a:cubicBezTo>
                    <a:pt y="1658" x="100564"/>
                    <a:pt y="1707" x="100644"/>
                    <a:pt y="1804" x="100701"/>
                  </a:cubicBezTo>
                  <a:cubicBezTo>
                    <a:pt y="1901" x="100758"/>
                    <a:pt y="2037" x="100787"/>
                    <a:pt y="2212" x="100787"/>
                  </a:cubicBezTo>
                  <a:cubicBezTo>
                    <a:pt y="2254" x="100787"/>
                    <a:pt y="2306" x="100784"/>
                    <a:pt y="2366" x="100780"/>
                  </a:cubicBezTo>
                  <a:cubicBezTo>
                    <a:pt y="2426" x="100775"/>
                    <a:pt y="2498" x="100768"/>
                    <a:pt y="2582" x="100759"/>
                  </a:cubicBezTo>
                  <a:lnTo>
                    <a:pt y="4534" x="100538"/>
                  </a:lnTo>
                  <a:lnTo>
                    <a:pt y="4534" x="100853"/>
                  </a:lnTo>
                  <a:lnTo>
                    <a:pt y="2564" x="101078"/>
                  </a:lnTo>
                  <a:cubicBezTo>
                    <a:pt y="2485" x="101087"/>
                    <a:pt y="2406" x="101094"/>
                    <a:pt y="2330" x="101098"/>
                  </a:cubicBezTo>
                  <a:cubicBezTo>
                    <a:pt y="2253" x="101103"/>
                    <a:pt y="2182" x="101105"/>
                    <a:pt y="2118" x="101105"/>
                  </a:cubicBezTo>
                  <a:cubicBezTo>
                    <a:pt y="1823" x="101105"/>
                    <a:pt y="1595" x="101060"/>
                    <a:pt y="1434" x="100971"/>
                  </a:cubicBezTo>
                  <a:cubicBezTo>
                    <a:pt y="1272" x="100881"/>
                    <a:pt y="1192" x="100754"/>
                    <a:pt y="1192" x="100590"/>
                  </a:cubicBezTo>
                  <a:cubicBezTo>
                    <a:pt y="1192" x="100449"/>
                    <a:pt y="1252" x="100316"/>
                    <a:pt y="1373" x="100190"/>
                  </a:cubicBezTo>
                  <a:cubicBezTo>
                    <a:pt y="1493" x="100064"/>
                    <a:pt y="1668" x="99953"/>
                    <a:pt y="1897" x="99857"/>
                  </a:cubicBezTo>
                  <a:cubicBezTo>
                    <a:pt y="1676" x="99839"/>
                    <a:pt y="1503" x="99785"/>
                    <a:pt y="1378" x="99695"/>
                  </a:cubicBezTo>
                  <a:cubicBezTo>
                    <a:pt y="1254" x="99605"/>
                    <a:pt y="1192" x="99491"/>
                    <a:pt y="1192" x="99352"/>
                  </a:cubicBezTo>
                  <a:close/>
                  <a:moveTo>
                    <a:pt y="0" x="108582"/>
                  </a:moveTo>
                  <a:lnTo>
                    <a:pt y="4534" x="108063"/>
                  </a:lnTo>
                  <a:lnTo>
                    <a:pt y="4534" x="108378"/>
                  </a:lnTo>
                  <a:lnTo>
                    <a:pt y="0" x="108897"/>
                  </a:lnTo>
                  <a:close/>
                  <a:moveTo>
                    <a:pt y="1192" x="115787"/>
                  </a:moveTo>
                  <a:cubicBezTo>
                    <a:pt y="1192" x="115651"/>
                    <a:pt y="1243" x="115521"/>
                    <a:pt y="1346" x="115398"/>
                  </a:cubicBezTo>
                  <a:cubicBezTo>
                    <a:pt y="1449" x="115275"/>
                    <a:pt y="1595" x="115169"/>
                    <a:pt y="1783" x="115081"/>
                  </a:cubicBezTo>
                  <a:lnTo>
                    <a:pt y="1271" x="115145"/>
                  </a:lnTo>
                  <a:lnTo>
                    <a:pt y="1271" x="114830"/>
                  </a:lnTo>
                  <a:lnTo>
                    <a:pt y="4534" x="114458"/>
                  </a:lnTo>
                  <a:lnTo>
                    <a:pt y="4534" x="114773"/>
                  </a:lnTo>
                  <a:lnTo>
                    <a:pt y="2724" x="114984"/>
                  </a:lnTo>
                  <a:cubicBezTo>
                    <a:pt y="2396" x="115022"/>
                    <a:pt y="2136" x="115101"/>
                    <a:pt y="1945" x="115224"/>
                  </a:cubicBezTo>
                  <a:cubicBezTo>
                    <a:pt y="1754" x="115346"/>
                    <a:pt y="1658" x="115491"/>
                    <a:pt y="1658" x="115660"/>
                  </a:cubicBezTo>
                  <a:cubicBezTo>
                    <a:pt y="1658" x="115769"/>
                    <a:pt y="1704" x="115853"/>
                    <a:pt y="1795" x="115914"/>
                  </a:cubicBezTo>
                  <a:cubicBezTo>
                    <a:pt y="1886" x="115974"/>
                    <a:pt y="2013" x="116004"/>
                    <a:pt y="2177" x="116004"/>
                  </a:cubicBezTo>
                  <a:cubicBezTo>
                    <a:pt y="2217" x="116004"/>
                    <a:pt y="2273" x="116001"/>
                    <a:pt y="2343" x="115996"/>
                  </a:cubicBezTo>
                  <a:cubicBezTo>
                    <a:pt y="2413" x="115990"/>
                    <a:pt y="2493" x="115982"/>
                    <a:pt y="2585" x="115972"/>
                  </a:cubicBezTo>
                  <a:lnTo>
                    <a:pt y="4534" x="115748"/>
                  </a:lnTo>
                  <a:lnTo>
                    <a:pt y="4534" x="116064"/>
                  </a:lnTo>
                  <a:lnTo>
                    <a:pt y="2564" x="116289"/>
                  </a:lnTo>
                  <a:cubicBezTo>
                    <a:pt y="2471" x="116299"/>
                    <a:pt y="2384" x="116307"/>
                    <a:pt y="2305" x="116312"/>
                  </a:cubicBezTo>
                  <a:cubicBezTo>
                    <a:pt y="2225" x="116317"/>
                    <a:pt y="2150" x="116319"/>
                    <a:pt y="2080" x="116319"/>
                  </a:cubicBezTo>
                  <a:cubicBezTo>
                    <a:pt y="1799" x="116319"/>
                    <a:pt y="1580" x="116273"/>
                    <a:pt y="1425" x="116180"/>
                  </a:cubicBezTo>
                  <a:cubicBezTo>
                    <a:pt y="1270" x="116087"/>
                    <a:pt y="1192" x="115956"/>
                    <a:pt y="1192" x="115787"/>
                  </a:cubicBezTo>
                  <a:close/>
                  <a:moveTo>
                    <a:pt y="1192" x="5506"/>
                  </a:moveTo>
                  <a:cubicBezTo>
                    <a:pt y="1192" x="5368"/>
                    <a:pt y="1231" x="5237"/>
                    <a:pt y="1308" x="5115"/>
                  </a:cubicBezTo>
                  <a:cubicBezTo>
                    <a:pt y="1386" x="4992"/>
                    <a:pt y="1497" x="4886"/>
                    <a:pt y="1641" x="4797"/>
                  </a:cubicBezTo>
                  <a:cubicBezTo>
                    <a:pt y="1870" x="4659"/>
                    <a:pt y="2131" x="4554"/>
                    <a:pt y="2423" x="4483"/>
                  </a:cubicBezTo>
                  <a:cubicBezTo>
                    <a:pt y="2715" x="4412"/>
                    <a:pt y="3031" x="4376"/>
                    <a:pt y="3371" x="4376"/>
                  </a:cubicBezTo>
                  <a:cubicBezTo>
                    <a:pt y="3769" x="4376"/>
                    <a:pt y="4077" x="4448"/>
                    <a:pt y="4293" x="4591"/>
                  </a:cubicBezTo>
                  <a:cubicBezTo>
                    <a:pt y="4510" x="4734"/>
                    <a:pt y="4618" x="4939"/>
                    <a:pt y="4618" x="5205"/>
                  </a:cubicBezTo>
                  <a:cubicBezTo>
                    <a:pt y="4618" x="5329"/>
                    <a:pt y="4599" x="5451"/>
                    <a:pt y="4560" x="5572"/>
                  </a:cubicBezTo>
                  <a:cubicBezTo>
                    <a:pt y="4521" x="5692"/>
                    <a:pt y="4463" x="5809"/>
                    <a:pt y="4385" x="5922"/>
                  </a:cubicBezTo>
                  <a:lnTo>
                    <a:pt y="3855" x="5982"/>
                  </a:lnTo>
                  <a:lnTo>
                    <a:pt y="3855" x="5982"/>
                  </a:lnTo>
                  <a:cubicBezTo>
                    <a:pt y="3956" x="5877"/>
                    <a:pt y="4033" x="5763"/>
                    <a:pt y="4085" x="5641"/>
                  </a:cubicBezTo>
                  <a:cubicBezTo>
                    <a:pt y="4137" x="5519"/>
                    <a:pt y="4164" x="5390"/>
                    <a:pt y="4164" x="5253"/>
                  </a:cubicBezTo>
                  <a:cubicBezTo>
                    <a:pt y="4164" x="5074"/>
                    <a:pt y="4090" x="4937"/>
                    <a:pt y="3942" x="4839"/>
                  </a:cubicBezTo>
                  <a:cubicBezTo>
                    <a:pt y="3795" x="4741"/>
                    <a:pt y="3586" x="4693"/>
                    <a:pt y="3316" x="4693"/>
                  </a:cubicBezTo>
                  <a:cubicBezTo>
                    <a:pt y="3285" x="4693"/>
                    <a:pt y="3248" x="4694"/>
                    <a:pt y="3205" x="4696"/>
                  </a:cubicBezTo>
                  <a:cubicBezTo>
                    <a:pt y="3162" x="4698"/>
                    <a:pt y="3104" x="4703"/>
                    <a:pt y="3030" x="4710"/>
                  </a:cubicBezTo>
                  <a:lnTo>
                    <a:pt y="3030" x="6175"/>
                  </a:lnTo>
                  <a:cubicBezTo>
                    <a:pt y="2914" x="6189"/>
                    <a:pt y="2805" x="6199"/>
                    <a:pt y="2703" x="6206"/>
                  </a:cubicBezTo>
                  <a:cubicBezTo>
                    <a:pt y="2601" x="6213"/>
                    <a:pt y="2505" x="6217"/>
                    <a:pt y="2416" x="6217"/>
                  </a:cubicBezTo>
                  <a:cubicBezTo>
                    <a:pt y="2043" x="6217"/>
                    <a:pt y="1745" x="6152"/>
                    <a:pt y="1524" x="6024"/>
                  </a:cubicBezTo>
                  <a:cubicBezTo>
                    <a:pt y="1303" x="5895"/>
                    <a:pt y="1192" x="5723"/>
                    <a:pt y="1192" x="5506"/>
                  </a:cubicBezTo>
                  <a:close/>
                  <a:moveTo>
                    <a:pt y="105" x="11311"/>
                  </a:moveTo>
                  <a:cubicBezTo>
                    <a:pt y="105" x="11097"/>
                    <a:pt y="179" x="10900"/>
                    <a:pt y="328" x="10722"/>
                  </a:cubicBezTo>
                  <a:cubicBezTo>
                    <a:pt y="477" x="10544"/>
                    <a:pt y="701" x="10383"/>
                    <a:pt y="1002" x="10238"/>
                  </a:cubicBezTo>
                  <a:cubicBezTo>
                    <a:pt y="1259" x="10115"/>
                    <a:pt y="1551" x="10018"/>
                    <a:pt y="1879" x="9948"/>
                  </a:cubicBezTo>
                  <a:cubicBezTo>
                    <a:pt y="2208" x="9877"/>
                    <a:pt y="2529" x="9842"/>
                    <a:pt y="2844" x="9842"/>
                  </a:cubicBezTo>
                  <a:cubicBezTo>
                    <a:pt y="3394" x="9842"/>
                    <a:pt y="3827" x="9932"/>
                    <a:pt y="4143" x="10112"/>
                  </a:cubicBezTo>
                  <a:cubicBezTo>
                    <a:pt y="4460" x="10292"/>
                    <a:pt y="4618" x="10539"/>
                    <a:pt y="4618" x="10853"/>
                  </a:cubicBezTo>
                  <a:cubicBezTo>
                    <a:pt y="4618" x="11068"/>
                    <a:pt y="4544" x="11264"/>
                    <a:pt y="4397" x="11441"/>
                  </a:cubicBezTo>
                  <a:cubicBezTo>
                    <a:pt y="4249" x="11617"/>
                    <a:pt y="4024" x="11778"/>
                    <a:pt y="3721" x="11924"/>
                  </a:cubicBezTo>
                  <a:cubicBezTo>
                    <a:pt y="3459" x="12052"/>
                    <a:pt y="3166" x="12150"/>
                    <a:pt y="2844" x="12219"/>
                  </a:cubicBezTo>
                  <a:cubicBezTo>
                    <a:pt y="2521" x="12287"/>
                    <a:pt y="2193" x="12322"/>
                    <a:pt y="1859" x="12322"/>
                  </a:cubicBezTo>
                  <a:cubicBezTo>
                    <a:pt y="1317" x="12322"/>
                    <a:pt y="889" x="12231"/>
                    <a:pt y="576" x="12051"/>
                  </a:cubicBezTo>
                  <a:cubicBezTo>
                    <a:pt y="262" x="11871"/>
                    <a:pt y="105" x="11624"/>
                    <a:pt y="105" x="11311"/>
                  </a:cubicBezTo>
                  <a:close/>
                  <a:moveTo>
                    <a:pt y="1192" x="18248"/>
                  </a:moveTo>
                  <a:cubicBezTo>
                    <a:pt y="1192" x="18072"/>
                    <a:pt y="1254" x="17915"/>
                    <a:pt y="1378" x="17775"/>
                  </a:cubicBezTo>
                  <a:cubicBezTo>
                    <a:pt y="1503" x="17636"/>
                    <a:pt y="1695" x="17510"/>
                    <a:pt y="1955" x="17397"/>
                  </a:cubicBezTo>
                  <a:cubicBezTo>
                    <a:pt y="2122" x="17325"/>
                    <a:pt y="2329" x="17267"/>
                    <a:pt y="2574" x="17222"/>
                  </a:cubicBezTo>
                  <a:cubicBezTo>
                    <a:pt y="2820" x="17176"/>
                    <a:pt y="3061" x="17154"/>
                    <a:pt y="3298" x="17154"/>
                  </a:cubicBezTo>
                  <a:cubicBezTo>
                    <a:pt y="3706" x="17154"/>
                    <a:pt y="4028" x="17219"/>
                    <a:pt y="4264" x="17350"/>
                  </a:cubicBezTo>
                  <a:cubicBezTo>
                    <a:pt y="4500" x="17481"/>
                    <a:pt y="4618" x="17658"/>
                    <a:pt y="4618" x="17883"/>
                  </a:cubicBezTo>
                  <a:cubicBezTo>
                    <a:pt y="4618" x="18061"/>
                    <a:pt y="4556" x="18220"/>
                    <a:pt y="4432" x="18359"/>
                  </a:cubicBezTo>
                  <a:cubicBezTo>
                    <a:pt y="4307" x="18499"/>
                    <a:pt y="4115" x="18624"/>
                    <a:pt y="3855" x="18736"/>
                  </a:cubicBezTo>
                  <a:cubicBezTo>
                    <a:pt y="3686" x="18808"/>
                    <a:pt y="3473" x="18866"/>
                    <a:pt y="3217" x="18911"/>
                  </a:cubicBezTo>
                  <a:cubicBezTo>
                    <a:pt y="2960" x="18955"/>
                    <a:pt y="2703" x="18977"/>
                    <a:pt y="2445" x="18977"/>
                  </a:cubicBezTo>
                  <a:cubicBezTo>
                    <a:pt y="2072" x="18977"/>
                    <a:pt y="1770" x="18910"/>
                    <a:pt y="1539" x="18776"/>
                  </a:cubicBezTo>
                  <a:cubicBezTo>
                    <a:pt y="1307" x="18642"/>
                    <a:pt y="1192" x="18466"/>
                    <a:pt y="1192" x="18248"/>
                  </a:cubicBezTo>
                  <a:close/>
                  <a:moveTo>
                    <a:pt y="0" x="21063"/>
                  </a:moveTo>
                  <a:lnTo>
                    <a:pt y="1778" x="20858"/>
                  </a:lnTo>
                  <a:cubicBezTo>
                    <a:pt y="1589" x="20807"/>
                    <a:pt y="1444" x="20734"/>
                    <a:pt y="1343" x="20640"/>
                  </a:cubicBezTo>
                  <a:cubicBezTo>
                    <a:pt y="1242" x="20546"/>
                    <a:pt y="1192" x="20437"/>
                    <a:pt y="1192" x="20314"/>
                  </a:cubicBezTo>
                  <a:cubicBezTo>
                    <a:pt y="1192" x="20197"/>
                    <a:pt y="1232" x="20086"/>
                    <a:pt y="1313" x="19980"/>
                  </a:cubicBezTo>
                  <a:cubicBezTo>
                    <a:pt y="1393" x="19873"/>
                    <a:pt y="1510" x="19778"/>
                    <a:pt y="1664" x="19694"/>
                  </a:cubicBezTo>
                  <a:cubicBezTo>
                    <a:pt y="1895" x="19566"/>
                    <a:pt y="2157" x="19468"/>
                    <a:pt y="2449" x="19401"/>
                  </a:cubicBezTo>
                  <a:cubicBezTo>
                    <a:pt y="2741" x="19334"/>
                    <a:pt y="3049" x="19300"/>
                    <a:pt y="3371" x="19300"/>
                  </a:cubicBezTo>
                  <a:cubicBezTo>
                    <a:pt y="3758" x="19300"/>
                    <a:pt y="4062" x="19356"/>
                    <a:pt y="4285" x="19467"/>
                  </a:cubicBezTo>
                  <a:cubicBezTo>
                    <a:pt y="4507" x="19578"/>
                    <a:pt y="4618" x="19730"/>
                    <a:pt y="4618" x="19921"/>
                  </a:cubicBezTo>
                  <a:cubicBezTo>
                    <a:pt y="4618" x="20062"/>
                    <a:pt y="4570" x="20190"/>
                    <a:pt y="4473" x="20305"/>
                  </a:cubicBezTo>
                  <a:cubicBezTo>
                    <a:pt y="4375" x="20420"/>
                    <a:pt y="4233" x="20520"/>
                    <a:pt y="4044" x="20605"/>
                  </a:cubicBezTo>
                  <a:lnTo>
                    <a:pt y="4044" x="20605"/>
                  </a:lnTo>
                  <a:lnTo>
                    <a:pt y="4534" x="20545"/>
                  </a:lnTo>
                  <a:lnTo>
                    <a:pt y="4534" x="20861"/>
                  </a:lnTo>
                  <a:lnTo>
                    <a:pt y="0" x="21380"/>
                  </a:lnTo>
                  <a:close/>
                  <a:moveTo>
                    <a:pt y="1271" x="21824"/>
                  </a:moveTo>
                  <a:lnTo>
                    <a:pt y="3240" x="21600"/>
                  </a:lnTo>
                  <a:cubicBezTo>
                    <a:pt y="3333" x="21588"/>
                    <a:pt y="3424" x="21580"/>
                    <a:pt y="3511" x="21574"/>
                  </a:cubicBezTo>
                  <a:cubicBezTo>
                    <a:pt y="3598" x="21568"/>
                    <a:pt y="3671" x="21565"/>
                    <a:pt y="3730" x="21565"/>
                  </a:cubicBezTo>
                  <a:cubicBezTo>
                    <a:pt y="4009" x="21565"/>
                    <a:pt y="4227" x="21612"/>
                    <a:pt y="4384" x="21706"/>
                  </a:cubicBezTo>
                  <a:cubicBezTo>
                    <a:pt y="4540" x="21799"/>
                    <a:pt y="4618" x="21930"/>
                    <a:pt y="4618" x="22098"/>
                  </a:cubicBezTo>
                  <a:cubicBezTo>
                    <a:pt y="4618" x="22236"/>
                    <a:pt y="4566" x="22366"/>
                    <a:pt y="4462" x="22489"/>
                  </a:cubicBezTo>
                  <a:cubicBezTo>
                    <a:pt y="4358" x="22612"/>
                    <a:pt y="4211" x="22718"/>
                    <a:pt y="4021" x="22807"/>
                  </a:cubicBezTo>
                  <a:lnTo>
                    <a:pt y="4021" x="22807"/>
                  </a:lnTo>
                  <a:lnTo>
                    <a:pt y="4534" x="22743"/>
                  </a:lnTo>
                  <a:lnTo>
                    <a:pt y="4534" x="23058"/>
                  </a:lnTo>
                  <a:lnTo>
                    <a:pt y="1271" x="23430"/>
                  </a:lnTo>
                  <a:lnTo>
                    <a:pt y="1271" x="23115"/>
                  </a:lnTo>
                  <a:lnTo>
                    <a:pt y="3077" x="22904"/>
                  </a:lnTo>
                  <a:cubicBezTo>
                    <a:pt y="3405" x="22867"/>
                    <a:pt y="3666" x="22786"/>
                    <a:pt y="3861" x="22663"/>
                  </a:cubicBezTo>
                  <a:cubicBezTo>
                    <a:pt y="4055" x="22540"/>
                    <a:pt y="4152" x="22393"/>
                    <a:pt y="4152" x="22224"/>
                  </a:cubicBezTo>
                  <a:cubicBezTo>
                    <a:pt y="4152" x="22116"/>
                    <a:pt y="4107" x="22032"/>
                    <a:pt y="4017" x="21973"/>
                  </a:cubicBezTo>
                  <a:cubicBezTo>
                    <a:pt y="3926" x="21913"/>
                    <a:pt y="3799" x="21884"/>
                    <a:pt y="3633" x="21884"/>
                  </a:cubicBezTo>
                  <a:cubicBezTo>
                    <a:pt y="3589" x="21884"/>
                    <a:pt y="3532" x="21886"/>
                    <a:pt y="3464" x="21891"/>
                  </a:cubicBezTo>
                  <a:cubicBezTo>
                    <a:pt y="3396" x="21897"/>
                    <a:pt y="3315" x="21905"/>
                    <a:pt y="3220" x="21916"/>
                  </a:cubicBezTo>
                  <a:lnTo>
                    <a:pt y="1271" x="22141"/>
                  </a:lnTo>
                  <a:close/>
                  <a:moveTo>
                    <a:pt y="1192" x="25853"/>
                  </a:moveTo>
                  <a:cubicBezTo>
                    <a:pt y="1192" x="25715"/>
                    <a:pt y="1231" x="25584"/>
                    <a:pt y="1308" x="25462"/>
                  </a:cubicBezTo>
                  <a:cubicBezTo>
                    <a:pt y="1386" x="25339"/>
                    <a:pt y="1497" x="25233"/>
                    <a:pt y="1641" x="25144"/>
                  </a:cubicBezTo>
                  <a:cubicBezTo>
                    <a:pt y="1870" x="25006"/>
                    <a:pt y="2131" x="24901"/>
                    <a:pt y="2423" x="24830"/>
                  </a:cubicBezTo>
                  <a:cubicBezTo>
                    <a:pt y="2715" x="24759"/>
                    <a:pt y="3031" x="24723"/>
                    <a:pt y="3371" x="24723"/>
                  </a:cubicBezTo>
                  <a:cubicBezTo>
                    <a:pt y="3769" x="24723"/>
                    <a:pt y="4077" x="24795"/>
                    <a:pt y="4293" x="24938"/>
                  </a:cubicBezTo>
                  <a:cubicBezTo>
                    <a:pt y="4510" x="25081"/>
                    <a:pt y="4618" x="25286"/>
                    <a:pt y="4618" x="25552"/>
                  </a:cubicBezTo>
                  <a:cubicBezTo>
                    <a:pt y="4618" x="25676"/>
                    <a:pt y="4599" x="25798"/>
                    <a:pt y="4560" x="25919"/>
                  </a:cubicBezTo>
                  <a:cubicBezTo>
                    <a:pt y="4521" x="26039"/>
                    <a:pt y="4463" x="26156"/>
                    <a:pt y="4385" x="26269"/>
                  </a:cubicBezTo>
                  <a:lnTo>
                    <a:pt y="3855" x="26329"/>
                  </a:lnTo>
                  <a:lnTo>
                    <a:pt y="3855" x="26329"/>
                  </a:lnTo>
                  <a:cubicBezTo>
                    <a:pt y="3956" x="26224"/>
                    <a:pt y="4033" x="26110"/>
                    <a:pt y="4085" x="25988"/>
                  </a:cubicBezTo>
                  <a:cubicBezTo>
                    <a:pt y="4137" x="25866"/>
                    <a:pt y="4164" x="25737"/>
                    <a:pt y="4164" x="25600"/>
                  </a:cubicBezTo>
                  <a:cubicBezTo>
                    <a:pt y="4164" x="25421"/>
                    <a:pt y="4090" x="25284"/>
                    <a:pt y="3942" x="25186"/>
                  </a:cubicBezTo>
                  <a:cubicBezTo>
                    <a:pt y="3795" x="25088"/>
                    <a:pt y="3586" x="25040"/>
                    <a:pt y="3316" x="25040"/>
                  </a:cubicBezTo>
                  <a:cubicBezTo>
                    <a:pt y="3285" x="25040"/>
                    <a:pt y="3248" x="25041"/>
                    <a:pt y="3205" x="25043"/>
                  </a:cubicBezTo>
                  <a:cubicBezTo>
                    <a:pt y="3162" x="25045"/>
                    <a:pt y="3104" x="25050"/>
                    <a:pt y="3030" x="25057"/>
                  </a:cubicBezTo>
                  <a:lnTo>
                    <a:pt y="3030" x="26522"/>
                  </a:lnTo>
                  <a:cubicBezTo>
                    <a:pt y="2914" x="26536"/>
                    <a:pt y="2805" x="26546"/>
                    <a:pt y="2703" x="26553"/>
                  </a:cubicBezTo>
                  <a:cubicBezTo>
                    <a:pt y="2601" x="26560"/>
                    <a:pt y="2505" x="26564"/>
                    <a:pt y="2416" x="26564"/>
                  </a:cubicBezTo>
                  <a:cubicBezTo>
                    <a:pt y="2043" x="26564"/>
                    <a:pt y="1745" x="26499"/>
                    <a:pt y="1524" x="26371"/>
                  </a:cubicBezTo>
                  <a:cubicBezTo>
                    <a:pt y="1303" x="26242"/>
                    <a:pt y="1192" x="26070"/>
                    <a:pt y="1192" x="25853"/>
                  </a:cubicBezTo>
                  <a:close/>
                  <a:moveTo>
                    <a:pt y="1192" x="29180"/>
                  </a:moveTo>
                  <a:cubicBezTo>
                    <a:pt y="1192" x="29027"/>
                    <a:pt y="1232" x="28886"/>
                    <a:pt y="1311" x="28757"/>
                  </a:cubicBezTo>
                  <a:cubicBezTo>
                    <a:pt y="1391" x="28628"/>
                    <a:pt y="1508" x="28515"/>
                    <a:pt y="1664" x="28420"/>
                  </a:cubicBezTo>
                  <a:cubicBezTo>
                    <a:pt y="1891" x="28279"/>
                    <a:pt y="2147" x="28173"/>
                    <a:pt y="2432" x="28102"/>
                  </a:cubicBezTo>
                  <a:cubicBezTo>
                    <a:pt y="2716" x="28031"/>
                    <a:pt y="3027" x="27995"/>
                    <a:pt y="3365" x="27995"/>
                  </a:cubicBezTo>
                  <a:cubicBezTo>
                    <a:pt y="3767" x="27995"/>
                    <a:pt y="4077" x="28063"/>
                    <a:pt y="4293" x="28200"/>
                  </a:cubicBezTo>
                  <a:cubicBezTo>
                    <a:pt y="4510" x="28337"/>
                    <a:pt y="4618" x="28533"/>
                    <a:pt y="4618" x="28788"/>
                  </a:cubicBezTo>
                  <a:cubicBezTo>
                    <a:pt y="4618" x="28889"/>
                    <a:pt y="4602" x="28988"/>
                    <a:pt y="4570" x="29085"/>
                  </a:cubicBezTo>
                  <a:cubicBezTo>
                    <a:pt y="4538" x="29181"/>
                    <a:pt y="4490" x="29275"/>
                    <a:pt y="4426" x="29366"/>
                  </a:cubicBezTo>
                  <a:lnTo>
                    <a:pt y="3896" x="29426"/>
                  </a:lnTo>
                  <a:lnTo>
                    <a:pt y="3896" x="29426"/>
                  </a:lnTo>
                  <a:cubicBezTo>
                    <a:pt y="3985" x="29320"/>
                    <a:pt y="4052" x="29218"/>
                    <a:pt y="4097" x="29121"/>
                  </a:cubicBezTo>
                  <a:cubicBezTo>
                    <a:pt y="4141" x="29023"/>
                    <a:pt y="4164" x="28931"/>
                    <a:pt y="4164" x="28844"/>
                  </a:cubicBezTo>
                  <a:cubicBezTo>
                    <a:pt y="4164" x="28668"/>
                    <a:pt y="4092" x="28537"/>
                    <a:pt y="3948" x="28451"/>
                  </a:cubicBezTo>
                  <a:cubicBezTo>
                    <a:pt y="3804" x="28365"/>
                    <a:pt y="3586" x="28322"/>
                    <a:pt y="3293" x="28322"/>
                  </a:cubicBezTo>
                  <a:cubicBezTo>
                    <a:pt y="3050" x="28322"/>
                    <a:pt y="2815" x="28349"/>
                    <a:pt y="2587" x="28402"/>
                  </a:cubicBezTo>
                  <a:cubicBezTo>
                    <a:pt y="2360" x="28456"/>
                    <a:pt y="2162" x="28532"/>
                    <a:pt y="1993" x="28630"/>
                  </a:cubicBezTo>
                  <a:cubicBezTo>
                    <a:pt y="1882" x="28692"/>
                    <a:pt y="1797" x="28768"/>
                    <a:pt y="1737" x="28859"/>
                  </a:cubicBezTo>
                  <a:cubicBezTo>
                    <a:pt y="1676" x="28949"/>
                    <a:pt y="1646" x="29045"/>
                    <a:pt y="1646" x="29145"/>
                  </a:cubicBezTo>
                  <a:cubicBezTo>
                    <a:pt y="1646" x="29237"/>
                    <a:pt y="1670" x="29325"/>
                    <a:pt y="1716" x="29410"/>
                  </a:cubicBezTo>
                  <a:cubicBezTo>
                    <a:pt y="1763" x="29495"/>
                    <a:pt y="1833" x="29575"/>
                    <a:pt y="1926" x="29651"/>
                  </a:cubicBezTo>
                  <a:lnTo>
                    <a:pt y="1396" x="29714"/>
                  </a:lnTo>
                  <a:cubicBezTo>
                    <a:pt y="1328" x="29623"/>
                    <a:pt y="1277" x="29533"/>
                    <a:pt y="1243" x="29445"/>
                  </a:cubicBezTo>
                  <a:cubicBezTo>
                    <a:pt y="1209" x="29357"/>
                    <a:pt y="1192" x="29269"/>
                    <a:pt y="1192" x="29180"/>
                  </a:cubicBezTo>
                  <a:close/>
                  <a:moveTo>
                    <a:pt y="1192" x="31017"/>
                  </a:moveTo>
                  <a:cubicBezTo>
                    <a:pt y="1192" x="30841"/>
                    <a:pt y="1254" x="30684"/>
                    <a:pt y="1378" x="30544"/>
                  </a:cubicBezTo>
                  <a:cubicBezTo>
                    <a:pt y="1503" x="30405"/>
                    <a:pt y="1695" x="30279"/>
                    <a:pt y="1955" x="30166"/>
                  </a:cubicBezTo>
                  <a:cubicBezTo>
                    <a:pt y="2122" x="30094"/>
                    <a:pt y="2329" x="30036"/>
                    <a:pt y="2574" x="29991"/>
                  </a:cubicBezTo>
                  <a:cubicBezTo>
                    <a:pt y="2820" x="29945"/>
                    <a:pt y="3061" x="29923"/>
                    <a:pt y="3298" x="29923"/>
                  </a:cubicBezTo>
                  <a:cubicBezTo>
                    <a:pt y="3706" x="29923"/>
                    <a:pt y="4028" x="29988"/>
                    <a:pt y="4264" x="30119"/>
                  </a:cubicBezTo>
                  <a:cubicBezTo>
                    <a:pt y="4500" x="30250"/>
                    <a:pt y="4618" x="30427"/>
                    <a:pt y="4618" x="30652"/>
                  </a:cubicBezTo>
                  <a:cubicBezTo>
                    <a:pt y="4618" x="30830"/>
                    <a:pt y="4556" x="30989"/>
                    <a:pt y="4432" x="31128"/>
                  </a:cubicBezTo>
                  <a:cubicBezTo>
                    <a:pt y="4307" x="31268"/>
                    <a:pt y="4115" x="31393"/>
                    <a:pt y="3855" x="31505"/>
                  </a:cubicBezTo>
                  <a:cubicBezTo>
                    <a:pt y="3686" x="31577"/>
                    <a:pt y="3473" x="31635"/>
                    <a:pt y="3217" x="31680"/>
                  </a:cubicBezTo>
                  <a:cubicBezTo>
                    <a:pt y="2960" x="31724"/>
                    <a:pt y="2703" x="31746"/>
                    <a:pt y="2445" x="31746"/>
                  </a:cubicBezTo>
                  <a:cubicBezTo>
                    <a:pt y="2072" x="31746"/>
                    <a:pt y="1770" x="31679"/>
                    <a:pt y="1539" x="31545"/>
                  </a:cubicBezTo>
                  <a:cubicBezTo>
                    <a:pt y="1307" x="31411"/>
                    <a:pt y="1192" x="31235"/>
                    <a:pt y="1192" x="31017"/>
                  </a:cubicBezTo>
                  <a:close/>
                  <a:moveTo>
                    <a:pt y="1271" x="39199"/>
                  </a:moveTo>
                  <a:lnTo>
                    <a:pt y="3240" x="38975"/>
                  </a:lnTo>
                  <a:cubicBezTo>
                    <a:pt y="3333" x="38963"/>
                    <a:pt y="3424" x="38955"/>
                    <a:pt y="3511" x="38949"/>
                  </a:cubicBezTo>
                  <a:cubicBezTo>
                    <a:pt y="3598" x="38943"/>
                    <a:pt y="3671" x="38940"/>
                    <a:pt y="3730" x="38940"/>
                  </a:cubicBezTo>
                  <a:cubicBezTo>
                    <a:pt y="4009" x="38940"/>
                    <a:pt y="4227" x="38987"/>
                    <a:pt y="4384" x="39081"/>
                  </a:cubicBezTo>
                  <a:cubicBezTo>
                    <a:pt y="4540" x="39174"/>
                    <a:pt y="4618" x="39305"/>
                    <a:pt y="4618" x="39473"/>
                  </a:cubicBezTo>
                  <a:cubicBezTo>
                    <a:pt y="4618" x="39611"/>
                    <a:pt y="4566" x="39741"/>
                    <a:pt y="4462" x="39864"/>
                  </a:cubicBezTo>
                  <a:cubicBezTo>
                    <a:pt y="4358" x="39987"/>
                    <a:pt y="4211" x="40093"/>
                    <a:pt y="4021" x="40182"/>
                  </a:cubicBezTo>
                  <a:lnTo>
                    <a:pt y="4021" x="40182"/>
                  </a:lnTo>
                  <a:lnTo>
                    <a:pt y="4534" x="40118"/>
                  </a:lnTo>
                  <a:lnTo>
                    <a:pt y="4534" x="40433"/>
                  </a:lnTo>
                  <a:lnTo>
                    <a:pt y="1271" x="40805"/>
                  </a:lnTo>
                  <a:lnTo>
                    <a:pt y="1271" x="40490"/>
                  </a:lnTo>
                  <a:lnTo>
                    <a:pt y="3077" x="40279"/>
                  </a:lnTo>
                  <a:cubicBezTo>
                    <a:pt y="3405" x="40242"/>
                    <a:pt y="3666" x="40161"/>
                    <a:pt y="3861" x="40038"/>
                  </a:cubicBezTo>
                  <a:cubicBezTo>
                    <a:pt y="4055" x="39915"/>
                    <a:pt y="4152" x="39768"/>
                    <a:pt y="4152" x="39599"/>
                  </a:cubicBezTo>
                  <a:cubicBezTo>
                    <a:pt y="4152" x="39491"/>
                    <a:pt y="4107" x="39407"/>
                    <a:pt y="4017" x="39348"/>
                  </a:cubicBezTo>
                  <a:cubicBezTo>
                    <a:pt y="3926" x="39288"/>
                    <a:pt y="3799" x="39259"/>
                    <a:pt y="3633" x="39259"/>
                  </a:cubicBezTo>
                  <a:cubicBezTo>
                    <a:pt y="3589" x="39259"/>
                    <a:pt y="3532" x="39261"/>
                    <a:pt y="3464" x="39266"/>
                  </a:cubicBezTo>
                  <a:cubicBezTo>
                    <a:pt y="3396" x="39272"/>
                    <a:pt y="3315" x="39280"/>
                    <a:pt y="3220" x="39291"/>
                  </a:cubicBezTo>
                  <a:lnTo>
                    <a:pt y="1271" x="39516"/>
                  </a:lnTo>
                  <a:close/>
                  <a:moveTo>
                    <a:pt y="1192" x="45506"/>
                  </a:moveTo>
                  <a:cubicBezTo>
                    <a:pt y="1192" x="45353"/>
                    <a:pt y="1232" x="45212"/>
                    <a:pt y="1311" x="45083"/>
                  </a:cubicBezTo>
                  <a:cubicBezTo>
                    <a:pt y="1391" x="44954"/>
                    <a:pt y="1508" x="44841"/>
                    <a:pt y="1664" x="44746"/>
                  </a:cubicBezTo>
                  <a:cubicBezTo>
                    <a:pt y="1891" x="44605"/>
                    <a:pt y="2147" x="44499"/>
                    <a:pt y="2432" x="44428"/>
                  </a:cubicBezTo>
                  <a:cubicBezTo>
                    <a:pt y="2716" x="44357"/>
                    <a:pt y="3027" x="44321"/>
                    <a:pt y="3365" x="44321"/>
                  </a:cubicBezTo>
                  <a:cubicBezTo>
                    <a:pt y="3767" x="44321"/>
                    <a:pt y="4077" x="44389"/>
                    <a:pt y="4293" x="44526"/>
                  </a:cubicBezTo>
                  <a:cubicBezTo>
                    <a:pt y="4510" x="44663"/>
                    <a:pt y="4618" x="44859"/>
                    <a:pt y="4618" x="45114"/>
                  </a:cubicBezTo>
                  <a:cubicBezTo>
                    <a:pt y="4618" x="45215"/>
                    <a:pt y="4602" x="45314"/>
                    <a:pt y="4570" x="45411"/>
                  </a:cubicBezTo>
                  <a:cubicBezTo>
                    <a:pt y="4538" x="45507"/>
                    <a:pt y="4490" x="45601"/>
                    <a:pt y="4426" x="45692"/>
                  </a:cubicBezTo>
                  <a:lnTo>
                    <a:pt y="3896" x="45752"/>
                  </a:lnTo>
                  <a:lnTo>
                    <a:pt y="3896" x="45752"/>
                  </a:lnTo>
                  <a:cubicBezTo>
                    <a:pt y="3985" x="45646"/>
                    <a:pt y="4052" x="45544"/>
                    <a:pt y="4097" x="45447"/>
                  </a:cubicBezTo>
                  <a:cubicBezTo>
                    <a:pt y="4141" x="45349"/>
                    <a:pt y="4164" x="45257"/>
                    <a:pt y="4164" x="45170"/>
                  </a:cubicBezTo>
                  <a:cubicBezTo>
                    <a:pt y="4164" x="44994"/>
                    <a:pt y="4092" x="44863"/>
                    <a:pt y="3948" x="44777"/>
                  </a:cubicBezTo>
                  <a:cubicBezTo>
                    <a:pt y="3804" x="44691"/>
                    <a:pt y="3586" x="44648"/>
                    <a:pt y="3293" x="44648"/>
                  </a:cubicBezTo>
                  <a:cubicBezTo>
                    <a:pt y="3050" x="44648"/>
                    <a:pt y="2815" x="44675"/>
                    <a:pt y="2587" x="44728"/>
                  </a:cubicBezTo>
                  <a:cubicBezTo>
                    <a:pt y="2360" x="44782"/>
                    <a:pt y="2162" x="44858"/>
                    <a:pt y="1993" x="44956"/>
                  </a:cubicBezTo>
                  <a:cubicBezTo>
                    <a:pt y="1882" x="45018"/>
                    <a:pt y="1797" x="45094"/>
                    <a:pt y="1737" x="45185"/>
                  </a:cubicBezTo>
                  <a:cubicBezTo>
                    <a:pt y="1676" x="45275"/>
                    <a:pt y="1646" x="45371"/>
                    <a:pt y="1646" x="45471"/>
                  </a:cubicBezTo>
                  <a:cubicBezTo>
                    <a:pt y="1646" x="45563"/>
                    <a:pt y="1670" x="45651"/>
                    <a:pt y="1716" x="45736"/>
                  </a:cubicBezTo>
                  <a:cubicBezTo>
                    <a:pt y="1763" x="45821"/>
                    <a:pt y="1833" x="45901"/>
                    <a:pt y="1926" x="45977"/>
                  </a:cubicBezTo>
                  <a:lnTo>
                    <a:pt y="1396" x="46040"/>
                  </a:lnTo>
                  <a:cubicBezTo>
                    <a:pt y="1328" x="45949"/>
                    <a:pt y="1277" x="45859"/>
                    <a:pt y="1243" x="45771"/>
                  </a:cubicBezTo>
                  <a:cubicBezTo>
                    <a:pt y="1209" x="45683"/>
                    <a:pt y="1192" x="45595"/>
                    <a:pt y="1192" x="45506"/>
                  </a:cubicBezTo>
                  <a:close/>
                  <a:moveTo>
                    <a:pt y="1192" x="47312"/>
                  </a:moveTo>
                  <a:cubicBezTo>
                    <a:pt y="1192" x="47206"/>
                    <a:pt y="1211" x="47096"/>
                    <a:pt y="1249" x="46983"/>
                  </a:cubicBezTo>
                  <a:cubicBezTo>
                    <a:pt y="1287" x="46869"/>
                    <a:pt y="1343" x="46753"/>
                    <a:pt y="1419" x="46634"/>
                  </a:cubicBezTo>
                  <a:lnTo>
                    <a:pt y="1914" x="46579"/>
                  </a:lnTo>
                  <a:cubicBezTo>
                    <a:pt y="1825" x="46693"/>
                    <a:pt y="1758" x="46804"/>
                    <a:pt y="1713" x="46912"/>
                  </a:cubicBezTo>
                  <a:cubicBezTo>
                    <a:pt y="1669" x="47020"/>
                    <a:pt y="1646" x="47126"/>
                    <a:pt y="1646" x="47228"/>
                  </a:cubicBezTo>
                  <a:cubicBezTo>
                    <a:pt y="1646" x="47378"/>
                    <a:pt y="1694" x="47494"/>
                    <a:pt y="1791" x="47577"/>
                  </a:cubicBezTo>
                  <a:cubicBezTo>
                    <a:pt y="1887" x="47659"/>
                    <a:pt y="2021" x="47701"/>
                    <a:pt y="2194" x="47701"/>
                  </a:cubicBezTo>
                  <a:cubicBezTo>
                    <a:pt y="2233" x="47701"/>
                    <a:pt y="2262" x="47700"/>
                    <a:pt y="2280" x="47699"/>
                  </a:cubicBezTo>
                  <a:cubicBezTo>
                    <a:pt y="2299" x="47698"/>
                    <a:pt y="2316" x="47696"/>
                    <a:pt y="2331" x="47694"/>
                  </a:cubicBezTo>
                  <a:lnTo>
                    <a:pt y="2474" x="47677"/>
                  </a:lnTo>
                  <a:lnTo>
                    <a:pt y="2474" x="47239"/>
                  </a:lnTo>
                  <a:cubicBezTo>
                    <a:pt y="2474" x="46925"/>
                    <a:pt y="2585" x="46678"/>
                    <a:pt y="2806" x="46500"/>
                  </a:cubicBezTo>
                  <a:cubicBezTo>
                    <a:pt y="3027" x="46321"/>
                    <a:pt y="3328" x="46232"/>
                    <a:pt y="3709" x="46232"/>
                  </a:cubicBezTo>
                  <a:cubicBezTo>
                    <a:pt y="3975" x="46232"/>
                    <a:pt y="4193" x="46284"/>
                    <a:pt y="4363" x="46388"/>
                  </a:cubicBezTo>
                  <a:cubicBezTo>
                    <a:pt y="4533" x="46493"/>
                    <a:pt y="4618" x="46627"/>
                    <a:pt y="4618" x="46790"/>
                  </a:cubicBezTo>
                  <a:cubicBezTo>
                    <a:pt y="4618" x="46935"/>
                    <a:pt y="4570" x="47066"/>
                    <a:pt y="4474" x="47185"/>
                  </a:cubicBezTo>
                  <a:cubicBezTo>
                    <a:pt y="4378" x="47303"/>
                    <a:pt y="4233" x="47408"/>
                    <a:pt y="4038" x="47501"/>
                  </a:cubicBezTo>
                  <a:lnTo>
                    <a:pt y="4038" x="47501"/>
                  </a:lnTo>
                  <a:lnTo>
                    <a:pt y="4534" x="47442"/>
                  </a:lnTo>
                  <a:lnTo>
                    <a:pt y="4534" x="47757"/>
                  </a:lnTo>
                  <a:lnTo>
                    <a:pt y="2672" x="47971"/>
                  </a:lnTo>
                  <a:cubicBezTo>
                    <a:pt y="2575" x="47983"/>
                    <a:pt y="2483" x="47991"/>
                    <a:pt y="2397" x="47997"/>
                  </a:cubicBezTo>
                  <a:cubicBezTo>
                    <a:pt y="2310" x="48003"/>
                    <a:pt y="2235" x="48006"/>
                    <a:pt y="2171" x="48006"/>
                  </a:cubicBezTo>
                  <a:cubicBezTo>
                    <a:pt y="1852" x="48006"/>
                    <a:pt y="1609" x="47947"/>
                    <a:pt y="1442" x="47828"/>
                  </a:cubicBezTo>
                  <a:cubicBezTo>
                    <a:pt y="1275" x="47710"/>
                    <a:pt y="1192" x="47538"/>
                    <a:pt y="1192" x="47312"/>
                  </a:cubicBezTo>
                  <a:close/>
                  <a:moveTo>
                    <a:pt y="1192" x="50903"/>
                  </a:moveTo>
                  <a:cubicBezTo>
                    <a:pt y="1192" x="50765"/>
                    <a:pt y="1231" x="50634"/>
                    <a:pt y="1308" x="50512"/>
                  </a:cubicBezTo>
                  <a:cubicBezTo>
                    <a:pt y="1386" x="50389"/>
                    <a:pt y="1497" x="50283"/>
                    <a:pt y="1641" x="50194"/>
                  </a:cubicBezTo>
                  <a:cubicBezTo>
                    <a:pt y="1870" x="50056"/>
                    <a:pt y="2131" x="49951"/>
                    <a:pt y="2423" x="49880"/>
                  </a:cubicBezTo>
                  <a:cubicBezTo>
                    <a:pt y="2715" x="49809"/>
                    <a:pt y="3031" x="49773"/>
                    <a:pt y="3371" x="49773"/>
                  </a:cubicBezTo>
                  <a:cubicBezTo>
                    <a:pt y="3769" x="49773"/>
                    <a:pt y="4077" x="49845"/>
                    <a:pt y="4293" x="49988"/>
                  </a:cubicBezTo>
                  <a:cubicBezTo>
                    <a:pt y="4510" x="50131"/>
                    <a:pt y="4618" x="50336"/>
                    <a:pt y="4618" x="50602"/>
                  </a:cubicBezTo>
                  <a:cubicBezTo>
                    <a:pt y="4618" x="50726"/>
                    <a:pt y="4599" x="50848"/>
                    <a:pt y="4560" x="50969"/>
                  </a:cubicBezTo>
                  <a:cubicBezTo>
                    <a:pt y="4521" x="51089"/>
                    <a:pt y="4463" x="51206"/>
                    <a:pt y="4385" x="51319"/>
                  </a:cubicBezTo>
                  <a:lnTo>
                    <a:pt y="3855" x="51379"/>
                  </a:lnTo>
                  <a:lnTo>
                    <a:pt y="3855" x="51379"/>
                  </a:lnTo>
                  <a:cubicBezTo>
                    <a:pt y="3956" x="51274"/>
                    <a:pt y="4033" x="51160"/>
                    <a:pt y="4085" x="51038"/>
                  </a:cubicBezTo>
                  <a:cubicBezTo>
                    <a:pt y="4137" x="50916"/>
                    <a:pt y="4164" x="50787"/>
                    <a:pt y="4164" x="50650"/>
                  </a:cubicBezTo>
                  <a:cubicBezTo>
                    <a:pt y="4164" x="50471"/>
                    <a:pt y="4090" x="50334"/>
                    <a:pt y="3942" x="50236"/>
                  </a:cubicBezTo>
                  <a:cubicBezTo>
                    <a:pt y="3795" x="50138"/>
                    <a:pt y="3586" x="50090"/>
                    <a:pt y="3316" x="50090"/>
                  </a:cubicBezTo>
                  <a:cubicBezTo>
                    <a:pt y="3285" x="50090"/>
                    <a:pt y="3248" x="50091"/>
                    <a:pt y="3205" x="50093"/>
                  </a:cubicBezTo>
                  <a:cubicBezTo>
                    <a:pt y="3162" x="50095"/>
                    <a:pt y="3104" x="50100"/>
                    <a:pt y="3030" x="50107"/>
                  </a:cubicBezTo>
                  <a:lnTo>
                    <a:pt y="3030" x="51572"/>
                  </a:lnTo>
                  <a:cubicBezTo>
                    <a:pt y="2914" x="51586"/>
                    <a:pt y="2805" x="51596"/>
                    <a:pt y="2703" x="51603"/>
                  </a:cubicBezTo>
                  <a:cubicBezTo>
                    <a:pt y="2601" x="51610"/>
                    <a:pt y="2505" x="51614"/>
                    <a:pt y="2416" x="51614"/>
                  </a:cubicBezTo>
                  <a:cubicBezTo>
                    <a:pt y="2043" x="51614"/>
                    <a:pt y="1745" x="51549"/>
                    <a:pt y="1524" x="51421"/>
                  </a:cubicBezTo>
                  <a:cubicBezTo>
                    <a:pt y="1303" x="51292"/>
                    <a:pt y="1192" x="51120"/>
                    <a:pt y="1192" x="50903"/>
                  </a:cubicBezTo>
                  <a:close/>
                  <a:moveTo>
                    <a:pt y="0" x="53693"/>
                  </a:moveTo>
                  <a:lnTo>
                    <a:pt y="1778" x="53488"/>
                  </a:lnTo>
                  <a:cubicBezTo>
                    <a:pt y="1589" x="53437"/>
                    <a:pt y="1444" x="53364"/>
                    <a:pt y="1343" x="53270"/>
                  </a:cubicBezTo>
                  <a:cubicBezTo>
                    <a:pt y="1242" x="53176"/>
                    <a:pt y="1192" x="53067"/>
                    <a:pt y="1192" x="52944"/>
                  </a:cubicBezTo>
                  <a:cubicBezTo>
                    <a:pt y="1192" x="52827"/>
                    <a:pt y="1232" x="52716"/>
                    <a:pt y="1313" x="52610"/>
                  </a:cubicBezTo>
                  <a:cubicBezTo>
                    <a:pt y="1393" x="52503"/>
                    <a:pt y="1510" x="52408"/>
                    <a:pt y="1664" x="52324"/>
                  </a:cubicBezTo>
                  <a:cubicBezTo>
                    <a:pt y="1895" x="52196"/>
                    <a:pt y="2157" x="52098"/>
                    <a:pt y="2449" x="52031"/>
                  </a:cubicBezTo>
                  <a:cubicBezTo>
                    <a:pt y="2741" x="51964"/>
                    <a:pt y="3049" x="51930"/>
                    <a:pt y="3371" x="51930"/>
                  </a:cubicBezTo>
                  <a:cubicBezTo>
                    <a:pt y="3758" x="51930"/>
                    <a:pt y="4062" x="51986"/>
                    <a:pt y="4285" x="52097"/>
                  </a:cubicBezTo>
                  <a:cubicBezTo>
                    <a:pt y="4507" x="52208"/>
                    <a:pt y="4618" x="52360"/>
                    <a:pt y="4618" x="52551"/>
                  </a:cubicBezTo>
                  <a:cubicBezTo>
                    <a:pt y="4618" x="52692"/>
                    <a:pt y="4570" x="52820"/>
                    <a:pt y="4473" x="52935"/>
                  </a:cubicBezTo>
                  <a:cubicBezTo>
                    <a:pt y="4375" x="53050"/>
                    <a:pt y="4233" x="53150"/>
                    <a:pt y="4044" x="53235"/>
                  </a:cubicBezTo>
                  <a:lnTo>
                    <a:pt y="4044" x="53235"/>
                  </a:lnTo>
                  <a:lnTo>
                    <a:pt y="4534" x="53175"/>
                  </a:lnTo>
                  <a:lnTo>
                    <a:pt y="4534" x="53491"/>
                  </a:lnTo>
                  <a:lnTo>
                    <a:pt y="0" x="54010"/>
                  </a:lnTo>
                  <a:close/>
                  <a:moveTo>
                    <a:pt y="1192" x="68554"/>
                  </a:moveTo>
                  <a:cubicBezTo>
                    <a:pt y="1192" x="68416"/>
                    <a:pt y="1231" x="68285"/>
                    <a:pt y="1308" x="68163"/>
                  </a:cubicBezTo>
                  <a:cubicBezTo>
                    <a:pt y="1386" x="68040"/>
                    <a:pt y="1497" x="67934"/>
                    <a:pt y="1641" x="67845"/>
                  </a:cubicBezTo>
                  <a:cubicBezTo>
                    <a:pt y="1870" x="67707"/>
                    <a:pt y="2131" x="67602"/>
                    <a:pt y="2423" x="67531"/>
                  </a:cubicBezTo>
                  <a:cubicBezTo>
                    <a:pt y="2715" x="67460"/>
                    <a:pt y="3031" x="67424"/>
                    <a:pt y="3371" x="67424"/>
                  </a:cubicBezTo>
                  <a:cubicBezTo>
                    <a:pt y="3769" x="67424"/>
                    <a:pt y="4077" x="67496"/>
                    <a:pt y="4293" x="67639"/>
                  </a:cubicBezTo>
                  <a:cubicBezTo>
                    <a:pt y="4510" x="67782"/>
                    <a:pt y="4618" x="67987"/>
                    <a:pt y="4618" x="68253"/>
                  </a:cubicBezTo>
                  <a:cubicBezTo>
                    <a:pt y="4618" x="68377"/>
                    <a:pt y="4599" x="68499"/>
                    <a:pt y="4560" x="68620"/>
                  </a:cubicBezTo>
                  <a:cubicBezTo>
                    <a:pt y="4521" x="68740"/>
                    <a:pt y="4463" x="68857"/>
                    <a:pt y="4385" x="68970"/>
                  </a:cubicBezTo>
                  <a:lnTo>
                    <a:pt y="3855" x="69030"/>
                  </a:lnTo>
                  <a:lnTo>
                    <a:pt y="3855" x="69030"/>
                  </a:lnTo>
                  <a:cubicBezTo>
                    <a:pt y="3956" x="68925"/>
                    <a:pt y="4033" x="68811"/>
                    <a:pt y="4085" x="68689"/>
                  </a:cubicBezTo>
                  <a:cubicBezTo>
                    <a:pt y="4137" x="68567"/>
                    <a:pt y="4164" x="68438"/>
                    <a:pt y="4164" x="68301"/>
                  </a:cubicBezTo>
                  <a:cubicBezTo>
                    <a:pt y="4164" x="68122"/>
                    <a:pt y="4090" x="67985"/>
                    <a:pt y="3942" x="67887"/>
                  </a:cubicBezTo>
                  <a:cubicBezTo>
                    <a:pt y="3795" x="67789"/>
                    <a:pt y="3586" x="67741"/>
                    <a:pt y="3316" x="67741"/>
                  </a:cubicBezTo>
                  <a:cubicBezTo>
                    <a:pt y="3285" x="67741"/>
                    <a:pt y="3248" x="67742"/>
                    <a:pt y="3205" x="67744"/>
                  </a:cubicBezTo>
                  <a:cubicBezTo>
                    <a:pt y="3162" x="67746"/>
                    <a:pt y="3104" x="67751"/>
                    <a:pt y="3030" x="67758"/>
                  </a:cubicBezTo>
                  <a:lnTo>
                    <a:pt y="3030" x="69223"/>
                  </a:lnTo>
                  <a:cubicBezTo>
                    <a:pt y="2914" x="69237"/>
                    <a:pt y="2805" x="69247"/>
                    <a:pt y="2703" x="69254"/>
                  </a:cubicBezTo>
                  <a:cubicBezTo>
                    <a:pt y="2601" x="69261"/>
                    <a:pt y="2505" x="69265"/>
                    <a:pt y="2416" x="69265"/>
                  </a:cubicBezTo>
                  <a:cubicBezTo>
                    <a:pt y="2043" x="69265"/>
                    <a:pt y="1745" x="69200"/>
                    <a:pt y="1524" x="69072"/>
                  </a:cubicBezTo>
                  <a:cubicBezTo>
                    <a:pt y="1303" x="68943"/>
                    <a:pt y="1192" x="68771"/>
                    <a:pt y="1192" x="68554"/>
                  </a:cubicBezTo>
                  <a:close/>
                  <a:moveTo>
                    <a:pt y="0" x="72459"/>
                  </a:moveTo>
                  <a:lnTo>
                    <a:pt y="1778" x="72254"/>
                  </a:lnTo>
                  <a:cubicBezTo>
                    <a:pt y="1589" x="72203"/>
                    <a:pt y="1444" x="72130"/>
                    <a:pt y="1343" x="72036"/>
                  </a:cubicBezTo>
                  <a:cubicBezTo>
                    <a:pt y="1242" x="71942"/>
                    <a:pt y="1192" x="71833"/>
                    <a:pt y="1192" x="71710"/>
                  </a:cubicBezTo>
                  <a:cubicBezTo>
                    <a:pt y="1192" x="71593"/>
                    <a:pt y="1232" x="71482"/>
                    <a:pt y="1313" x="71376"/>
                  </a:cubicBezTo>
                  <a:cubicBezTo>
                    <a:pt y="1393" x="71269"/>
                    <a:pt y="1510" x="71174"/>
                    <a:pt y="1664" x="71090"/>
                  </a:cubicBezTo>
                  <a:cubicBezTo>
                    <a:pt y="1895" x="70962"/>
                    <a:pt y="2157" x="70864"/>
                    <a:pt y="2449" x="70797"/>
                  </a:cubicBezTo>
                  <a:cubicBezTo>
                    <a:pt y="2741" x="70730"/>
                    <a:pt y="3049" x="70696"/>
                    <a:pt y="3371" x="70696"/>
                  </a:cubicBezTo>
                  <a:cubicBezTo>
                    <a:pt y="3758" x="70696"/>
                    <a:pt y="4062" x="70752"/>
                    <a:pt y="4285" x="70863"/>
                  </a:cubicBezTo>
                  <a:cubicBezTo>
                    <a:pt y="4507" x="70974"/>
                    <a:pt y="4618" x="71126"/>
                    <a:pt y="4618" x="71317"/>
                  </a:cubicBezTo>
                  <a:cubicBezTo>
                    <a:pt y="4618" x="71458"/>
                    <a:pt y="4570" x="71586"/>
                    <a:pt y="4473" x="71701"/>
                  </a:cubicBezTo>
                  <a:cubicBezTo>
                    <a:pt y="4375" x="71816"/>
                    <a:pt y="4233" x="71916"/>
                    <a:pt y="4044" x="72001"/>
                  </a:cubicBezTo>
                  <a:lnTo>
                    <a:pt y="4044" x="72001"/>
                  </a:lnTo>
                  <a:lnTo>
                    <a:pt y="4534" x="71941"/>
                  </a:lnTo>
                  <a:lnTo>
                    <a:pt y="4534" x="72257"/>
                  </a:lnTo>
                  <a:lnTo>
                    <a:pt y="0" x="72776"/>
                  </a:lnTo>
                  <a:close/>
                  <a:moveTo>
                    <a:pt y="1192" x="73985"/>
                  </a:moveTo>
                  <a:cubicBezTo>
                    <a:pt y="1192" x="73879"/>
                    <a:pt y="1211" x="73769"/>
                    <a:pt y="1249" x="73656"/>
                  </a:cubicBezTo>
                  <a:cubicBezTo>
                    <a:pt y="1287" x="73542"/>
                    <a:pt y="1343" x="73426"/>
                    <a:pt y="1419" x="73307"/>
                  </a:cubicBezTo>
                  <a:lnTo>
                    <a:pt y="1914" x="73252"/>
                  </a:lnTo>
                  <a:cubicBezTo>
                    <a:pt y="1825" x="73366"/>
                    <a:pt y="1758" x="73477"/>
                    <a:pt y="1713" x="73585"/>
                  </a:cubicBezTo>
                  <a:cubicBezTo>
                    <a:pt y="1669" x="73693"/>
                    <a:pt y="1646" x="73799"/>
                    <a:pt y="1646" x="73901"/>
                  </a:cubicBezTo>
                  <a:cubicBezTo>
                    <a:pt y="1646" x="74051"/>
                    <a:pt y="1694" x="74167"/>
                    <a:pt y="1791" x="74250"/>
                  </a:cubicBezTo>
                  <a:cubicBezTo>
                    <a:pt y="1887" x="74332"/>
                    <a:pt y="2021" x="74374"/>
                    <a:pt y="2194" x="74374"/>
                  </a:cubicBezTo>
                  <a:cubicBezTo>
                    <a:pt y="2233" x="74374"/>
                    <a:pt y="2262" x="74373"/>
                    <a:pt y="2280" x="74372"/>
                  </a:cubicBezTo>
                  <a:cubicBezTo>
                    <a:pt y="2299" x="74371"/>
                    <a:pt y="2316" x="74369"/>
                    <a:pt y="2331" x="74367"/>
                  </a:cubicBezTo>
                  <a:lnTo>
                    <a:pt y="2474" x="74350"/>
                  </a:lnTo>
                  <a:lnTo>
                    <a:pt y="2474" x="73912"/>
                  </a:lnTo>
                  <a:cubicBezTo>
                    <a:pt y="2474" x="73598"/>
                    <a:pt y="2585" x="73351"/>
                    <a:pt y="2806" x="73173"/>
                  </a:cubicBezTo>
                  <a:cubicBezTo>
                    <a:pt y="3027" x="72994"/>
                    <a:pt y="3328" x="72905"/>
                    <a:pt y="3709" x="72905"/>
                  </a:cubicBezTo>
                  <a:cubicBezTo>
                    <a:pt y="3975" x="72905"/>
                    <a:pt y="4193" x="72957"/>
                    <a:pt y="4363" x="73061"/>
                  </a:cubicBezTo>
                  <a:cubicBezTo>
                    <a:pt y="4533" x="73166"/>
                    <a:pt y="4618" x="73300"/>
                    <a:pt y="4618" x="73463"/>
                  </a:cubicBezTo>
                  <a:cubicBezTo>
                    <a:pt y="4618" x="73608"/>
                    <a:pt y="4570" x="73739"/>
                    <a:pt y="4474" x="73858"/>
                  </a:cubicBezTo>
                  <a:cubicBezTo>
                    <a:pt y="4378" x="73976"/>
                    <a:pt y="4233" x="74081"/>
                    <a:pt y="4038" x="74174"/>
                  </a:cubicBezTo>
                  <a:lnTo>
                    <a:pt y="4038" x="74174"/>
                  </a:lnTo>
                  <a:lnTo>
                    <a:pt y="4534" x="74115"/>
                  </a:lnTo>
                  <a:lnTo>
                    <a:pt y="4534" x="74430"/>
                  </a:lnTo>
                  <a:lnTo>
                    <a:pt y="2672" x="74644"/>
                  </a:lnTo>
                  <a:cubicBezTo>
                    <a:pt y="2575" x="74656"/>
                    <a:pt y="2483" x="74664"/>
                    <a:pt y="2397" x="74670"/>
                  </a:cubicBezTo>
                  <a:cubicBezTo>
                    <a:pt y="2310" x="74676"/>
                    <a:pt y="2235" x="74679"/>
                    <a:pt y="2171" x="74679"/>
                  </a:cubicBezTo>
                  <a:cubicBezTo>
                    <a:pt y="1852" x="74679"/>
                    <a:pt y="1609" x="74620"/>
                    <a:pt y="1442" x="74501"/>
                  </a:cubicBezTo>
                  <a:cubicBezTo>
                    <a:pt y="1275" x="74383"/>
                    <a:pt y="1192" x="74211"/>
                    <a:pt y="1192" x="73985"/>
                  </a:cubicBezTo>
                  <a:close/>
                  <a:moveTo>
                    <a:pt y="1192" x="77509"/>
                  </a:moveTo>
                  <a:cubicBezTo>
                    <a:pt y="1192" x="77403"/>
                    <a:pt y="1211" x="77293"/>
                    <a:pt y="1249" x="77180"/>
                  </a:cubicBezTo>
                  <a:cubicBezTo>
                    <a:pt y="1287" x="77066"/>
                    <a:pt y="1343" x="76950"/>
                    <a:pt y="1419" x="76831"/>
                  </a:cubicBezTo>
                  <a:lnTo>
                    <a:pt y="1914" x="76776"/>
                  </a:lnTo>
                  <a:cubicBezTo>
                    <a:pt y="1825" x="76890"/>
                    <a:pt y="1758" x="77001"/>
                    <a:pt y="1713" x="77109"/>
                  </a:cubicBezTo>
                  <a:cubicBezTo>
                    <a:pt y="1669" x="77217"/>
                    <a:pt y="1646" x="77323"/>
                    <a:pt y="1646" x="77425"/>
                  </a:cubicBezTo>
                  <a:cubicBezTo>
                    <a:pt y="1646" x="77575"/>
                    <a:pt y="1694" x="77691"/>
                    <a:pt y="1791" x="77774"/>
                  </a:cubicBezTo>
                  <a:cubicBezTo>
                    <a:pt y="1887" x="77856"/>
                    <a:pt y="2021" x="77898"/>
                    <a:pt y="2194" x="77898"/>
                  </a:cubicBezTo>
                  <a:cubicBezTo>
                    <a:pt y="2233" x="77898"/>
                    <a:pt y="2262" x="77897"/>
                    <a:pt y="2280" x="77896"/>
                  </a:cubicBezTo>
                  <a:cubicBezTo>
                    <a:pt y="2299" x="77895"/>
                    <a:pt y="2316" x="77893"/>
                    <a:pt y="2331" x="77891"/>
                  </a:cubicBezTo>
                  <a:lnTo>
                    <a:pt y="2474" x="77874"/>
                  </a:lnTo>
                  <a:lnTo>
                    <a:pt y="2474" x="77436"/>
                  </a:lnTo>
                  <a:cubicBezTo>
                    <a:pt y="2474" x="77122"/>
                    <a:pt y="2585" x="76875"/>
                    <a:pt y="2806" x="76697"/>
                  </a:cubicBezTo>
                  <a:cubicBezTo>
                    <a:pt y="3027" x="76518"/>
                    <a:pt y="3328" x="76429"/>
                    <a:pt y="3709" x="76429"/>
                  </a:cubicBezTo>
                  <a:cubicBezTo>
                    <a:pt y="3975" x="76429"/>
                    <a:pt y="4193" x="76481"/>
                    <a:pt y="4363" x="76585"/>
                  </a:cubicBezTo>
                  <a:cubicBezTo>
                    <a:pt y="4533" x="76690"/>
                    <a:pt y="4618" x="76824"/>
                    <a:pt y="4618" x="76987"/>
                  </a:cubicBezTo>
                  <a:cubicBezTo>
                    <a:pt y="4618" x="77132"/>
                    <a:pt y="4570" x="77263"/>
                    <a:pt y="4474" x="77382"/>
                  </a:cubicBezTo>
                  <a:cubicBezTo>
                    <a:pt y="4378" x="77500"/>
                    <a:pt y="4233" x="77605"/>
                    <a:pt y="4038" x="77698"/>
                  </a:cubicBezTo>
                  <a:lnTo>
                    <a:pt y="4038" x="77698"/>
                  </a:lnTo>
                  <a:lnTo>
                    <a:pt y="4534" x="77639"/>
                  </a:lnTo>
                  <a:lnTo>
                    <a:pt y="4534" x="77954"/>
                  </a:lnTo>
                  <a:lnTo>
                    <a:pt y="2672" x="78168"/>
                  </a:lnTo>
                  <a:cubicBezTo>
                    <a:pt y="2575" x="78180"/>
                    <a:pt y="2483" x="78188"/>
                    <a:pt y="2397" x="78194"/>
                  </a:cubicBezTo>
                  <a:cubicBezTo>
                    <a:pt y="2310" x="78200"/>
                    <a:pt y="2235" x="78203"/>
                    <a:pt y="2171" x="78203"/>
                  </a:cubicBezTo>
                  <a:cubicBezTo>
                    <a:pt y="1852" x="78203"/>
                    <a:pt y="1609" x="78144"/>
                    <a:pt y="1442" x="78025"/>
                  </a:cubicBezTo>
                  <a:cubicBezTo>
                    <a:pt y="1275" x="77907"/>
                    <a:pt y="1192" x="77735"/>
                    <a:pt y="1192" x="77509"/>
                  </a:cubicBezTo>
                  <a:close/>
                  <a:moveTo>
                    <a:pt y="1192" x="82848"/>
                  </a:moveTo>
                  <a:cubicBezTo>
                    <a:pt y="1192" x="82742"/>
                    <a:pt y="1211" x="82632"/>
                    <a:pt y="1249" x="82519"/>
                  </a:cubicBezTo>
                  <a:cubicBezTo>
                    <a:pt y="1287" x="82405"/>
                    <a:pt y="1343" x="82289"/>
                    <a:pt y="1419" x="82170"/>
                  </a:cubicBezTo>
                  <a:lnTo>
                    <a:pt y="1914" x="82115"/>
                  </a:lnTo>
                  <a:cubicBezTo>
                    <a:pt y="1825" x="82229"/>
                    <a:pt y="1758" x="82340"/>
                    <a:pt y="1713" x="82448"/>
                  </a:cubicBezTo>
                  <a:cubicBezTo>
                    <a:pt y="1669" x="82556"/>
                    <a:pt y="1646" x="82662"/>
                    <a:pt y="1646" x="82764"/>
                  </a:cubicBezTo>
                  <a:cubicBezTo>
                    <a:pt y="1646" x="82914"/>
                    <a:pt y="1694" x="83030"/>
                    <a:pt y="1791" x="83113"/>
                  </a:cubicBezTo>
                  <a:cubicBezTo>
                    <a:pt y="1887" x="83195"/>
                    <a:pt y="2021" x="83237"/>
                    <a:pt y="2194" x="83237"/>
                  </a:cubicBezTo>
                  <a:cubicBezTo>
                    <a:pt y="2233" x="83237"/>
                    <a:pt y="2262" x="83236"/>
                    <a:pt y="2280" x="83235"/>
                  </a:cubicBezTo>
                  <a:cubicBezTo>
                    <a:pt y="2299" x="83234"/>
                    <a:pt y="2316" x="83232"/>
                    <a:pt y="2331" x="83230"/>
                  </a:cubicBezTo>
                  <a:lnTo>
                    <a:pt y="2474" x="83213"/>
                  </a:lnTo>
                  <a:lnTo>
                    <a:pt y="2474" x="82775"/>
                  </a:lnTo>
                  <a:cubicBezTo>
                    <a:pt y="2474" x="82461"/>
                    <a:pt y="2585" x="82214"/>
                    <a:pt y="2806" x="82036"/>
                  </a:cubicBezTo>
                  <a:cubicBezTo>
                    <a:pt y="3027" x="81857"/>
                    <a:pt y="3328" x="81768"/>
                    <a:pt y="3709" x="81768"/>
                  </a:cubicBezTo>
                  <a:cubicBezTo>
                    <a:pt y="3975" x="81768"/>
                    <a:pt y="4193" x="81820"/>
                    <a:pt y="4363" x="81924"/>
                  </a:cubicBezTo>
                  <a:cubicBezTo>
                    <a:pt y="4533" x="82029"/>
                    <a:pt y="4618" x="82163"/>
                    <a:pt y="4618" x="82326"/>
                  </a:cubicBezTo>
                  <a:cubicBezTo>
                    <a:pt y="4618" x="82471"/>
                    <a:pt y="4570" x="82602"/>
                    <a:pt y="4474" x="82721"/>
                  </a:cubicBezTo>
                  <a:cubicBezTo>
                    <a:pt y="4378" x="82839"/>
                    <a:pt y="4233" x="82944"/>
                    <a:pt y="4038" x="83037"/>
                  </a:cubicBezTo>
                  <a:lnTo>
                    <a:pt y="4038" x="83037"/>
                  </a:lnTo>
                  <a:lnTo>
                    <a:pt y="4534" x="82978"/>
                  </a:lnTo>
                  <a:lnTo>
                    <a:pt y="4534" x="83293"/>
                  </a:lnTo>
                  <a:lnTo>
                    <a:pt y="2672" x="83507"/>
                  </a:lnTo>
                  <a:cubicBezTo>
                    <a:pt y="2575" x="83519"/>
                    <a:pt y="2483" x="83527"/>
                    <a:pt y="2397" x="83533"/>
                  </a:cubicBezTo>
                  <a:cubicBezTo>
                    <a:pt y="2310" x="83539"/>
                    <a:pt y="2235" x="83542"/>
                    <a:pt y="2171" x="83542"/>
                  </a:cubicBezTo>
                  <a:cubicBezTo>
                    <a:pt y="1852" x="83542"/>
                    <a:pt y="1609" x="83483"/>
                    <a:pt y="1442" x="83364"/>
                  </a:cubicBezTo>
                  <a:cubicBezTo>
                    <a:pt y="1275" x="83246"/>
                    <a:pt y="1192" x="83074"/>
                    <a:pt y="1192" x="82848"/>
                  </a:cubicBezTo>
                  <a:close/>
                  <a:moveTo>
                    <a:pt y="0" x="87645"/>
                  </a:moveTo>
                  <a:lnTo>
                    <a:pt y="1778" x="87440"/>
                  </a:lnTo>
                  <a:cubicBezTo>
                    <a:pt y="1589" x="87389"/>
                    <a:pt y="1444" x="87316"/>
                    <a:pt y="1343" x="87222"/>
                  </a:cubicBezTo>
                  <a:cubicBezTo>
                    <a:pt y="1242" x="87128"/>
                    <a:pt y="1192" x="87019"/>
                    <a:pt y="1192" x="86896"/>
                  </a:cubicBezTo>
                  <a:cubicBezTo>
                    <a:pt y="1192" x="86779"/>
                    <a:pt y="1232" x="86668"/>
                    <a:pt y="1313" x="86562"/>
                  </a:cubicBezTo>
                  <a:cubicBezTo>
                    <a:pt y="1393" x="86455"/>
                    <a:pt y="1510" x="86360"/>
                    <a:pt y="1664" x="86276"/>
                  </a:cubicBezTo>
                  <a:cubicBezTo>
                    <a:pt y="1895" x="86148"/>
                    <a:pt y="2157" x="86050"/>
                    <a:pt y="2449" x="85983"/>
                  </a:cubicBezTo>
                  <a:cubicBezTo>
                    <a:pt y="2741" x="85916"/>
                    <a:pt y="3049" x="85882"/>
                    <a:pt y="3371" x="85882"/>
                  </a:cubicBezTo>
                  <a:cubicBezTo>
                    <a:pt y="3758" x="85882"/>
                    <a:pt y="4062" x="85938"/>
                    <a:pt y="4285" x="86049"/>
                  </a:cubicBezTo>
                  <a:cubicBezTo>
                    <a:pt y="4507" x="86160"/>
                    <a:pt y="4618" x="86312"/>
                    <a:pt y="4618" x="86503"/>
                  </a:cubicBezTo>
                  <a:cubicBezTo>
                    <a:pt y="4618" x="86644"/>
                    <a:pt y="4570" x="86772"/>
                    <a:pt y="4473" x="86887"/>
                  </a:cubicBezTo>
                  <a:cubicBezTo>
                    <a:pt y="4375" x="87002"/>
                    <a:pt y="4233" x="87102"/>
                    <a:pt y="4044" x="87187"/>
                  </a:cubicBezTo>
                  <a:lnTo>
                    <a:pt y="4044" x="87187"/>
                  </a:lnTo>
                  <a:lnTo>
                    <a:pt y="4534" x="87127"/>
                  </a:lnTo>
                  <a:lnTo>
                    <a:pt y="4534" x="87443"/>
                  </a:lnTo>
                  <a:lnTo>
                    <a:pt y="0" x="87962"/>
                  </a:lnTo>
                  <a:close/>
                  <a:moveTo>
                    <a:pt y="1192" x="89171"/>
                  </a:moveTo>
                  <a:cubicBezTo>
                    <a:pt y="1192" x="89065"/>
                    <a:pt y="1211" x="88955"/>
                    <a:pt y="1249" x="88842"/>
                  </a:cubicBezTo>
                  <a:cubicBezTo>
                    <a:pt y="1287" x="88728"/>
                    <a:pt y="1343" x="88612"/>
                    <a:pt y="1419" x="88493"/>
                  </a:cubicBezTo>
                  <a:lnTo>
                    <a:pt y="1914" x="88438"/>
                  </a:lnTo>
                  <a:cubicBezTo>
                    <a:pt y="1825" x="88552"/>
                    <a:pt y="1758" x="88663"/>
                    <a:pt y="1713" x="88771"/>
                  </a:cubicBezTo>
                  <a:cubicBezTo>
                    <a:pt y="1669" x="88879"/>
                    <a:pt y="1646" x="88985"/>
                    <a:pt y="1646" x="89087"/>
                  </a:cubicBezTo>
                  <a:cubicBezTo>
                    <a:pt y="1646" x="89237"/>
                    <a:pt y="1694" x="89353"/>
                    <a:pt y="1791" x="89436"/>
                  </a:cubicBezTo>
                  <a:cubicBezTo>
                    <a:pt y="1887" x="89518"/>
                    <a:pt y="2021" x="89560"/>
                    <a:pt y="2194" x="89560"/>
                  </a:cubicBezTo>
                  <a:cubicBezTo>
                    <a:pt y="2233" x="89560"/>
                    <a:pt y="2262" x="89559"/>
                    <a:pt y="2280" x="89558"/>
                  </a:cubicBezTo>
                  <a:cubicBezTo>
                    <a:pt y="2299" x="89557"/>
                    <a:pt y="2316" x="89555"/>
                    <a:pt y="2331" x="89553"/>
                  </a:cubicBezTo>
                  <a:lnTo>
                    <a:pt y="2474" x="89536"/>
                  </a:lnTo>
                  <a:lnTo>
                    <a:pt y="2474" x="89098"/>
                  </a:lnTo>
                  <a:cubicBezTo>
                    <a:pt y="2474" x="88784"/>
                    <a:pt y="2585" x="88537"/>
                    <a:pt y="2806" x="88359"/>
                  </a:cubicBezTo>
                  <a:cubicBezTo>
                    <a:pt y="3027" x="88180"/>
                    <a:pt y="3328" x="88091"/>
                    <a:pt y="3709" x="88091"/>
                  </a:cubicBezTo>
                  <a:cubicBezTo>
                    <a:pt y="3975" x="88091"/>
                    <a:pt y="4193" x="88143"/>
                    <a:pt y="4363" x="88247"/>
                  </a:cubicBezTo>
                  <a:cubicBezTo>
                    <a:pt y="4533" x="88352"/>
                    <a:pt y="4618" x="88486"/>
                    <a:pt y="4618" x="88649"/>
                  </a:cubicBezTo>
                  <a:cubicBezTo>
                    <a:pt y="4618" x="88794"/>
                    <a:pt y="4570" x="88925"/>
                    <a:pt y="4474" x="89044"/>
                  </a:cubicBezTo>
                  <a:cubicBezTo>
                    <a:pt y="4378" x="89162"/>
                    <a:pt y="4233" x="89267"/>
                    <a:pt y="4038" x="89360"/>
                  </a:cubicBezTo>
                  <a:lnTo>
                    <a:pt y="4038" x="89360"/>
                  </a:lnTo>
                  <a:lnTo>
                    <a:pt y="4534" x="89301"/>
                  </a:lnTo>
                  <a:lnTo>
                    <a:pt y="4534" x="89616"/>
                  </a:lnTo>
                  <a:lnTo>
                    <a:pt y="2672" x="89830"/>
                  </a:lnTo>
                  <a:cubicBezTo>
                    <a:pt y="2575" x="89842"/>
                    <a:pt y="2483" x="89850"/>
                    <a:pt y="2397" x="89856"/>
                  </a:cubicBezTo>
                  <a:cubicBezTo>
                    <a:pt y="2310" x="89862"/>
                    <a:pt y="2235" x="89865"/>
                    <a:pt y="2171" x="89865"/>
                  </a:cubicBezTo>
                  <a:cubicBezTo>
                    <a:pt y="1852" x="89865"/>
                    <a:pt y="1609" x="89806"/>
                    <a:pt y="1442" x="89687"/>
                  </a:cubicBezTo>
                  <a:cubicBezTo>
                    <a:pt y="1275" x="89569"/>
                    <a:pt y="1192" x="89397"/>
                    <a:pt y="1192" x="89171"/>
                  </a:cubicBezTo>
                  <a:close/>
                  <a:moveTo>
                    <a:pt y="1192" x="93700"/>
                  </a:moveTo>
                  <a:cubicBezTo>
                    <a:pt y="1192" x="93524"/>
                    <a:pt y="1254" x="93367"/>
                    <a:pt y="1378" x="93227"/>
                  </a:cubicBezTo>
                  <a:cubicBezTo>
                    <a:pt y="1503" x="93088"/>
                    <a:pt y="1695" x="92962"/>
                    <a:pt y="1955" x="92849"/>
                  </a:cubicBezTo>
                  <a:cubicBezTo>
                    <a:pt y="2122" x="92777"/>
                    <a:pt y="2329" x="92719"/>
                    <a:pt y="2574" x="92674"/>
                  </a:cubicBezTo>
                  <a:cubicBezTo>
                    <a:pt y="2820" x="92628"/>
                    <a:pt y="3061" x="92606"/>
                    <a:pt y="3298" x="92606"/>
                  </a:cubicBezTo>
                  <a:cubicBezTo>
                    <a:pt y="3706" x="92606"/>
                    <a:pt y="4028" x="92671"/>
                    <a:pt y="4264" x="92802"/>
                  </a:cubicBezTo>
                  <a:cubicBezTo>
                    <a:pt y="4500" x="92933"/>
                    <a:pt y="4618" x="93110"/>
                    <a:pt y="4618" x="93335"/>
                  </a:cubicBezTo>
                  <a:cubicBezTo>
                    <a:pt y="4618" x="93513"/>
                    <a:pt y="4556" x="93672"/>
                    <a:pt y="4432" x="93811"/>
                  </a:cubicBezTo>
                  <a:cubicBezTo>
                    <a:pt y="4307" x="93951"/>
                    <a:pt y="4115" x="94076"/>
                    <a:pt y="3855" x="94188"/>
                  </a:cubicBezTo>
                  <a:cubicBezTo>
                    <a:pt y="3686" x="94260"/>
                    <a:pt y="3473" x="94318"/>
                    <a:pt y="3217" x="94363"/>
                  </a:cubicBezTo>
                  <a:cubicBezTo>
                    <a:pt y="2960" x="94407"/>
                    <a:pt y="2703" x="94429"/>
                    <a:pt y="2445" x="94429"/>
                  </a:cubicBezTo>
                  <a:cubicBezTo>
                    <a:pt y="2072" x="94429"/>
                    <a:pt y="1770" x="94362"/>
                    <a:pt y="1539" x="94228"/>
                  </a:cubicBezTo>
                  <a:cubicBezTo>
                    <a:pt y="1307" x="94094"/>
                    <a:pt y="1192" x="93918"/>
                    <a:pt y="1192" x="93700"/>
                  </a:cubicBezTo>
                  <a:close/>
                  <a:moveTo>
                    <a:pt y="1192" x="102600"/>
                  </a:moveTo>
                  <a:cubicBezTo>
                    <a:pt y="1192" x="102424"/>
                    <a:pt y="1254" x="102267"/>
                    <a:pt y="1378" x="102127"/>
                  </a:cubicBezTo>
                  <a:cubicBezTo>
                    <a:pt y="1503" x="101988"/>
                    <a:pt y="1695" x="101862"/>
                    <a:pt y="1955" x="101749"/>
                  </a:cubicBezTo>
                  <a:cubicBezTo>
                    <a:pt y="2122" x="101677"/>
                    <a:pt y="2329" x="101619"/>
                    <a:pt y="2574" x="101574"/>
                  </a:cubicBezTo>
                  <a:cubicBezTo>
                    <a:pt y="2820" x="101528"/>
                    <a:pt y="3061" x="101506"/>
                    <a:pt y="3298" x="101506"/>
                  </a:cubicBezTo>
                  <a:cubicBezTo>
                    <a:pt y="3706" x="101506"/>
                    <a:pt y="4028" x="101571"/>
                    <a:pt y="4264" x="101702"/>
                  </a:cubicBezTo>
                  <a:cubicBezTo>
                    <a:pt y="4500" x="101833"/>
                    <a:pt y="4618" x="102010"/>
                    <a:pt y="4618" x="102235"/>
                  </a:cubicBezTo>
                  <a:cubicBezTo>
                    <a:pt y="4618" x="102413"/>
                    <a:pt y="4556" x="102572"/>
                    <a:pt y="4432" x="102711"/>
                  </a:cubicBezTo>
                  <a:cubicBezTo>
                    <a:pt y="4307" x="102851"/>
                    <a:pt y="4115" x="102976"/>
                    <a:pt y="3855" x="103088"/>
                  </a:cubicBezTo>
                  <a:cubicBezTo>
                    <a:pt y="3686" x="103160"/>
                    <a:pt y="3473" x="103218"/>
                    <a:pt y="3217" x="103263"/>
                  </a:cubicBezTo>
                  <a:cubicBezTo>
                    <a:pt y="2960" x="103307"/>
                    <a:pt y="2703" x="103329"/>
                    <a:pt y="2445" x="103329"/>
                  </a:cubicBezTo>
                  <a:cubicBezTo>
                    <a:pt y="2072" x="103329"/>
                    <a:pt y="1770" x="103262"/>
                    <a:pt y="1539" x="103128"/>
                  </a:cubicBezTo>
                  <a:cubicBezTo>
                    <a:pt y="1307" x="102994"/>
                    <a:pt y="1192" x="102818"/>
                    <a:pt y="1192" x="102600"/>
                  </a:cubicBezTo>
                  <a:close/>
                  <a:moveTo>
                    <a:pt y="0" x="105415"/>
                  </a:moveTo>
                  <a:lnTo>
                    <a:pt y="1778" x="105210"/>
                  </a:lnTo>
                  <a:cubicBezTo>
                    <a:pt y="1589" x="105159"/>
                    <a:pt y="1444" x="105086"/>
                    <a:pt y="1343" x="104992"/>
                  </a:cubicBezTo>
                  <a:cubicBezTo>
                    <a:pt y="1242" x="104898"/>
                    <a:pt y="1192" x="104789"/>
                    <a:pt y="1192" x="104666"/>
                  </a:cubicBezTo>
                  <a:cubicBezTo>
                    <a:pt y="1192" x="104549"/>
                    <a:pt y="1232" x="104438"/>
                    <a:pt y="1313" x="104332"/>
                  </a:cubicBezTo>
                  <a:cubicBezTo>
                    <a:pt y="1393" x="104225"/>
                    <a:pt y="1510" x="104130"/>
                    <a:pt y="1664" x="104046"/>
                  </a:cubicBezTo>
                  <a:cubicBezTo>
                    <a:pt y="1895" x="103918"/>
                    <a:pt y="2157" x="103820"/>
                    <a:pt y="2449" x="103753"/>
                  </a:cubicBezTo>
                  <a:cubicBezTo>
                    <a:pt y="2741" x="103686"/>
                    <a:pt y="3049" x="103652"/>
                    <a:pt y="3371" x="103652"/>
                  </a:cubicBezTo>
                  <a:cubicBezTo>
                    <a:pt y="3758" x="103652"/>
                    <a:pt y="4062" x="103708"/>
                    <a:pt y="4285" x="103819"/>
                  </a:cubicBezTo>
                  <a:cubicBezTo>
                    <a:pt y="4507" x="103930"/>
                    <a:pt y="4618" x="104082"/>
                    <a:pt y="4618" x="104273"/>
                  </a:cubicBezTo>
                  <a:cubicBezTo>
                    <a:pt y="4618" x="104414"/>
                    <a:pt y="4570" x="104542"/>
                    <a:pt y="4473" x="104657"/>
                  </a:cubicBezTo>
                  <a:cubicBezTo>
                    <a:pt y="4375" x="104772"/>
                    <a:pt y="4233" x="104872"/>
                    <a:pt y="4044" x="104957"/>
                  </a:cubicBezTo>
                  <a:lnTo>
                    <a:pt y="4044" x="104957"/>
                  </a:lnTo>
                  <a:lnTo>
                    <a:pt y="4534" x="104897"/>
                  </a:lnTo>
                  <a:lnTo>
                    <a:pt y="4534" x="105213"/>
                  </a:lnTo>
                  <a:lnTo>
                    <a:pt y="0" x="105732"/>
                  </a:lnTo>
                  <a:close/>
                  <a:moveTo>
                    <a:pt y="1271" x="106176"/>
                  </a:moveTo>
                  <a:lnTo>
                    <a:pt y="3240" x="105952"/>
                  </a:lnTo>
                  <a:cubicBezTo>
                    <a:pt y="3333" x="105940"/>
                    <a:pt y="3424" x="105932"/>
                    <a:pt y="3511" x="105926"/>
                  </a:cubicBezTo>
                  <a:cubicBezTo>
                    <a:pt y="3598" x="105920"/>
                    <a:pt y="3671" x="105917"/>
                    <a:pt y="3730" x="105917"/>
                  </a:cubicBezTo>
                  <a:cubicBezTo>
                    <a:pt y="4009" x="105917"/>
                    <a:pt y="4227" x="105964"/>
                    <a:pt y="4384" x="106058"/>
                  </a:cubicBezTo>
                  <a:cubicBezTo>
                    <a:pt y="4540" x="106151"/>
                    <a:pt y="4618" x="106282"/>
                    <a:pt y="4618" x="106450"/>
                  </a:cubicBezTo>
                  <a:cubicBezTo>
                    <a:pt y="4618" x="106588"/>
                    <a:pt y="4566" x="106718"/>
                    <a:pt y="4462" x="106841"/>
                  </a:cubicBezTo>
                  <a:cubicBezTo>
                    <a:pt y="4358" x="106964"/>
                    <a:pt y="4211" x="107070"/>
                    <a:pt y="4021" x="107159"/>
                  </a:cubicBezTo>
                  <a:lnTo>
                    <a:pt y="4021" x="107159"/>
                  </a:lnTo>
                  <a:lnTo>
                    <a:pt y="4534" x="107095"/>
                  </a:lnTo>
                  <a:lnTo>
                    <a:pt y="4534" x="107410"/>
                  </a:lnTo>
                  <a:lnTo>
                    <a:pt y="1271" x="107782"/>
                  </a:lnTo>
                  <a:lnTo>
                    <a:pt y="1271" x="107467"/>
                  </a:lnTo>
                  <a:lnTo>
                    <a:pt y="3077" x="107256"/>
                  </a:lnTo>
                  <a:cubicBezTo>
                    <a:pt y="3405" x="107219"/>
                    <a:pt y="3666" x="107138"/>
                    <a:pt y="3861" x="107015"/>
                  </a:cubicBezTo>
                  <a:cubicBezTo>
                    <a:pt y="4055" x="106892"/>
                    <a:pt y="4152" x="106745"/>
                    <a:pt y="4152" x="106576"/>
                  </a:cubicBezTo>
                  <a:cubicBezTo>
                    <a:pt y="4152" x="106468"/>
                    <a:pt y="4107" x="106384"/>
                    <a:pt y="4017" x="106325"/>
                  </a:cubicBezTo>
                  <a:cubicBezTo>
                    <a:pt y="3926" x="106265"/>
                    <a:pt y="3799" x="106236"/>
                    <a:pt y="3633" x="106236"/>
                  </a:cubicBezTo>
                  <a:cubicBezTo>
                    <a:pt y="3589" x="106236"/>
                    <a:pt y="3532" x="106238"/>
                    <a:pt y="3464" x="106243"/>
                  </a:cubicBezTo>
                  <a:cubicBezTo>
                    <a:pt y="3396" x="106249"/>
                    <a:pt y="3315" x="106257"/>
                    <a:pt y="3220" x="106268"/>
                  </a:cubicBezTo>
                  <a:lnTo>
                    <a:pt y="1271" x="106493"/>
                  </a:lnTo>
                  <a:close/>
                  <a:moveTo>
                    <a:pt y="1192" x="110205"/>
                  </a:moveTo>
                  <a:cubicBezTo>
                    <a:pt y="1192" x="110067"/>
                    <a:pt y="1231" x="109936"/>
                    <a:pt y="1308" x="109814"/>
                  </a:cubicBezTo>
                  <a:cubicBezTo>
                    <a:pt y="1386" x="109691"/>
                    <a:pt y="1497" x="109585"/>
                    <a:pt y="1641" x="109496"/>
                  </a:cubicBezTo>
                  <a:cubicBezTo>
                    <a:pt y="1870" x="109358"/>
                    <a:pt y="2131" x="109253"/>
                    <a:pt y="2423" x="109182"/>
                  </a:cubicBezTo>
                  <a:cubicBezTo>
                    <a:pt y="2715" x="109111"/>
                    <a:pt y="3031" x="109075"/>
                    <a:pt y="3371" x="109075"/>
                  </a:cubicBezTo>
                  <a:cubicBezTo>
                    <a:pt y="3769" x="109075"/>
                    <a:pt y="4077" x="109147"/>
                    <a:pt y="4293" x="109290"/>
                  </a:cubicBezTo>
                  <a:cubicBezTo>
                    <a:pt y="4510" x="109433"/>
                    <a:pt y="4618" x="109638"/>
                    <a:pt y="4618" x="109904"/>
                  </a:cubicBezTo>
                  <a:cubicBezTo>
                    <a:pt y="4618" x="110028"/>
                    <a:pt y="4599" x="110150"/>
                    <a:pt y="4560" x="110271"/>
                  </a:cubicBezTo>
                  <a:cubicBezTo>
                    <a:pt y="4521" x="110391"/>
                    <a:pt y="4463" x="110508"/>
                    <a:pt y="4385" x="110621"/>
                  </a:cubicBezTo>
                  <a:lnTo>
                    <a:pt y="3855" x="110681"/>
                  </a:lnTo>
                  <a:lnTo>
                    <a:pt y="3855" x="110681"/>
                  </a:lnTo>
                  <a:cubicBezTo>
                    <a:pt y="3956" x="110576"/>
                    <a:pt y="4033" x="110462"/>
                    <a:pt y="4085" x="110340"/>
                  </a:cubicBezTo>
                  <a:cubicBezTo>
                    <a:pt y="4137" x="110218"/>
                    <a:pt y="4164" x="110089"/>
                    <a:pt y="4164" x="109952"/>
                  </a:cubicBezTo>
                  <a:cubicBezTo>
                    <a:pt y="4164" x="109773"/>
                    <a:pt y="4090" x="109636"/>
                    <a:pt y="3942" x="109538"/>
                  </a:cubicBezTo>
                  <a:cubicBezTo>
                    <a:pt y="3795" x="109440"/>
                    <a:pt y="3586" x="109392"/>
                    <a:pt y="3316" x="109392"/>
                  </a:cubicBezTo>
                  <a:cubicBezTo>
                    <a:pt y="3285" x="109392"/>
                    <a:pt y="3248" x="109393"/>
                    <a:pt y="3205" x="109395"/>
                  </a:cubicBezTo>
                  <a:cubicBezTo>
                    <a:pt y="3162" x="109397"/>
                    <a:pt y="3104" x="109402"/>
                    <a:pt y="3030" x="109409"/>
                  </a:cubicBezTo>
                  <a:lnTo>
                    <a:pt y="3030" x="110874"/>
                  </a:lnTo>
                  <a:cubicBezTo>
                    <a:pt y="2914" x="110888"/>
                    <a:pt y="2805" x="110898"/>
                    <a:pt y="2703" x="110905"/>
                  </a:cubicBezTo>
                  <a:cubicBezTo>
                    <a:pt y="2601" x="110912"/>
                    <a:pt y="2505" x="110915"/>
                    <a:pt y="2416" x="110915"/>
                  </a:cubicBezTo>
                  <a:cubicBezTo>
                    <a:pt y="2043" x="110915"/>
                    <a:pt y="1745" x="110851"/>
                    <a:pt y="1524" x="110723"/>
                  </a:cubicBezTo>
                  <a:cubicBezTo>
                    <a:pt y="1303" x="110594"/>
                    <a:pt y="1192" x="110422"/>
                    <a:pt y="1192" x="110205"/>
                  </a:cubicBezTo>
                  <a:close/>
                  <a:moveTo>
                    <a:pt y="1192" x="113410"/>
                  </a:moveTo>
                  <a:cubicBezTo>
                    <a:pt y="1192" x="113304"/>
                    <a:pt y="1211" x="113194"/>
                    <a:pt y="1249" x="113081"/>
                  </a:cubicBezTo>
                  <a:cubicBezTo>
                    <a:pt y="1287" x="112967"/>
                    <a:pt y="1343" x="112851"/>
                    <a:pt y="1419" x="112732"/>
                  </a:cubicBezTo>
                  <a:lnTo>
                    <a:pt y="1914" x="112677"/>
                  </a:lnTo>
                  <a:cubicBezTo>
                    <a:pt y="1825" x="112791"/>
                    <a:pt y="1758" x="112902"/>
                    <a:pt y="1713" x="113010"/>
                  </a:cubicBezTo>
                  <a:cubicBezTo>
                    <a:pt y="1669" x="113118"/>
                    <a:pt y="1646" x="113224"/>
                    <a:pt y="1646" x="113326"/>
                  </a:cubicBezTo>
                  <a:cubicBezTo>
                    <a:pt y="1646" x="113476"/>
                    <a:pt y="1694" x="113592"/>
                    <a:pt y="1791" x="113675"/>
                  </a:cubicBezTo>
                  <a:cubicBezTo>
                    <a:pt y="1887" x="113757"/>
                    <a:pt y="2021" x="113799"/>
                    <a:pt y="2194" x="113799"/>
                  </a:cubicBezTo>
                  <a:cubicBezTo>
                    <a:pt y="2233" x="113799"/>
                    <a:pt y="2262" x="113798"/>
                    <a:pt y="2280" x="113797"/>
                  </a:cubicBezTo>
                  <a:cubicBezTo>
                    <a:pt y="2299" x="113796"/>
                    <a:pt y="2316" x="113794"/>
                    <a:pt y="2331" x="113792"/>
                  </a:cubicBezTo>
                  <a:lnTo>
                    <a:pt y="2474" x="113775"/>
                  </a:lnTo>
                  <a:lnTo>
                    <a:pt y="2474" x="113337"/>
                  </a:lnTo>
                  <a:cubicBezTo>
                    <a:pt y="2474" x="113023"/>
                    <a:pt y="2585" x="112776"/>
                    <a:pt y="2806" x="112598"/>
                  </a:cubicBezTo>
                  <a:cubicBezTo>
                    <a:pt y="3027" x="112419"/>
                    <a:pt y="3328" x="112330"/>
                    <a:pt y="3709" x="112330"/>
                  </a:cubicBezTo>
                  <a:cubicBezTo>
                    <a:pt y="3975" x="112330"/>
                    <a:pt y="4193" x="112382"/>
                    <a:pt y="4363" x="112486"/>
                  </a:cubicBezTo>
                  <a:cubicBezTo>
                    <a:pt y="4533" x="112591"/>
                    <a:pt y="4618" x="112725"/>
                    <a:pt y="4618" x="112888"/>
                  </a:cubicBezTo>
                  <a:cubicBezTo>
                    <a:pt y="4618" x="113033"/>
                    <a:pt y="4570" x="113164"/>
                    <a:pt y="4474" x="113283"/>
                  </a:cubicBezTo>
                  <a:cubicBezTo>
                    <a:pt y="4378" x="113401"/>
                    <a:pt y="4233" x="113506"/>
                    <a:pt y="4038" x="113599"/>
                  </a:cubicBezTo>
                  <a:lnTo>
                    <a:pt y="4038" x="113599"/>
                  </a:lnTo>
                  <a:lnTo>
                    <a:pt y="4534" x="113540"/>
                  </a:lnTo>
                  <a:lnTo>
                    <a:pt y="4534" x="113855"/>
                  </a:lnTo>
                  <a:lnTo>
                    <a:pt y="2672" x="114069"/>
                  </a:lnTo>
                  <a:cubicBezTo>
                    <a:pt y="2575" x="114081"/>
                    <a:pt y="2483" x="114089"/>
                    <a:pt y="2397" x="114095"/>
                  </a:cubicBezTo>
                  <a:cubicBezTo>
                    <a:pt y="2310" x="114101"/>
                    <a:pt y="2235" x="114104"/>
                    <a:pt y="2171" x="114104"/>
                  </a:cubicBezTo>
                  <a:cubicBezTo>
                    <a:pt y="1852" x="114104"/>
                    <a:pt y="1609" x="114045"/>
                    <a:pt y="1442" x="113926"/>
                  </a:cubicBezTo>
                  <a:cubicBezTo>
                    <a:pt y="1275" x="113808"/>
                    <a:pt y="1192" x="113636"/>
                    <a:pt y="1192" x="113410"/>
                  </a:cubicBezTo>
                  <a:close/>
                  <a:moveTo>
                    <a:pt y="0" x="118482"/>
                  </a:moveTo>
                  <a:lnTo>
                    <a:pt y="1778" x="118277"/>
                  </a:lnTo>
                  <a:cubicBezTo>
                    <a:pt y="1589" x="118226"/>
                    <a:pt y="1444" x="118153"/>
                    <a:pt y="1343" x="118059"/>
                  </a:cubicBezTo>
                  <a:cubicBezTo>
                    <a:pt y="1242" x="117965"/>
                    <a:pt y="1192" x="117856"/>
                    <a:pt y="1192" x="117733"/>
                  </a:cubicBezTo>
                  <a:cubicBezTo>
                    <a:pt y="1192" x="117616"/>
                    <a:pt y="1232" x="117505"/>
                    <a:pt y="1313" x="117399"/>
                  </a:cubicBezTo>
                  <a:cubicBezTo>
                    <a:pt y="1393" x="117292"/>
                    <a:pt y="1510" x="117197"/>
                    <a:pt y="1664" x="117113"/>
                  </a:cubicBezTo>
                  <a:cubicBezTo>
                    <a:pt y="1895" x="116985"/>
                    <a:pt y="2157" x="116887"/>
                    <a:pt y="2449" x="116820"/>
                  </a:cubicBezTo>
                  <a:cubicBezTo>
                    <a:pt y="2741" x="116753"/>
                    <a:pt y="3049" x="116719"/>
                    <a:pt y="3371" x="116719"/>
                  </a:cubicBezTo>
                  <a:cubicBezTo>
                    <a:pt y="3758" x="116719"/>
                    <a:pt y="4062" x="116775"/>
                    <a:pt y="4285" x="116886"/>
                  </a:cubicBezTo>
                  <a:cubicBezTo>
                    <a:pt y="4507" x="116997"/>
                    <a:pt y="4618" x="117149"/>
                    <a:pt y="4618" x="117340"/>
                  </a:cubicBezTo>
                  <a:cubicBezTo>
                    <a:pt y="4618" x="117481"/>
                    <a:pt y="4570" x="117609"/>
                    <a:pt y="4473" x="117724"/>
                  </a:cubicBezTo>
                  <a:cubicBezTo>
                    <a:pt y="4375" x="117839"/>
                    <a:pt y="4233" x="117939"/>
                    <a:pt y="4044" x="118024"/>
                  </a:cubicBezTo>
                  <a:lnTo>
                    <a:pt y="4044" x="118024"/>
                  </a:lnTo>
                  <a:lnTo>
                    <a:pt y="4534" x="117964"/>
                  </a:lnTo>
                  <a:lnTo>
                    <a:pt y="4534" x="118280"/>
                  </a:lnTo>
                  <a:lnTo>
                    <a:pt y="0" x="118799"/>
                  </a:lnTo>
                  <a:close/>
                  <a:moveTo>
                    <a:pt y="184" x="9713"/>
                  </a:moveTo>
                  <a:lnTo>
                    <a:pt y="5087" x="8264"/>
                  </a:lnTo>
                  <a:lnTo>
                    <a:pt y="5087" x="8567"/>
                  </a:lnTo>
                  <a:lnTo>
                    <a:pt y="184" x="10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y="2845225" x="12800"/>
              <a:ext cy="144375" cx="867475"/>
            </a:xfrm>
            <a:custGeom>
              <a:pathLst>
                <a:path w="34699" extrusionOk="0" h="5775">
                  <a:moveTo>
                    <a:pt y="0" x="520"/>
                  </a:moveTo>
                  <a:lnTo>
                    <a:pt y="679" x="443"/>
                  </a:lnTo>
                  <a:lnTo>
                    <a:pt y="679" x="758"/>
                  </a:lnTo>
                  <a:lnTo>
                    <a:pt y="0" x="835"/>
                  </a:lnTo>
                  <a:close/>
                  <a:moveTo>
                    <a:pt y="0" x="25417"/>
                  </a:moveTo>
                  <a:lnTo>
                    <a:pt y="679" x="25340"/>
                  </a:lnTo>
                  <a:lnTo>
                    <a:pt y="679" x="25655"/>
                  </a:lnTo>
                  <a:lnTo>
                    <a:pt y="0" x="25732"/>
                  </a:lnTo>
                  <a:close/>
                  <a:moveTo>
                    <a:pt y="1646" x="31759"/>
                  </a:moveTo>
                  <a:cubicBezTo>
                    <a:pt y="1646" x="31899"/>
                    <a:pt y="1715" x="32010"/>
                    <a:pt y="1853" x="32092"/>
                  </a:cubicBezTo>
                  <a:cubicBezTo>
                    <a:pt y="1991" x="32174"/>
                    <a:pt y="2178" x="32214"/>
                    <a:pt y="2415" x="32214"/>
                  </a:cubicBezTo>
                  <a:cubicBezTo>
                    <a:pt y="2448" x="32214"/>
                    <a:pt y="2481" x="32214"/>
                    <a:pt y="2514" x="32212"/>
                  </a:cubicBezTo>
                  <a:cubicBezTo>
                    <a:pt y="2547" x="32210"/>
                    <a:pt y="2580" x="32208"/>
                    <a:pt y="2611" x="32204"/>
                  </a:cubicBezTo>
                  <a:lnTo>
                    <a:pt y="2614" x="31072"/>
                  </a:lnTo>
                  <a:cubicBezTo>
                    <a:pt y="2305" x="31134"/>
                    <a:pt y="2066" x="31225"/>
                    <a:pt y="1898" x="31345"/>
                  </a:cubicBezTo>
                  <a:cubicBezTo>
                    <a:pt y="1730" x="31464"/>
                    <a:pt y="1646" x="31603"/>
                    <a:pt y="1646" x="31759"/>
                  </a:cubicBezTo>
                  <a:close/>
                  <a:moveTo>
                    <a:pt y="1640" x="22629"/>
                  </a:moveTo>
                  <a:cubicBezTo>
                    <a:pt y="1640" x="22763"/>
                    <a:pt y="1712" x="22867"/>
                    <a:pt y="1856" x="22940"/>
                  </a:cubicBezTo>
                  <a:cubicBezTo>
                    <a:pt y="2000" x="23013"/>
                    <a:pt y="2204" x="23050"/>
                    <a:pt y="2468" x="23050"/>
                  </a:cubicBezTo>
                  <a:cubicBezTo>
                    <a:pt y="2930" x="23050"/>
                    <a:pt y="3315" x="22983"/>
                    <a:pt y="3623" x="22850"/>
                  </a:cubicBezTo>
                  <a:cubicBezTo>
                    <a:pt y="3931" x="22716"/>
                    <a:pt y="4085" x="22549"/>
                    <a:pt y="4085" x="22350"/>
                  </a:cubicBezTo>
                  <a:cubicBezTo>
                    <a:pt y="4085" x="22212"/>
                    <a:pt y="4013" x="22106"/>
                    <a:pt y="3869" x="22032"/>
                  </a:cubicBezTo>
                  <a:cubicBezTo>
                    <a:pt y="3726" x="21958"/>
                    <a:pt y="3520" x="21922"/>
                    <a:pt y="3252" x="21922"/>
                  </a:cubicBezTo>
                  <a:cubicBezTo>
                    <a:pt y="3011" x="21922"/>
                    <a:pt y="2777" x="21946"/>
                    <a:pt y="2551" x="21994"/>
                  </a:cubicBezTo>
                  <a:cubicBezTo>
                    <a:pt y="2325" x="22043"/>
                    <a:pt y="2128" x="22111"/>
                    <a:pt y="1961" x="22197"/>
                  </a:cubicBezTo>
                  <a:cubicBezTo>
                    <a:pt y="1860" x="22251"/>
                    <a:pt y="1781" x="22315"/>
                    <a:pt y="1725" x="22391"/>
                  </a:cubicBezTo>
                  <a:cubicBezTo>
                    <a:pt y="1669" x="22466"/>
                    <a:pt y="1640" x="22545"/>
                    <a:pt y="1640" x="22629"/>
                  </a:cubicBezTo>
                  <a:close/>
                  <a:moveTo>
                    <a:pt y="1646" x="8317"/>
                  </a:moveTo>
                  <a:cubicBezTo>
                    <a:pt y="1646" x="8461"/>
                    <a:pt y="1718" x="8570"/>
                    <a:pt y="1862" x="8644"/>
                  </a:cubicBezTo>
                  <a:cubicBezTo>
                    <a:pt y="2006" x="8719"/>
                    <a:pt y="2218" x="8756"/>
                    <a:pt y="2500" x="8756"/>
                  </a:cubicBezTo>
                  <a:cubicBezTo>
                    <a:pt y="2982" x="8756"/>
                    <a:pt y="3379" x="8686"/>
                    <a:pt y="3693" x="8548"/>
                  </a:cubicBezTo>
                  <a:cubicBezTo>
                    <a:pt y="4007" x="8409"/>
                    <a:pt y="4164" x="8234"/>
                    <a:pt y="4164" x="8023"/>
                  </a:cubicBezTo>
                  <a:cubicBezTo>
                    <a:pt y="4164" x="7876"/>
                    <a:pt y="4090" x="7766"/>
                    <a:pt y="3944" x="7693"/>
                  </a:cubicBezTo>
                  <a:cubicBezTo>
                    <a:pt y="3797" x="7621"/>
                    <a:pt y="3576" x="7585"/>
                    <a:pt y="3281" x="7585"/>
                  </a:cubicBezTo>
                  <a:cubicBezTo>
                    <a:pt y="3085" x="7585"/>
                    <a:pt y="2894" x="7599"/>
                    <a:pt y="2710" x="7628"/>
                  </a:cubicBezTo>
                  <a:cubicBezTo>
                    <a:pt y="2525" x="7657"/>
                    <a:pt y="2361" x="7699"/>
                    <a:pt y="2217" x="7752"/>
                  </a:cubicBezTo>
                  <a:cubicBezTo>
                    <a:pt y="2025" x="7825"/>
                    <a:pt y="1882" x="7908"/>
                    <a:pt y="1788" x="8001"/>
                  </a:cubicBezTo>
                  <a:cubicBezTo>
                    <a:pt y="1693" x="8093"/>
                    <a:pt y="1646" x="8199"/>
                    <a:pt y="1646" x="8317"/>
                  </a:cubicBezTo>
                  <a:close/>
                  <a:moveTo>
                    <a:pt y="1646" x="14061"/>
                  </a:moveTo>
                  <a:cubicBezTo>
                    <a:pt y="1646" x="14205"/>
                    <a:pt y="1718" x="14314"/>
                    <a:pt y="1862" x="14388"/>
                  </a:cubicBezTo>
                  <a:cubicBezTo>
                    <a:pt y="2006" x="14463"/>
                    <a:pt y="2218" x="14500"/>
                    <a:pt y="2500" x="14500"/>
                  </a:cubicBezTo>
                  <a:cubicBezTo>
                    <a:pt y="2982" x="14500"/>
                    <a:pt y="3379" x="14430"/>
                    <a:pt y="3693" x="14292"/>
                  </a:cubicBezTo>
                  <a:cubicBezTo>
                    <a:pt y="4007" x="14153"/>
                    <a:pt y="4164" x="13978"/>
                    <a:pt y="4164" x="13767"/>
                  </a:cubicBezTo>
                  <a:cubicBezTo>
                    <a:pt y="4164" x="13620"/>
                    <a:pt y="4090" x="13510"/>
                    <a:pt y="3944" x="13437"/>
                  </a:cubicBezTo>
                  <a:cubicBezTo>
                    <a:pt y="3797" x="13365"/>
                    <a:pt y="3576" x="13329"/>
                    <a:pt y="3281" x="13329"/>
                  </a:cubicBezTo>
                  <a:cubicBezTo>
                    <a:pt y="3085" x="13329"/>
                    <a:pt y="2894" x="13343"/>
                    <a:pt y="2710" x="13372"/>
                  </a:cubicBezTo>
                  <a:cubicBezTo>
                    <a:pt y="2525" x="13401"/>
                    <a:pt y="2361" x="13443"/>
                    <a:pt y="2217" x="13496"/>
                  </a:cubicBezTo>
                  <a:cubicBezTo>
                    <a:pt y="2025" x="13569"/>
                    <a:pt y="1882" x="13652"/>
                    <a:pt y="1788" x="13745"/>
                  </a:cubicBezTo>
                  <a:cubicBezTo>
                    <a:pt y="1693" x="13837"/>
                    <a:pt y="1646" x="13943"/>
                    <a:pt y="1646" x="14061"/>
                  </a:cubicBezTo>
                  <a:close/>
                  <a:moveTo>
                    <a:pt y="2893" x="20827"/>
                  </a:moveTo>
                  <a:lnTo>
                    <a:pt y="3013" x="20814"/>
                  </a:lnTo>
                  <a:cubicBezTo>
                    <a:pt y="3362" x="20773"/>
                    <a:pt y="3642" x="20688"/>
                    <a:pt y="3850" x="20560"/>
                  </a:cubicBezTo>
                  <a:cubicBezTo>
                    <a:pt y="4059" x="20432"/>
                    <a:pt y="4164" x="20283"/>
                    <a:pt y="4164" x="20112"/>
                  </a:cubicBezTo>
                  <a:cubicBezTo>
                    <a:pt y="4164" x="20000"/>
                    <a:pt y="4115" x="19912"/>
                    <a:pt y="4018" x="19849"/>
                  </a:cubicBezTo>
                  <a:cubicBezTo>
                    <a:pt y="3921" x="19785"/>
                    <a:pt y="3787" x="19754"/>
                    <a:pt y="3616" x="19754"/>
                  </a:cubicBezTo>
                  <a:cubicBezTo>
                    <a:pt y="3369" x="19754"/>
                    <a:pt y="3187" x="19816"/>
                    <a:pt y="3070" x="19940"/>
                  </a:cubicBezTo>
                  <a:cubicBezTo>
                    <a:pt y="2952" x="20063"/>
                    <a:pt y="2893" x="20254"/>
                    <a:pt y="2893" x="20512"/>
                  </a:cubicBezTo>
                  <a:close/>
                  <a:moveTo>
                    <a:pt y="1270" x="376"/>
                  </a:moveTo>
                  <a:lnTo>
                    <a:pt y="4534" x="1"/>
                  </a:lnTo>
                  <a:lnTo>
                    <a:pt y="4534" x="316"/>
                  </a:lnTo>
                  <a:lnTo>
                    <a:pt y="1270" x="691"/>
                  </a:lnTo>
                  <a:close/>
                  <a:moveTo>
                    <a:pt y="344" x="1494"/>
                  </a:moveTo>
                  <a:lnTo>
                    <a:pt y="1270" x="1388"/>
                  </a:lnTo>
                  <a:lnTo>
                    <a:pt y="1270" x="1126"/>
                  </a:lnTo>
                  <a:lnTo>
                    <a:pt y="1687" x="1076"/>
                  </a:lnTo>
                  <a:lnTo>
                    <a:pt y="1687" x="1343"/>
                  </a:lnTo>
                  <a:lnTo>
                    <a:pt y="3458" x="1139"/>
                  </a:lnTo>
                  <a:cubicBezTo>
                    <a:pt y="3523" x="1132"/>
                    <a:pt y="3581" x="1127"/>
                    <a:pt y="3635" x="1124"/>
                  </a:cubicBezTo>
                  <a:cubicBezTo>
                    <a:pt y="3688" x="1120"/>
                    <a:pt y="3737" x="1119"/>
                    <a:pt y="3782" x="1119"/>
                  </a:cubicBezTo>
                  <a:cubicBezTo>
                    <a:pt y="4034" x="1119"/>
                    <a:pt y="4223" x="1165"/>
                    <a:pt y="4347" x="1257"/>
                  </a:cubicBezTo>
                  <a:cubicBezTo>
                    <a:pt y="4471" x="1348"/>
                    <a:pt y="4534" x="1488"/>
                    <a:pt y="4534" x="1675"/>
                  </a:cubicBezTo>
                  <a:lnTo>
                    <a:pt y="4534" x="1977"/>
                  </a:lnTo>
                  <a:lnTo>
                    <a:pt y="4085" x="2030"/>
                  </a:lnTo>
                  <a:lnTo>
                    <a:pt y="4085" x="1711"/>
                  </a:lnTo>
                  <a:cubicBezTo>
                    <a:pt y="4085" x="1614"/>
                    <a:pt y="4057" x="1544"/>
                    <a:pt y="4000" x="1500"/>
                  </a:cubicBezTo>
                  <a:cubicBezTo>
                    <a:pt y="3944" x="1456"/>
                    <a:pt y="3854" x="1434"/>
                    <a:pt y="3729" x="1434"/>
                  </a:cubicBezTo>
                  <a:cubicBezTo>
                    <a:pt y="3704" x="1434"/>
                    <a:pt y="3669" x="1435"/>
                    <a:pt y="3625" x="1439"/>
                  </a:cubicBezTo>
                  <a:cubicBezTo>
                    <a:pt y="3580" x="1442"/>
                    <a:pt y="3524" x="1447"/>
                    <a:pt y="3458" x="1454"/>
                  </a:cubicBezTo>
                  <a:lnTo>
                    <a:pt y="1687" x="1658"/>
                  </a:lnTo>
                  <a:lnTo>
                    <a:pt y="1687" x="2286"/>
                  </a:lnTo>
                  <a:lnTo>
                    <a:pt y="1270" x="2334"/>
                  </a:lnTo>
                  <a:lnTo>
                    <a:pt y="1270" x="1704"/>
                  </a:lnTo>
                  <a:lnTo>
                    <a:pt y="344" x="1809"/>
                  </a:lnTo>
                  <a:close/>
                  <a:moveTo>
                    <a:pt y="1192" x="10695"/>
                  </a:moveTo>
                  <a:cubicBezTo>
                    <a:pt y="1192" x="10559"/>
                    <a:pt y="1243" x="10429"/>
                    <a:pt y="1346" x="10306"/>
                  </a:cubicBezTo>
                  <a:cubicBezTo>
                    <a:pt y="1449" x="10183"/>
                    <a:pt y="1595" x="10077"/>
                    <a:pt y="1783" x="9989"/>
                  </a:cubicBezTo>
                  <a:lnTo>
                    <a:pt y="1270" x="10052"/>
                  </a:lnTo>
                  <a:lnTo>
                    <a:pt y="1270" x="9737"/>
                  </a:lnTo>
                  <a:lnTo>
                    <a:pt y="4534" x="9366"/>
                  </a:lnTo>
                  <a:lnTo>
                    <a:pt y="4534" x="9681"/>
                  </a:lnTo>
                  <a:lnTo>
                    <a:pt y="2724" x="9892"/>
                  </a:lnTo>
                  <a:cubicBezTo>
                    <a:pt y="2396" x="9929"/>
                    <a:pt y="2136" x="10009"/>
                    <a:pt y="1945" x="10131"/>
                  </a:cubicBezTo>
                  <a:cubicBezTo>
                    <a:pt y="1754" x="10253"/>
                    <a:pt y="1658" x="10399"/>
                    <a:pt y="1658" x="10568"/>
                  </a:cubicBezTo>
                  <a:cubicBezTo>
                    <a:pt y="1658" x="10676"/>
                    <a:pt y="1704" x="10761"/>
                    <a:pt y="1795" x="10821"/>
                  </a:cubicBezTo>
                  <a:cubicBezTo>
                    <a:pt y="1886" x="10882"/>
                    <a:pt y="2013" x="10912"/>
                    <a:pt y="2177" x="10912"/>
                  </a:cubicBezTo>
                  <a:cubicBezTo>
                    <a:pt y="2217" x="10912"/>
                    <a:pt y="2273" x="10909"/>
                    <a:pt y="2343" x="10903"/>
                  </a:cubicBezTo>
                  <a:cubicBezTo>
                    <a:pt y="2412" x="10898"/>
                    <a:pt y="2493" x="10890"/>
                    <a:pt y="2584" x="10879"/>
                  </a:cubicBezTo>
                  <a:lnTo>
                    <a:pt y="4534" x="10655"/>
                  </a:lnTo>
                  <a:lnTo>
                    <a:pt y="4534" x="10972"/>
                  </a:lnTo>
                  <a:lnTo>
                    <a:pt y="2564" x="11196"/>
                  </a:lnTo>
                  <a:cubicBezTo>
                    <a:pt y="2471" x="11207"/>
                    <a:pt y="2384" x="11214"/>
                    <a:pt y="2305" x="11219"/>
                  </a:cubicBezTo>
                  <a:cubicBezTo>
                    <a:pt y="2225" x="11224"/>
                    <a:pt y="2150" x="11227"/>
                    <a:pt y="2080" x="11227"/>
                  </a:cubicBezTo>
                  <a:cubicBezTo>
                    <a:pt y="1799" x="11227"/>
                    <a:pt y="1580" x="11181"/>
                    <a:pt y="1425" x="11088"/>
                  </a:cubicBezTo>
                  <a:cubicBezTo>
                    <a:pt y="1269" x="10994"/>
                    <a:pt y="1192" x="10863"/>
                    <a:pt y="1192" x="10695"/>
                  </a:cubicBezTo>
                  <a:close/>
                  <a:moveTo>
                    <a:pt y="344" x="12108"/>
                  </a:moveTo>
                  <a:lnTo>
                    <a:pt y="1270" x="12002"/>
                  </a:lnTo>
                  <a:lnTo>
                    <a:pt y="1270" x="11740"/>
                  </a:lnTo>
                  <a:lnTo>
                    <a:pt y="1687" x="11690"/>
                  </a:lnTo>
                  <a:lnTo>
                    <a:pt y="1687" x="11957"/>
                  </a:lnTo>
                  <a:lnTo>
                    <a:pt y="3458" x="11753"/>
                  </a:lnTo>
                  <a:cubicBezTo>
                    <a:pt y="3523" x="11746"/>
                    <a:pt y="3581" x="11741"/>
                    <a:pt y="3635" x="11738"/>
                  </a:cubicBezTo>
                  <a:cubicBezTo>
                    <a:pt y="3688" x="11734"/>
                    <a:pt y="3737" x="11733"/>
                    <a:pt y="3782" x="11733"/>
                  </a:cubicBezTo>
                  <a:cubicBezTo>
                    <a:pt y="4034" x="11733"/>
                    <a:pt y="4223" x="11779"/>
                    <a:pt y="4347" x="11871"/>
                  </a:cubicBezTo>
                  <a:cubicBezTo>
                    <a:pt y="4471" x="11962"/>
                    <a:pt y="4534" x="12102"/>
                    <a:pt y="4534" x="12289"/>
                  </a:cubicBezTo>
                  <a:lnTo>
                    <a:pt y="4534" x="12591"/>
                  </a:lnTo>
                  <a:lnTo>
                    <a:pt y="4085" x="12644"/>
                  </a:lnTo>
                  <a:lnTo>
                    <a:pt y="4085" x="12325"/>
                  </a:lnTo>
                  <a:cubicBezTo>
                    <a:pt y="4085" x="12228"/>
                    <a:pt y="4057" x="12158"/>
                    <a:pt y="4000" x="12114"/>
                  </a:cubicBezTo>
                  <a:cubicBezTo>
                    <a:pt y="3944" x="12070"/>
                    <a:pt y="3854" x="12048"/>
                    <a:pt y="3729" x="12048"/>
                  </a:cubicBezTo>
                  <a:cubicBezTo>
                    <a:pt y="3704" x="12048"/>
                    <a:pt y="3669" x="12049"/>
                    <a:pt y="3625" x="12053"/>
                  </a:cubicBezTo>
                  <a:cubicBezTo>
                    <a:pt y="3580" x="12056"/>
                    <a:pt y="3524" x="12061"/>
                    <a:pt y="3458" x="12068"/>
                  </a:cubicBezTo>
                  <a:lnTo>
                    <a:pt y="1687" x="12272"/>
                  </a:lnTo>
                  <a:lnTo>
                    <a:pt y="1687" x="12900"/>
                  </a:lnTo>
                  <a:lnTo>
                    <a:pt y="1270" x="12948"/>
                  </a:lnTo>
                  <a:lnTo>
                    <a:pt y="1270" x="12318"/>
                  </a:lnTo>
                  <a:lnTo>
                    <a:pt y="344" x="12423"/>
                  </a:lnTo>
                  <a:close/>
                  <a:moveTo>
                    <a:pt y="0" x="15629"/>
                  </a:moveTo>
                  <a:lnTo>
                    <a:pt y="4534" x="15110"/>
                  </a:lnTo>
                  <a:lnTo>
                    <a:pt y="4534" x="15425"/>
                  </a:lnTo>
                  <a:lnTo>
                    <a:pt y="0" x="15944"/>
                  </a:lnTo>
                  <a:close/>
                  <a:moveTo>
                    <a:pt y="0" x="18454"/>
                  </a:moveTo>
                  <a:cubicBezTo>
                    <a:pt y="0" x="18220"/>
                    <a:pt y="78" x="18048"/>
                    <a:pt y="233" x="17939"/>
                  </a:cubicBezTo>
                  <a:cubicBezTo>
                    <a:pt y="389" x="17830"/>
                    <a:pt y="659" x="17754"/>
                    <a:pt y="1043" x="17711"/>
                  </a:cubicBezTo>
                  <a:lnTo>
                    <a:pt y="1270" x="17685"/>
                  </a:lnTo>
                  <a:lnTo>
                    <a:pt y="1270" x="17384"/>
                  </a:lnTo>
                  <a:lnTo>
                    <a:pt y="1687" x="17339"/>
                  </a:lnTo>
                  <a:lnTo>
                    <a:pt y="1687" x="17641"/>
                  </a:lnTo>
                  <a:lnTo>
                    <a:pt y="4534" x="17314"/>
                  </a:lnTo>
                  <a:lnTo>
                    <a:pt y="4534" x="17630"/>
                  </a:lnTo>
                  <a:lnTo>
                    <a:pt y="1687" x="17956"/>
                  </a:lnTo>
                  <a:lnTo>
                    <a:pt y="1687" x="18474"/>
                  </a:lnTo>
                  <a:lnTo>
                    <a:pt y="1270" x="18521"/>
                  </a:lnTo>
                  <a:lnTo>
                    <a:pt y="1270" x="18002"/>
                  </a:lnTo>
                  <a:lnTo>
                    <a:pt y="982" x="18036"/>
                  </a:lnTo>
                  <a:cubicBezTo>
                    <a:pt y="778" x="18061"/>
                    <a:pt y="638" x="18100"/>
                    <a:pt y="561" x="18152"/>
                  </a:cubicBezTo>
                  <a:cubicBezTo>
                    <a:pt y="484" x="18204"/>
                    <a:pt y="446" x="18287"/>
                    <a:pt y="446" x="18401"/>
                  </a:cubicBezTo>
                  <a:lnTo>
                    <a:pt y="446" x="18702"/>
                  </a:lnTo>
                  <a:lnTo>
                    <a:pt y="0" x="18752"/>
                  </a:lnTo>
                  <a:close/>
                  <a:moveTo>
                    <a:pt y="0" x="18953"/>
                  </a:moveTo>
                  <a:lnTo>
                    <a:pt y="4534" x="18434"/>
                  </a:lnTo>
                  <a:lnTo>
                    <a:pt y="4534" x="18749"/>
                  </a:lnTo>
                  <a:lnTo>
                    <a:pt y="0" x="19268"/>
                  </a:lnTo>
                  <a:close/>
                  <a:moveTo>
                    <a:pt y="1270" x="25273"/>
                  </a:moveTo>
                  <a:lnTo>
                    <a:pt y="4534" x="24898"/>
                  </a:lnTo>
                  <a:lnTo>
                    <a:pt y="4534" x="25213"/>
                  </a:lnTo>
                  <a:lnTo>
                    <a:pt y="1270" x="25588"/>
                  </a:lnTo>
                  <a:close/>
                  <a:moveTo>
                    <a:pt y="344" x="33317"/>
                  </a:moveTo>
                  <a:lnTo>
                    <a:pt y="1270" x="33211"/>
                  </a:lnTo>
                  <a:lnTo>
                    <a:pt y="1270" x="32949"/>
                  </a:lnTo>
                  <a:lnTo>
                    <a:pt y="1687" x="32899"/>
                  </a:lnTo>
                  <a:lnTo>
                    <a:pt y="1687" x="33166"/>
                  </a:lnTo>
                  <a:lnTo>
                    <a:pt y="3458" x="32962"/>
                  </a:lnTo>
                  <a:cubicBezTo>
                    <a:pt y="3523" x="32955"/>
                    <a:pt y="3581" x="32950"/>
                    <a:pt y="3635" x="32947"/>
                  </a:cubicBezTo>
                  <a:cubicBezTo>
                    <a:pt y="3688" x="32943"/>
                    <a:pt y="3737" x="32942"/>
                    <a:pt y="3782" x="32942"/>
                  </a:cubicBezTo>
                  <a:cubicBezTo>
                    <a:pt y="4034" x="32942"/>
                    <a:pt y="4223" x="32988"/>
                    <a:pt y="4347" x="33080"/>
                  </a:cubicBezTo>
                  <a:cubicBezTo>
                    <a:pt y="4471" x="33171"/>
                    <a:pt y="4534" x="33311"/>
                    <a:pt y="4534" x="33498"/>
                  </a:cubicBezTo>
                  <a:lnTo>
                    <a:pt y="4534" x="33800"/>
                  </a:lnTo>
                  <a:lnTo>
                    <a:pt y="4085" x="33853"/>
                  </a:lnTo>
                  <a:lnTo>
                    <a:pt y="4085" x="33534"/>
                  </a:lnTo>
                  <a:cubicBezTo>
                    <a:pt y="4085" x="33437"/>
                    <a:pt y="4057" x="33367"/>
                    <a:pt y="4000" x="33323"/>
                  </a:cubicBezTo>
                  <a:cubicBezTo>
                    <a:pt y="3944" x="33279"/>
                    <a:pt y="3854" x="33257"/>
                    <a:pt y="3729" x="33257"/>
                  </a:cubicBezTo>
                  <a:cubicBezTo>
                    <a:pt y="3704" x="33257"/>
                    <a:pt y="3669" x="33258"/>
                    <a:pt y="3625" x="33262"/>
                  </a:cubicBezTo>
                  <a:cubicBezTo>
                    <a:pt y="3580" x="33265"/>
                    <a:pt y="3524" x="33270"/>
                    <a:pt y="3458" x="33277"/>
                  </a:cubicBezTo>
                  <a:lnTo>
                    <a:pt y="1687" x="33481"/>
                  </a:lnTo>
                  <a:lnTo>
                    <a:pt y="1687" x="34109"/>
                  </a:lnTo>
                  <a:lnTo>
                    <a:pt y="1270" x="34157"/>
                  </a:lnTo>
                  <a:lnTo>
                    <a:pt y="1270" x="33527"/>
                  </a:lnTo>
                  <a:lnTo>
                    <a:pt y="344" x="33632"/>
                  </a:lnTo>
                  <a:close/>
                  <a:moveTo>
                    <a:pt y="3794" x="34337"/>
                  </a:moveTo>
                  <a:lnTo>
                    <a:pt y="4534" x="34253"/>
                  </a:lnTo>
                  <a:lnTo>
                    <a:pt y="4534" x="34615"/>
                  </a:lnTo>
                  <a:lnTo>
                    <a:pt y="3794" x="34699"/>
                  </a:lnTo>
                  <a:close/>
                  <a:moveTo>
                    <a:pt y="1192" x="3384"/>
                  </a:moveTo>
                  <a:cubicBezTo>
                    <a:pt y="1192" x="3120"/>
                    <a:pt y="1294" x="2912"/>
                    <a:pt y="1498" x="2758"/>
                  </a:cubicBezTo>
                  <a:cubicBezTo>
                    <a:pt y="1702" x="2605"/>
                    <a:pt y="1977" x="2528"/>
                    <a:pt y="2325" x="2528"/>
                  </a:cubicBezTo>
                  <a:cubicBezTo>
                    <a:pt y="2508" x="2528"/>
                    <a:pt y="2658" x="2565"/>
                    <a:pt y="2775" x="2639"/>
                  </a:cubicBezTo>
                  <a:cubicBezTo>
                    <a:pt y="2893" x="2713"/>
                    <a:pt y="2987" x="2830"/>
                    <a:pt y="3059" x="2990"/>
                  </a:cubicBezTo>
                  <a:lnTo>
                    <a:pt y="3106" x="3098"/>
                  </a:lnTo>
                  <a:lnTo>
                    <a:pt y="3120" x="3131"/>
                  </a:lnTo>
                  <a:cubicBezTo>
                    <a:pt y="3235" x="3384"/>
                    <a:pt y="3386" x="3511"/>
                    <a:pt y="3572" x="3511"/>
                  </a:cubicBezTo>
                  <a:cubicBezTo>
                    <a:pt y="3745" x="3511"/>
                    <a:pt y="3888" x="3463"/>
                    <a:pt y="4000" x="3366"/>
                  </a:cubicBezTo>
                  <a:cubicBezTo>
                    <a:pt y="4113" x="3270"/>
                    <a:pt y="4169" x="3144"/>
                    <a:pt y="4169" x="2990"/>
                  </a:cubicBezTo>
                  <a:cubicBezTo>
                    <a:pt y="4169" x="2888"/>
                    <a:pt y="4143" x="2780"/>
                    <a:pt y="4091" x="2668"/>
                  </a:cubicBezTo>
                  <a:cubicBezTo>
                    <a:pt y="4038" x="2556"/>
                    <a:pt y="3962" x="2443"/>
                    <a:pt y="3861" x="2328"/>
                  </a:cubicBezTo>
                  <a:lnTo>
                    <a:pt y="4414" x="2266"/>
                  </a:lnTo>
                  <a:cubicBezTo>
                    <a:pt y="4484" x="2401"/>
                    <a:pt y="4535" x="2524"/>
                    <a:pt y="4569" x="2636"/>
                  </a:cubicBezTo>
                  <a:cubicBezTo>
                    <a:pt y="4602" x="2748"/>
                    <a:pt y="4618" x="2854"/>
                    <a:pt y="4618" x="2956"/>
                  </a:cubicBezTo>
                  <a:cubicBezTo>
                    <a:pt y="4618" x="3217"/>
                    <a:pt y="4509" x="3429"/>
                    <a:pt y="4292" x="3590"/>
                  </a:cubicBezTo>
                  <a:cubicBezTo>
                    <a:pt y="4074" x="3752"/>
                    <a:pt y="3793" x="3833"/>
                    <a:pt y="3447" x="3833"/>
                  </a:cubicBezTo>
                  <a:cubicBezTo>
                    <a:pt y="3258" x="3833"/>
                    <a:pt y="3110" x="3798"/>
                    <a:pt y="3001" x="3727"/>
                  </a:cubicBezTo>
                  <a:cubicBezTo>
                    <a:pt y="2892" x="3657"/>
                    <a:pt y="2788" x="3517"/>
                    <a:pt y="2689" x="3307"/>
                  </a:cubicBezTo>
                  <a:lnTo>
                    <a:pt y="2637" x="3206"/>
                  </a:lnTo>
                  <a:cubicBezTo>
                    <a:pt y="2633" x="3198"/>
                    <a:pt y="2627" x="3185"/>
                    <a:pt y="2619" x="3168"/>
                  </a:cubicBezTo>
                  <a:cubicBezTo>
                    <a:pt y="2516" x="2947"/>
                    <a:pt y="2369" x="2836"/>
                    <a:pt y="2177" x="2836"/>
                  </a:cubicBezTo>
                  <a:cubicBezTo>
                    <a:pt y="2011" x="2836"/>
                    <a:pt y="1881" x="2884"/>
                    <a:pt y="1785" x="2979"/>
                  </a:cubicBezTo>
                  <a:cubicBezTo>
                    <a:pt y="1688" x="3074"/>
                    <a:pt y="1640" x="3205"/>
                    <a:pt y="1640" x="3370"/>
                  </a:cubicBezTo>
                  <a:cubicBezTo>
                    <a:pt y="1640" x="3469"/>
                    <a:pt y="1660" x="3564"/>
                    <a:pt y="1699" x="3656"/>
                  </a:cubicBezTo>
                  <a:cubicBezTo>
                    <a:pt y="1738" x="3749"/>
                    <a:pt y="1796" x="3837"/>
                    <a:pt y="1873" x="3920"/>
                  </a:cubicBezTo>
                  <a:lnTo>
                    <a:pt y="1367" x="3980"/>
                  </a:lnTo>
                  <a:cubicBezTo>
                    <a:pt y="1308" x="3884"/>
                    <a:pt y="1265" x="3787"/>
                    <a:pt y="1235" x="3688"/>
                  </a:cubicBezTo>
                  <a:cubicBezTo>
                    <a:pt y="1206" x="3589"/>
                    <a:pt y="1192" x="3488"/>
                    <a:pt y="1192" x="3384"/>
                  </a:cubicBezTo>
                  <a:close/>
                  <a:moveTo>
                    <a:pt y="1192" x="6514"/>
                  </a:moveTo>
                  <a:cubicBezTo>
                    <a:pt y="1192" x="6361"/>
                    <a:pt y="1232" x="6220"/>
                    <a:pt y="1311" x="6091"/>
                  </a:cubicBezTo>
                  <a:cubicBezTo>
                    <a:pt y="1391" x="5962"/>
                    <a:pt y="1508" x="5850"/>
                    <a:pt y="1664" x="5754"/>
                  </a:cubicBezTo>
                  <a:cubicBezTo>
                    <a:pt y="1891" x="5614"/>
                    <a:pt y="2147" x="5508"/>
                    <a:pt y="2431" x="5437"/>
                  </a:cubicBezTo>
                  <a:cubicBezTo>
                    <a:pt y="2716" x="5365"/>
                    <a:pt y="3027" x="5330"/>
                    <a:pt y="3365" x="5330"/>
                  </a:cubicBezTo>
                  <a:cubicBezTo>
                    <a:pt y="3767" x="5330"/>
                    <a:pt y="4077" x="5398"/>
                    <a:pt y="4293" x="5535"/>
                  </a:cubicBezTo>
                  <a:cubicBezTo>
                    <a:pt y="4510" x="5672"/>
                    <a:pt y="4618" x="5868"/>
                    <a:pt y="4618" x="6122"/>
                  </a:cubicBezTo>
                  <a:cubicBezTo>
                    <a:pt y="4618" x="6224"/>
                    <a:pt y="4602" x="6323"/>
                    <a:pt y="4570" x="6419"/>
                  </a:cubicBezTo>
                  <a:cubicBezTo>
                    <a:pt y="4538" x="6516"/>
                    <a:pt y="4490" x="6610"/>
                    <a:pt y="4426" x="6701"/>
                  </a:cubicBezTo>
                  <a:lnTo>
                    <a:pt y="3895" x="6761"/>
                  </a:lnTo>
                  <a:lnTo>
                    <a:pt y="3895" x="6761"/>
                  </a:lnTo>
                  <a:cubicBezTo>
                    <a:pt y="3985" x="6655"/>
                    <a:pt y="4052" x="6553"/>
                    <a:pt y="4097" x="6455"/>
                  </a:cubicBezTo>
                  <a:cubicBezTo>
                    <a:pt y="4141" x="6358"/>
                    <a:pt y="4164" x="6266"/>
                    <a:pt y="4164" x="6179"/>
                  </a:cubicBezTo>
                  <a:cubicBezTo>
                    <a:pt y="4164" x="6003"/>
                    <a:pt y="4092" x="5872"/>
                    <a:pt y="3948" x="5786"/>
                  </a:cubicBezTo>
                  <a:cubicBezTo>
                    <a:pt y="3804" x="5700"/>
                    <a:pt y="3586" x="5657"/>
                    <a:pt y="3292" x="5657"/>
                  </a:cubicBezTo>
                  <a:cubicBezTo>
                    <a:pt y="3050" x="5657"/>
                    <a:pt y="2815" x="5683"/>
                    <a:pt y="2587" x="5737"/>
                  </a:cubicBezTo>
                  <a:cubicBezTo>
                    <a:pt y="2360" x="5791"/>
                    <a:pt y="2162" x="5867"/>
                    <a:pt y="1993" x="5965"/>
                  </a:cubicBezTo>
                  <a:cubicBezTo>
                    <a:pt y="1882" x="6026"/>
                    <a:pt y="1797" x="6103"/>
                    <a:pt y="1737" x="6193"/>
                  </a:cubicBezTo>
                  <a:cubicBezTo>
                    <a:pt y="1676" x="6284"/>
                    <a:pt y="1646" x="6380"/>
                    <a:pt y="1646" x="6480"/>
                  </a:cubicBezTo>
                  <a:cubicBezTo>
                    <a:pt y="1646" x="6571"/>
                    <a:pt y="1670" x="6660"/>
                    <a:pt y="1716" x="6745"/>
                  </a:cubicBezTo>
                  <a:cubicBezTo>
                    <a:pt y="1763" x="6830"/>
                    <a:pt y="1833" x="6910"/>
                    <a:pt y="1926" x="6985"/>
                  </a:cubicBezTo>
                  <a:lnTo>
                    <a:pt y="1396" x="7049"/>
                  </a:lnTo>
                  <a:cubicBezTo>
                    <a:pt y="1328" x="6957"/>
                    <a:pt y="1277" x="6868"/>
                    <a:pt y="1243" x="6780"/>
                  </a:cubicBezTo>
                  <a:cubicBezTo>
                    <a:pt y="1209" x="6692"/>
                    <a:pt y="1192" x="6603"/>
                    <a:pt y="1192" x="6514"/>
                  </a:cubicBezTo>
                  <a:close/>
                  <a:moveTo>
                    <a:pt y="1192" x="8352"/>
                  </a:moveTo>
                  <a:cubicBezTo>
                    <a:pt y="1192" x="8176"/>
                    <a:pt y="1254" x="8018"/>
                    <a:pt y="1378" x="7879"/>
                  </a:cubicBezTo>
                  <a:cubicBezTo>
                    <a:pt y="1502" x="7740"/>
                    <a:pt y="1695" x="7614"/>
                    <a:pt y="1955" x="7501"/>
                  </a:cubicBezTo>
                  <a:cubicBezTo>
                    <a:pt y="2122" x="7429"/>
                    <a:pt y="2328" x="7370"/>
                    <a:pt y="2574" x="7325"/>
                  </a:cubicBezTo>
                  <a:cubicBezTo>
                    <a:pt y="2820" x="7280"/>
                    <a:pt y="3061" x="7258"/>
                    <a:pt y="3298" x="7258"/>
                  </a:cubicBezTo>
                  <a:cubicBezTo>
                    <a:pt y="3706" x="7258"/>
                    <a:pt y="4028" x="7323"/>
                    <a:pt y="4264" x="7454"/>
                  </a:cubicBezTo>
                  <a:cubicBezTo>
                    <a:pt y="4500" x="7584"/>
                    <a:pt y="4618" x="7762"/>
                    <a:pt y="4618" x="7987"/>
                  </a:cubicBezTo>
                  <a:cubicBezTo>
                    <a:pt y="4618" x="8165"/>
                    <a:pt y="4556" x="8324"/>
                    <a:pt y="4432" x="8463"/>
                  </a:cubicBezTo>
                  <a:cubicBezTo>
                    <a:pt y="4307" x="8602"/>
                    <a:pt y="4115" x="8728"/>
                    <a:pt y="3855" x="8840"/>
                  </a:cubicBezTo>
                  <a:cubicBezTo>
                    <a:pt y="3686" x="8912"/>
                    <a:pt y="3473" x="8970"/>
                    <a:pt y="3217" x="9014"/>
                  </a:cubicBezTo>
                  <a:cubicBezTo>
                    <a:pt y="2960" x="9059"/>
                    <a:pt y="2703" x="9081"/>
                    <a:pt y="2445" x="9081"/>
                  </a:cubicBezTo>
                  <a:cubicBezTo>
                    <a:pt y="2072" x="9081"/>
                    <a:pt y="1770" x="9014"/>
                    <a:pt y="1538" x="8880"/>
                  </a:cubicBezTo>
                  <a:cubicBezTo>
                    <a:pt y="1307" x="8746"/>
                    <a:pt y="1192" x="8570"/>
                    <a:pt y="1192" x="8352"/>
                  </a:cubicBezTo>
                  <a:close/>
                  <a:moveTo>
                    <a:pt y="1192" x="14096"/>
                  </a:moveTo>
                  <a:cubicBezTo>
                    <a:pt y="1192" x="13920"/>
                    <a:pt y="1254" x="13762"/>
                    <a:pt y="1378" x="13623"/>
                  </a:cubicBezTo>
                  <a:cubicBezTo>
                    <a:pt y="1502" x="13484"/>
                    <a:pt y="1695" x="13358"/>
                    <a:pt y="1955" x="13245"/>
                  </a:cubicBezTo>
                  <a:cubicBezTo>
                    <a:pt y="2122" x="13173"/>
                    <a:pt y="2328" x="13114"/>
                    <a:pt y="2574" x="13069"/>
                  </a:cubicBezTo>
                  <a:cubicBezTo>
                    <a:pt y="2820" x="13024"/>
                    <a:pt y="3061" x="13002"/>
                    <a:pt y="3298" x="13002"/>
                  </a:cubicBezTo>
                  <a:cubicBezTo>
                    <a:pt y="3706" x="13002"/>
                    <a:pt y="4028" x="13067"/>
                    <a:pt y="4264" x="13198"/>
                  </a:cubicBezTo>
                  <a:cubicBezTo>
                    <a:pt y="4500" x="13328"/>
                    <a:pt y="4618" x="13506"/>
                    <a:pt y="4618" x="13731"/>
                  </a:cubicBezTo>
                  <a:cubicBezTo>
                    <a:pt y="4618" x="13909"/>
                    <a:pt y="4556" x="14068"/>
                    <a:pt y="4432" x="14207"/>
                  </a:cubicBezTo>
                  <a:cubicBezTo>
                    <a:pt y="4307" x="14346"/>
                    <a:pt y="4115" x="14472"/>
                    <a:pt y="3855" x="14584"/>
                  </a:cubicBezTo>
                  <a:cubicBezTo>
                    <a:pt y="3686" x="14656"/>
                    <a:pt y="3473" x="14714"/>
                    <a:pt y="3217" x="14758"/>
                  </a:cubicBezTo>
                  <a:cubicBezTo>
                    <a:pt y="2960" x="14803"/>
                    <a:pt y="2703" x="14825"/>
                    <a:pt y="2445" x="14825"/>
                  </a:cubicBezTo>
                  <a:cubicBezTo>
                    <a:pt y="2072" x="14825"/>
                    <a:pt y="1770" x="14758"/>
                    <a:pt y="1538" x="14624"/>
                  </a:cubicBezTo>
                  <a:cubicBezTo>
                    <a:pt y="1307" x="14490"/>
                    <a:pt y="1192" x="14314"/>
                    <a:pt y="1192" x="14096"/>
                  </a:cubicBezTo>
                  <a:close/>
                  <a:moveTo>
                    <a:pt y="1192" x="20509"/>
                  </a:moveTo>
                  <a:cubicBezTo>
                    <a:pt y="1192" x="20403"/>
                    <a:pt y="1211" x="20293"/>
                    <a:pt y="1249" x="20179"/>
                  </a:cubicBezTo>
                  <a:cubicBezTo>
                    <a:pt y="1286" x="20066"/>
                    <a:pt y="1343" x="19950"/>
                    <a:pt y="1419" x="19831"/>
                  </a:cubicBezTo>
                  <a:lnTo>
                    <a:pt y="1914" x="19776"/>
                  </a:lnTo>
                  <a:cubicBezTo>
                    <a:pt y="1825" x="19890"/>
                    <a:pt y="1758" x="20001"/>
                    <a:pt y="1713" x="20109"/>
                  </a:cubicBezTo>
                  <a:cubicBezTo>
                    <a:pt y="1669" x="20217"/>
                    <a:pt y="1646" x="20322"/>
                    <a:pt y="1646" x="20425"/>
                  </a:cubicBezTo>
                  <a:cubicBezTo>
                    <a:pt y="1646" x="20574"/>
                    <a:pt y="1694" x="20691"/>
                    <a:pt y="1790" x="20773"/>
                  </a:cubicBezTo>
                  <a:cubicBezTo>
                    <a:pt y="1887" x="20856"/>
                    <a:pt y="2021" x="20898"/>
                    <a:pt y="2194" x="20898"/>
                  </a:cubicBezTo>
                  <a:cubicBezTo>
                    <a:pt y="2233" x="20898"/>
                    <a:pt y="2261" x="20897"/>
                    <a:pt y="2280" x="20896"/>
                  </a:cubicBezTo>
                  <a:cubicBezTo>
                    <a:pt y="2298" x="20895"/>
                    <a:pt y="2315" x="20893"/>
                    <a:pt y="2331" x="20891"/>
                  </a:cubicBezTo>
                  <a:lnTo>
                    <a:pt y="2474" x="20874"/>
                  </a:lnTo>
                  <a:lnTo>
                    <a:pt y="2474" x="20435"/>
                  </a:lnTo>
                  <a:cubicBezTo>
                    <a:pt y="2474" x="20121"/>
                    <a:pt y="2584" x="19875"/>
                    <a:pt y="2806" x="19696"/>
                  </a:cubicBezTo>
                  <a:cubicBezTo>
                    <a:pt y="3027" x="19518"/>
                    <a:pt y="3328" x="19428"/>
                    <a:pt y="3709" x="19428"/>
                  </a:cubicBezTo>
                  <a:cubicBezTo>
                    <a:pt y="3975" x="19428"/>
                    <a:pt y="4193" x="19481"/>
                    <a:pt y="4363" x="19585"/>
                  </a:cubicBezTo>
                  <a:cubicBezTo>
                    <a:pt y="4533" x="19690"/>
                    <a:pt y="4618" x="19823"/>
                    <a:pt y="4618" x="19987"/>
                  </a:cubicBezTo>
                  <a:cubicBezTo>
                    <a:pt y="4618" x="20132"/>
                    <a:pt y="4570" x="20263"/>
                    <a:pt y="4474" x="20381"/>
                  </a:cubicBezTo>
                  <a:cubicBezTo>
                    <a:pt y="4378" x="20499"/>
                    <a:pt y="4232" x="20605"/>
                    <a:pt y="4038" x="20697"/>
                  </a:cubicBezTo>
                  <a:lnTo>
                    <a:pt y="4038" x="20697"/>
                  </a:lnTo>
                  <a:lnTo>
                    <a:pt y="4534" x="20639"/>
                  </a:lnTo>
                  <a:lnTo>
                    <a:pt y="4534" x="20954"/>
                  </a:lnTo>
                  <a:lnTo>
                    <a:pt y="2672" x="21168"/>
                  </a:lnTo>
                  <a:cubicBezTo>
                    <a:pt y="2575" x="21179"/>
                    <a:pt y="2483" x="21188"/>
                    <a:pt y="2396" x="21194"/>
                  </a:cubicBezTo>
                  <a:cubicBezTo>
                    <a:pt y="2310" x="21199"/>
                    <a:pt y="2235" x="21202"/>
                    <a:pt y="2171" x="21202"/>
                  </a:cubicBezTo>
                  <a:cubicBezTo>
                    <a:pt y="1852" x="21202"/>
                    <a:pt y="1609" x="21143"/>
                    <a:pt y="1442" x="21025"/>
                  </a:cubicBezTo>
                  <a:cubicBezTo>
                    <a:pt y="1275" x="20907"/>
                    <a:pt y="1192" x="20735"/>
                    <a:pt y="1192" x="20509"/>
                  </a:cubicBezTo>
                  <a:close/>
                  <a:moveTo>
                    <a:pt y="1192" x="26906"/>
                  </a:moveTo>
                  <a:cubicBezTo>
                    <a:pt y="1192" x="26642"/>
                    <a:pt y="1294" x="26434"/>
                    <a:pt y="1498" x="26280"/>
                  </a:cubicBezTo>
                  <a:cubicBezTo>
                    <a:pt y="1702" x="26127"/>
                    <a:pt y="1977" x="26050"/>
                    <a:pt y="2325" x="26050"/>
                  </a:cubicBezTo>
                  <a:cubicBezTo>
                    <a:pt y="2508" x="26050"/>
                    <a:pt y="2658" x="26087"/>
                    <a:pt y="2775" x="26161"/>
                  </a:cubicBezTo>
                  <a:cubicBezTo>
                    <a:pt y="2893" x="26235"/>
                    <a:pt y="2987" x="26352"/>
                    <a:pt y="3059" x="26512"/>
                  </a:cubicBezTo>
                  <a:lnTo>
                    <a:pt y="3106" x="26620"/>
                  </a:lnTo>
                  <a:lnTo>
                    <a:pt y="3120" x="26653"/>
                  </a:lnTo>
                  <a:cubicBezTo>
                    <a:pt y="3235" x="26906"/>
                    <a:pt y="3386" x="27033"/>
                    <a:pt y="3572" x="27033"/>
                  </a:cubicBezTo>
                  <a:cubicBezTo>
                    <a:pt y="3745" x="27033"/>
                    <a:pt y="3888" x="26985"/>
                    <a:pt y="4000" x="26888"/>
                  </a:cubicBezTo>
                  <a:cubicBezTo>
                    <a:pt y="4113" x="26792"/>
                    <a:pt y="4169" x="26666"/>
                    <a:pt y="4169" x="26512"/>
                  </a:cubicBezTo>
                  <a:cubicBezTo>
                    <a:pt y="4169" x="26410"/>
                    <a:pt y="4143" x="26302"/>
                    <a:pt y="4091" x="26190"/>
                  </a:cubicBezTo>
                  <a:cubicBezTo>
                    <a:pt y="4038" x="26078"/>
                    <a:pt y="3962" x="25965"/>
                    <a:pt y="3861" x="25850"/>
                  </a:cubicBezTo>
                  <a:lnTo>
                    <a:pt y="4414" x="25788"/>
                  </a:lnTo>
                  <a:cubicBezTo>
                    <a:pt y="4484" x="25923"/>
                    <a:pt y="4535" x="26046"/>
                    <a:pt y="4569" x="26158"/>
                  </a:cubicBezTo>
                  <a:cubicBezTo>
                    <a:pt y="4602" x="26270"/>
                    <a:pt y="4618" x="26376"/>
                    <a:pt y="4618" x="26478"/>
                  </a:cubicBezTo>
                  <a:cubicBezTo>
                    <a:pt y="4618" x="26739"/>
                    <a:pt y="4509" x="26951"/>
                    <a:pt y="4292" x="27112"/>
                  </a:cubicBezTo>
                  <a:cubicBezTo>
                    <a:pt y="4074" x="27274"/>
                    <a:pt y="3793" x="27355"/>
                    <a:pt y="3447" x="27355"/>
                  </a:cubicBezTo>
                  <a:cubicBezTo>
                    <a:pt y="3258" x="27355"/>
                    <a:pt y="3110" x="27320"/>
                    <a:pt y="3001" x="27249"/>
                  </a:cubicBezTo>
                  <a:cubicBezTo>
                    <a:pt y="2892" x="27179"/>
                    <a:pt y="2788" x="27039"/>
                    <a:pt y="2689" x="26829"/>
                  </a:cubicBezTo>
                  <a:lnTo>
                    <a:pt y="2637" x="26728"/>
                  </a:lnTo>
                  <a:cubicBezTo>
                    <a:pt y="2633" x="26720"/>
                    <a:pt y="2627" x="26707"/>
                    <a:pt y="2619" x="26690"/>
                  </a:cubicBezTo>
                  <a:cubicBezTo>
                    <a:pt y="2516" x="26469"/>
                    <a:pt y="2369" x="26358"/>
                    <a:pt y="2177" x="26358"/>
                  </a:cubicBezTo>
                  <a:cubicBezTo>
                    <a:pt y="2011" x="26358"/>
                    <a:pt y="1881" x="26406"/>
                    <a:pt y="1785" x="26501"/>
                  </a:cubicBezTo>
                  <a:cubicBezTo>
                    <a:pt y="1688" x="26596"/>
                    <a:pt y="1640" x="26727"/>
                    <a:pt y="1640" x="26892"/>
                  </a:cubicBezTo>
                  <a:cubicBezTo>
                    <a:pt y="1640" x="26991"/>
                    <a:pt y="1660" x="27086"/>
                    <a:pt y="1699" x="27178"/>
                  </a:cubicBezTo>
                  <a:cubicBezTo>
                    <a:pt y="1738" x="27271"/>
                    <a:pt y="1796" x="27359"/>
                    <a:pt y="1873" x="27442"/>
                  </a:cubicBezTo>
                  <a:lnTo>
                    <a:pt y="1367" x="27502"/>
                  </a:lnTo>
                  <a:cubicBezTo>
                    <a:pt y="1308" x="27406"/>
                    <a:pt y="1265" x="27309"/>
                    <a:pt y="1235" x="27210"/>
                  </a:cubicBezTo>
                  <a:cubicBezTo>
                    <a:pt y="1206" x="27111"/>
                    <a:pt y="1192" x="27010"/>
                    <a:pt y="1192" x="26906"/>
                  </a:cubicBezTo>
                  <a:close/>
                  <a:moveTo>
                    <a:pt y="1192" x="29848"/>
                  </a:moveTo>
                  <a:cubicBezTo>
                    <a:pt y="1192" x="29584"/>
                    <a:pt y="1294" x="29376"/>
                    <a:pt y="1498" x="29222"/>
                  </a:cubicBezTo>
                  <a:cubicBezTo>
                    <a:pt y="1702" x="29069"/>
                    <a:pt y="1977" x="28992"/>
                    <a:pt y="2325" x="28992"/>
                  </a:cubicBezTo>
                  <a:cubicBezTo>
                    <a:pt y="2508" x="28992"/>
                    <a:pt y="2658" x="29029"/>
                    <a:pt y="2775" x="29103"/>
                  </a:cubicBezTo>
                  <a:cubicBezTo>
                    <a:pt y="2893" x="29177"/>
                    <a:pt y="2987" x="29294"/>
                    <a:pt y="3059" x="29454"/>
                  </a:cubicBezTo>
                  <a:lnTo>
                    <a:pt y="3106" x="29562"/>
                  </a:lnTo>
                  <a:lnTo>
                    <a:pt y="3120" x="29595"/>
                  </a:lnTo>
                  <a:cubicBezTo>
                    <a:pt y="3235" x="29848"/>
                    <a:pt y="3386" x="29975"/>
                    <a:pt y="3572" x="29975"/>
                  </a:cubicBezTo>
                  <a:cubicBezTo>
                    <a:pt y="3745" x="29975"/>
                    <a:pt y="3888" x="29927"/>
                    <a:pt y="4000" x="29830"/>
                  </a:cubicBezTo>
                  <a:cubicBezTo>
                    <a:pt y="4113" x="29734"/>
                    <a:pt y="4169" x="29608"/>
                    <a:pt y="4169" x="29454"/>
                  </a:cubicBezTo>
                  <a:cubicBezTo>
                    <a:pt y="4169" x="29352"/>
                    <a:pt y="4143" x="29244"/>
                    <a:pt y="4091" x="29132"/>
                  </a:cubicBezTo>
                  <a:cubicBezTo>
                    <a:pt y="4038" x="29020"/>
                    <a:pt y="3962" x="28907"/>
                    <a:pt y="3861" x="28792"/>
                  </a:cubicBezTo>
                  <a:lnTo>
                    <a:pt y="4414" x="28730"/>
                  </a:lnTo>
                  <a:cubicBezTo>
                    <a:pt y="4484" x="28865"/>
                    <a:pt y="4535" x="28988"/>
                    <a:pt y="4569" x="29100"/>
                  </a:cubicBezTo>
                  <a:cubicBezTo>
                    <a:pt y="4602" x="29212"/>
                    <a:pt y="4618" x="29318"/>
                    <a:pt y="4618" x="29420"/>
                  </a:cubicBezTo>
                  <a:cubicBezTo>
                    <a:pt y="4618" x="29681"/>
                    <a:pt y="4509" x="29893"/>
                    <a:pt y="4292" x="30054"/>
                  </a:cubicBezTo>
                  <a:cubicBezTo>
                    <a:pt y="4074" x="30216"/>
                    <a:pt y="3793" x="30297"/>
                    <a:pt y="3447" x="30297"/>
                  </a:cubicBezTo>
                  <a:cubicBezTo>
                    <a:pt y="3258" x="30297"/>
                    <a:pt y="3110" x="30262"/>
                    <a:pt y="3001" x="30191"/>
                  </a:cubicBezTo>
                  <a:cubicBezTo>
                    <a:pt y="2892" x="30121"/>
                    <a:pt y="2788" x="29981"/>
                    <a:pt y="2689" x="29771"/>
                  </a:cubicBezTo>
                  <a:lnTo>
                    <a:pt y="2637" x="29670"/>
                  </a:lnTo>
                  <a:cubicBezTo>
                    <a:pt y="2633" x="29662"/>
                    <a:pt y="2627" x="29649"/>
                    <a:pt y="2619" x="29632"/>
                  </a:cubicBezTo>
                  <a:cubicBezTo>
                    <a:pt y="2516" x="29411"/>
                    <a:pt y="2369" x="29300"/>
                    <a:pt y="2177" x="29300"/>
                  </a:cubicBezTo>
                  <a:cubicBezTo>
                    <a:pt y="2011" x="29300"/>
                    <a:pt y="1881" x="29348"/>
                    <a:pt y="1785" x="29443"/>
                  </a:cubicBezTo>
                  <a:cubicBezTo>
                    <a:pt y="1688" x="29538"/>
                    <a:pt y="1640" x="29669"/>
                    <a:pt y="1640" x="29834"/>
                  </a:cubicBezTo>
                  <a:cubicBezTo>
                    <a:pt y="1640" x="29933"/>
                    <a:pt y="1660" x="30028"/>
                    <a:pt y="1699" x="30120"/>
                  </a:cubicBezTo>
                  <a:cubicBezTo>
                    <a:pt y="1738" x="30213"/>
                    <a:pt y="1796" x="30301"/>
                    <a:pt y="1873" x="30384"/>
                  </a:cubicBezTo>
                  <a:lnTo>
                    <a:pt y="1367" x="30444"/>
                  </a:lnTo>
                  <a:cubicBezTo>
                    <a:pt y="1308" x="30348"/>
                    <a:pt y="1265" x="30251"/>
                    <a:pt y="1235" x="30152"/>
                  </a:cubicBezTo>
                  <a:cubicBezTo>
                    <a:pt y="1206" x="30053"/>
                    <a:pt y="1192" x="29952"/>
                    <a:pt y="1192" x="29848"/>
                  </a:cubicBezTo>
                  <a:close/>
                  <a:moveTo>
                    <a:pt y="1192" x="31809"/>
                  </a:moveTo>
                  <a:cubicBezTo>
                    <a:pt y="1192" x="31670"/>
                    <a:pt y="1231" x="31540"/>
                    <a:pt y="1308" x="31417"/>
                  </a:cubicBezTo>
                  <a:cubicBezTo>
                    <a:pt y="1386" x="31295"/>
                    <a:pt y="1497" x="31189"/>
                    <a:pt y="1640" x="31100"/>
                  </a:cubicBezTo>
                  <a:cubicBezTo>
                    <a:pt y="1870" x="30962"/>
                    <a:pt y="2130" x="30857"/>
                    <a:pt y="2423" x="30786"/>
                  </a:cubicBezTo>
                  <a:cubicBezTo>
                    <a:pt y="2715" x="30714"/>
                    <a:pt y="3031" x="30679"/>
                    <a:pt y="3371" x="30679"/>
                  </a:cubicBezTo>
                  <a:cubicBezTo>
                    <a:pt y="3769" x="30679"/>
                    <a:pt y="4077" x="30750"/>
                    <a:pt y="4293" x="30893"/>
                  </a:cubicBezTo>
                  <a:cubicBezTo>
                    <a:pt y="4510" x="31037"/>
                    <a:pt y="4618" x="31241"/>
                    <a:pt y="4618" x="31507"/>
                  </a:cubicBezTo>
                  <a:cubicBezTo>
                    <a:pt y="4618" x="31632"/>
                    <a:pt y="4599" x="31754"/>
                    <a:pt y="4560" x="31875"/>
                  </a:cubicBezTo>
                  <a:cubicBezTo>
                    <a:pt y="4521" x="31995"/>
                    <a:pt y="4463" x="32112"/>
                    <a:pt y="4385" x="32225"/>
                  </a:cubicBezTo>
                  <a:lnTo>
                    <a:pt y="3855" x="32285"/>
                  </a:lnTo>
                  <a:lnTo>
                    <a:pt y="3855" x="32285"/>
                  </a:lnTo>
                  <a:cubicBezTo>
                    <a:pt y="3956" x="32180"/>
                    <a:pt y="4032" x="32066"/>
                    <a:pt y="4085" x="31944"/>
                  </a:cubicBezTo>
                  <a:cubicBezTo>
                    <a:pt y="4137" x="31822"/>
                    <a:pt y="4164" x="31692"/>
                    <a:pt y="4164" x="31555"/>
                  </a:cubicBezTo>
                  <a:cubicBezTo>
                    <a:pt y="4164" x="31377"/>
                    <a:pt y="4090" x="31239"/>
                    <a:pt y="3942" x="31142"/>
                  </a:cubicBezTo>
                  <a:cubicBezTo>
                    <a:pt y="3794" x="31044"/>
                    <a:pt y="3586" x="30995"/>
                    <a:pt y="3316" x="30995"/>
                  </a:cubicBezTo>
                  <a:cubicBezTo>
                    <a:pt y="3285" x="30995"/>
                    <a:pt y="3248" x="30996"/>
                    <a:pt y="3205" x="30999"/>
                  </a:cubicBezTo>
                  <a:cubicBezTo>
                    <a:pt y="3162" x="31001"/>
                    <a:pt y="3104" x="31006"/>
                    <a:pt y="3030" x="31012"/>
                  </a:cubicBezTo>
                  <a:lnTo>
                    <a:pt y="3030" x="32478"/>
                  </a:lnTo>
                  <a:cubicBezTo>
                    <a:pt y="2914" x="32492"/>
                    <a:pt y="2804" x="32502"/>
                    <a:pt y="2702" x="32509"/>
                  </a:cubicBezTo>
                  <a:cubicBezTo>
                    <a:pt y="2600" x="32516"/>
                    <a:pt y="2505" x="32519"/>
                    <a:pt y="2415" x="32519"/>
                  </a:cubicBezTo>
                  <a:cubicBezTo>
                    <a:pt y="2042" x="32519"/>
                    <a:pt y="1745" x="32455"/>
                    <a:pt y="1524" x="32327"/>
                  </a:cubicBezTo>
                  <a:cubicBezTo>
                    <a:pt y="1302" x="32198"/>
                    <a:pt y="1192" x="32025"/>
                    <a:pt y="1192" x="31809"/>
                  </a:cubicBezTo>
                  <a:close/>
                  <a:moveTo>
                    <a:pt y="1192" x="22601"/>
                  </a:moveTo>
                  <a:cubicBezTo>
                    <a:pt y="1192" x="22484"/>
                    <a:pt y="1232" x="22371"/>
                    <a:pt y="1311" x="22263"/>
                  </a:cubicBezTo>
                  <a:cubicBezTo>
                    <a:pt y="1391" x="22155"/>
                    <a:pt y="1504" x="22061"/>
                    <a:pt y="1652" x="21980"/>
                  </a:cubicBezTo>
                  <a:cubicBezTo>
                    <a:pt y="1875" x="21858"/>
                    <a:pt y="2131" x="21763"/>
                    <a:pt y="2420" x="21696"/>
                  </a:cubicBezTo>
                  <a:cubicBezTo>
                    <a:pt y="2708" x="21628"/>
                    <a:pt y="3003" x="21595"/>
                    <a:pt y="3304" x="21595"/>
                  </a:cubicBezTo>
                  <a:cubicBezTo>
                    <a:pt y="3687" x="21595"/>
                    <a:pt y="3987" x="21650"/>
                    <a:pt y="4206" x="21762"/>
                  </a:cubicBezTo>
                  <a:cubicBezTo>
                    <a:pt y="4424" x="21873"/>
                    <a:pt y="4534" x="22025"/>
                    <a:pt y="4534" x="22220"/>
                  </a:cubicBezTo>
                  <a:cubicBezTo>
                    <a:pt y="4534" x="22354"/>
                    <a:pt y="4489" x="22480"/>
                    <a:pt y="4400" x="22596"/>
                  </a:cubicBezTo>
                  <a:cubicBezTo>
                    <a:pt y="4310" x="22713"/>
                    <a:pt y="4180" x="22815"/>
                    <a:pt y="4009" x="22903"/>
                  </a:cubicBezTo>
                  <a:lnTo>
                    <a:pt y="4009" x="22903"/>
                  </a:lnTo>
                  <a:lnTo>
                    <a:pt y="4254" x="22875"/>
                  </a:lnTo>
                  <a:cubicBezTo>
                    <a:pt y="4602" x="22834"/>
                    <a:pt y="4868" x="22749"/>
                    <a:pt y="5054" x="22621"/>
                  </a:cubicBezTo>
                  <a:cubicBezTo>
                    <a:pt y="5239" x="22493"/>
                    <a:pt y="5332" x="22329"/>
                    <a:pt y="5332" x="22129"/>
                  </a:cubicBezTo>
                  <a:cubicBezTo>
                    <a:pt y="5332" x="22031"/>
                    <a:pt y="5311" x="21938"/>
                    <a:pt y="5271" x="21851"/>
                  </a:cubicBezTo>
                  <a:cubicBezTo>
                    <a:pt y="5230" x="21765"/>
                    <a:pt y="5167" x="21682"/>
                    <a:pt y="5081" x="21605"/>
                  </a:cubicBezTo>
                  <a:lnTo>
                    <a:pt y="5603" x="21547"/>
                  </a:lnTo>
                  <a:cubicBezTo>
                    <a:pt y="5661" x="21629"/>
                    <a:pt y="5704" x="21717"/>
                    <a:pt y="5732" x="21812"/>
                  </a:cubicBezTo>
                  <a:cubicBezTo>
                    <a:pt y="5761" x="21907"/>
                    <a:pt y="5775" x="22009"/>
                    <a:pt y="5775" x="22120"/>
                  </a:cubicBezTo>
                  <a:cubicBezTo>
                    <a:pt y="5775" x="22420"/>
                    <a:pt y="5639" x="22659"/>
                    <a:pt y="5367" x="22837"/>
                  </a:cubicBezTo>
                  <a:cubicBezTo>
                    <a:pt y="5095" x="23014"/>
                    <a:pt y="4682" x="23134"/>
                    <a:pt y="4129" x="23197"/>
                  </a:cubicBezTo>
                  <a:lnTo>
                    <a:pt y="1270" x="23524"/>
                  </a:lnTo>
                  <a:lnTo>
                    <a:pt y="1270" x="23207"/>
                  </a:lnTo>
                  <a:lnTo>
                    <a:pt y="1777" x="23153"/>
                  </a:lnTo>
                  <a:cubicBezTo>
                    <a:pt y="1591" x="23106"/>
                    <a:pt y="1447" x="23035"/>
                    <a:pt y="1345" x="22939"/>
                  </a:cubicBezTo>
                  <a:cubicBezTo>
                    <a:pt y="1243" x="22843"/>
                    <a:pt y="1192" x="22730"/>
                    <a:pt y="1192" x="22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y="2845225" x="805125"/>
              <a:ext cy="144375" cx="859225"/>
            </a:xfrm>
            <a:custGeom>
              <a:pathLst>
                <a:path w="34369" extrusionOk="0" h="5775">
                  <a:moveTo>
                    <a:pt y="1646" x="10684"/>
                  </a:moveTo>
                  <a:cubicBezTo>
                    <a:pt y="1646" x="10839"/>
                    <a:pt y="1734" x="10964"/>
                    <a:pt y="1908" x="11058"/>
                  </a:cubicBezTo>
                  <a:cubicBezTo>
                    <a:pt y="2083" x="11152"/>
                    <a:pt y="2317" x="11200"/>
                    <a:pt y="2611" x="11203"/>
                  </a:cubicBezTo>
                  <a:lnTo>
                    <a:pt y="2614" x="10080"/>
                  </a:lnTo>
                  <a:cubicBezTo>
                    <a:pt y="2307" x="10095"/>
                    <a:pt y="2069" x="10156"/>
                    <a:pt y="1900" x="10262"/>
                  </a:cubicBezTo>
                  <a:cubicBezTo>
                    <a:pt y="1731" x="10367"/>
                    <a:pt y="1646" x="10508"/>
                    <a:pt y="1646" x="10684"/>
                  </a:cubicBezTo>
                  <a:close/>
                  <a:moveTo>
                    <a:pt y="105" x="33671"/>
                  </a:moveTo>
                  <a:cubicBezTo>
                    <a:pt y="105" x="33554"/>
                    <a:pt y="132" x="33440"/>
                    <a:pt y="187" x="33330"/>
                  </a:cubicBezTo>
                  <a:cubicBezTo>
                    <a:pt y="241" x="33220"/>
                    <a:pt y="323" x="33111"/>
                    <a:pt y="434" x="33004"/>
                  </a:cubicBezTo>
                  <a:lnTo>
                    <a:pt y="982" x="33004"/>
                  </a:lnTo>
                  <a:cubicBezTo>
                    <a:pt y="852" x="33114"/>
                    <a:pt y="753" x="33221"/>
                    <a:pt y="685" x="33323"/>
                  </a:cubicBezTo>
                  <a:cubicBezTo>
                    <a:pt y="617" x="33425"/>
                    <a:pt y="583" x="33521"/>
                    <a:pt y="583" x="33612"/>
                  </a:cubicBezTo>
                  <a:cubicBezTo>
                    <a:pt y="583" x="33735"/>
                    <a:pt y="636" x="33834"/>
                    <a:pt y="743" x="33909"/>
                  </a:cubicBezTo>
                  <a:cubicBezTo>
                    <a:pt y="850" x="33983"/>
                    <a:pt y="990" x="34021"/>
                    <a:pt y="1163" x="34021"/>
                  </a:cubicBezTo>
                  <a:cubicBezTo>
                    <a:pt y="1258" x="34021"/>
                    <a:pt y="1351" x="34006"/>
                    <a:pt y="1442" x="33977"/>
                  </a:cubicBezTo>
                  <a:cubicBezTo>
                    <a:pt y="1534" x="33948"/>
                    <a:pt y="1631" x="33901"/>
                    <a:pt y="1734" x="33836"/>
                  </a:cubicBezTo>
                  <a:lnTo>
                    <a:pt y="1993" x="33682"/>
                  </a:lnTo>
                  <a:cubicBezTo>
                    <a:pt y="2160" x="33579"/>
                    <a:pt y="2307" x="33512"/>
                    <a:pt y="2433" x="33480"/>
                  </a:cubicBezTo>
                  <a:cubicBezTo>
                    <a:pt y="2559" x="33448"/>
                    <a:pt y="2720" x="33432"/>
                    <a:pt y="2917" x="33432"/>
                  </a:cubicBezTo>
                  <a:lnTo>
                    <a:pt y="3365" x="33432"/>
                  </a:lnTo>
                  <a:lnTo>
                    <a:pt y="3365" x="33759"/>
                  </a:lnTo>
                  <a:lnTo>
                    <a:pt y="3007" x="33759"/>
                  </a:lnTo>
                  <a:cubicBezTo>
                    <a:pt y="2906" x="33759"/>
                    <a:pt y="2826" x="33761"/>
                    <a:pt y="2768" x="33764"/>
                  </a:cubicBezTo>
                  <a:cubicBezTo>
                    <a:pt y="2710" x="33767"/>
                    <a:pt y="2660" x="33772"/>
                    <a:pt y="2619" x="33779"/>
                  </a:cubicBezTo>
                  <a:cubicBezTo>
                    <a:pt y="2571" x="33788"/>
                    <a:pt y="2521" x="33804"/>
                    <a:pt y="2469" x="33826"/>
                  </a:cubicBezTo>
                  <a:cubicBezTo>
                    <a:pt y="2418" x="33849"/>
                    <a:pt y="2346" x="33887"/>
                    <a:pt y="2255" x="33940"/>
                  </a:cubicBezTo>
                  <a:lnTo>
                    <a:pt y="2005" x="34091"/>
                  </a:lnTo>
                  <a:cubicBezTo>
                    <a:pt y="1838" x="34194"/>
                    <a:pt y="1688" x="34266"/>
                    <a:pt y="1554" x="34307"/>
                  </a:cubicBezTo>
                  <a:cubicBezTo>
                    <a:pt y="1421" x="34348"/>
                    <a:pt y="1281" x="34368"/>
                    <a:pt y="1133" x="34368"/>
                  </a:cubicBezTo>
                  <a:cubicBezTo>
                    <a:pt y="825" x="34368"/>
                    <a:pt y="576" x="34305"/>
                    <a:pt y="388" x="34177"/>
                  </a:cubicBezTo>
                  <a:cubicBezTo>
                    <a:pt y="199" x="34050"/>
                    <a:pt y="105" x="33882"/>
                    <a:pt y="105" x="33671"/>
                  </a:cubicBezTo>
                  <a:close/>
                  <a:moveTo>
                    <a:pt y="1640" x="31581"/>
                  </a:moveTo>
                  <a:cubicBezTo>
                    <a:pt y="1640" x="31751"/>
                    <a:pt y="1747" x="31883"/>
                    <a:pt y="1961" x="31977"/>
                  </a:cubicBezTo>
                  <a:cubicBezTo>
                    <a:pt y="2175" x="32071"/>
                    <a:pt y="2476" x="32118"/>
                    <a:pt y="2864" x="32118"/>
                  </a:cubicBezTo>
                  <a:cubicBezTo>
                    <a:pt y="3251" x="32118"/>
                    <a:pt y="3551" x="32071"/>
                    <a:pt y="3764" x="31977"/>
                  </a:cubicBezTo>
                  <a:cubicBezTo>
                    <a:pt y="3978" x="31883"/>
                    <a:pt y="4085" x="31751"/>
                    <a:pt y="4085" x="31581"/>
                  </a:cubicBezTo>
                  <a:cubicBezTo>
                    <a:pt y="4085" x="31412"/>
                    <a:pt y="3978" x="31280"/>
                    <a:pt y="3764" x="31186"/>
                  </a:cubicBezTo>
                  <a:cubicBezTo>
                    <a:pt y="3551" x="31092"/>
                    <a:pt y="3251" x="31045"/>
                    <a:pt y="2864" x="31045"/>
                  </a:cubicBezTo>
                  <a:cubicBezTo>
                    <a:pt y="2476" x="31045"/>
                    <a:pt y="2175" x="31092"/>
                    <a:pt y="1961" x="31186"/>
                  </a:cubicBezTo>
                  <a:cubicBezTo>
                    <a:pt y="1747" x="31280"/>
                    <a:pt y="1640" x="31412"/>
                    <a:pt y="1640" x="31581"/>
                  </a:cubicBezTo>
                  <a:close/>
                  <a:moveTo>
                    <a:pt y="1646" x="6648"/>
                  </a:moveTo>
                  <a:cubicBezTo>
                    <a:pt y="1646" x="6815"/>
                    <a:pt y="1759" x="6948"/>
                    <a:pt y="1986" x="7047"/>
                  </a:cubicBezTo>
                  <a:cubicBezTo>
                    <a:pt y="2212" x="7145"/>
                    <a:pt y="2518" x="7194"/>
                    <a:pt y="2905" x="7194"/>
                  </a:cubicBezTo>
                  <a:cubicBezTo>
                    <a:pt y="3293" x="7194"/>
                    <a:pt y="3600" x="7145"/>
                    <a:pt y="3826" x="7047"/>
                  </a:cubicBezTo>
                  <a:cubicBezTo>
                    <a:pt y="4051" x="6948"/>
                    <a:pt y="4164" x="6815"/>
                    <a:pt y="4164" x="6648"/>
                  </a:cubicBezTo>
                  <a:cubicBezTo>
                    <a:pt y="4164" x="6477"/>
                    <a:pt y="4051" x="6344"/>
                    <a:pt y="3827" x="6246"/>
                  </a:cubicBezTo>
                  <a:cubicBezTo>
                    <a:pt y="3603" x="6148"/>
                    <a:pt y="3295" x="6100"/>
                    <a:pt y="2905" x="6100"/>
                  </a:cubicBezTo>
                  <a:cubicBezTo>
                    <a:pt y="2514" x="6100"/>
                    <a:pt y="2207" x="6149"/>
                    <a:pt y="1983" x="6247"/>
                  </a:cubicBezTo>
                  <a:cubicBezTo>
                    <a:pt y="1758" x="6345"/>
                    <a:pt y="1646" x="6479"/>
                    <a:pt y="1646" x="6648"/>
                  </a:cubicBezTo>
                  <a:close/>
                  <a:moveTo>
                    <a:pt y="1646" x="15821"/>
                  </a:moveTo>
                  <a:cubicBezTo>
                    <a:pt y="1646" x="15988"/>
                    <a:pt y="1759" x="16121"/>
                    <a:pt y="1986" x="16220"/>
                  </a:cubicBezTo>
                  <a:cubicBezTo>
                    <a:pt y="2212" x="16318"/>
                    <a:pt y="2518" x="16367"/>
                    <a:pt y="2905" x="16367"/>
                  </a:cubicBezTo>
                  <a:cubicBezTo>
                    <a:pt y="3293" x="16367"/>
                    <a:pt y="3600" x="16318"/>
                    <a:pt y="3826" x="16220"/>
                  </a:cubicBezTo>
                  <a:cubicBezTo>
                    <a:pt y="4051" x="16121"/>
                    <a:pt y="4164" x="15988"/>
                    <a:pt y="4164" x="15821"/>
                  </a:cubicBezTo>
                  <a:cubicBezTo>
                    <a:pt y="4164" x="15650"/>
                    <a:pt y="4051" x="15517"/>
                    <a:pt y="3827" x="15419"/>
                  </a:cubicBezTo>
                  <a:cubicBezTo>
                    <a:pt y="3603" x="15321"/>
                    <a:pt y="3295" x="15273"/>
                    <a:pt y="2905" x="15273"/>
                  </a:cubicBezTo>
                  <a:cubicBezTo>
                    <a:pt y="2514" x="15273"/>
                    <a:pt y="2207" x="15322"/>
                    <a:pt y="1983" x="15420"/>
                  </a:cubicBezTo>
                  <a:cubicBezTo>
                    <a:pt y="1758" x="15518"/>
                    <a:pt y="1646" x="15652"/>
                    <a:pt y="1646" x="15821"/>
                  </a:cubicBezTo>
                  <a:close/>
                  <a:moveTo>
                    <a:pt y="1646" x="23007"/>
                  </a:moveTo>
                  <a:cubicBezTo>
                    <a:pt y="1646" x="23174"/>
                    <a:pt y="1759" x="23307"/>
                    <a:pt y="1986" x="23406"/>
                  </a:cubicBezTo>
                  <a:cubicBezTo>
                    <a:pt y="2212" x="23504"/>
                    <a:pt y="2518" x="23553"/>
                    <a:pt y="2905" x="23553"/>
                  </a:cubicBezTo>
                  <a:cubicBezTo>
                    <a:pt y="3293" x="23553"/>
                    <a:pt y="3600" x="23504"/>
                    <a:pt y="3826" x="23406"/>
                  </a:cubicBezTo>
                  <a:cubicBezTo>
                    <a:pt y="4051" x="23307"/>
                    <a:pt y="4164" x="23174"/>
                    <a:pt y="4164" x="23007"/>
                  </a:cubicBezTo>
                  <a:cubicBezTo>
                    <a:pt y="4164" x="22836"/>
                    <a:pt y="4051" x="22703"/>
                    <a:pt y="3827" x="22605"/>
                  </a:cubicBezTo>
                  <a:cubicBezTo>
                    <a:pt y="3603" x="22507"/>
                    <a:pt y="3295" x="22459"/>
                    <a:pt y="2905" x="22459"/>
                  </a:cubicBezTo>
                  <a:cubicBezTo>
                    <a:pt y="2514" x="22459"/>
                    <a:pt y="2207" x="22508"/>
                    <a:pt y="1983" x="22606"/>
                  </a:cubicBezTo>
                  <a:cubicBezTo>
                    <a:pt y="1758" x="22704"/>
                    <a:pt y="1646" x="22838"/>
                    <a:pt y="1646" x="23007"/>
                  </a:cubicBezTo>
                  <a:close/>
                  <a:moveTo>
                    <a:pt y="2893" x="29892"/>
                  </a:moveTo>
                  <a:lnTo>
                    <a:pt y="3013" x="29892"/>
                  </a:lnTo>
                  <a:cubicBezTo>
                    <a:pt y="3362" x="29892"/>
                    <a:pt y="3642" x="29840"/>
                    <a:pt y="3853" x="29734"/>
                  </a:cubicBezTo>
                  <a:cubicBezTo>
                    <a:pt y="4064" x="29628"/>
                    <a:pt y="4169" x="29488"/>
                    <a:pt y="4169" x="29314"/>
                  </a:cubicBezTo>
                  <a:cubicBezTo>
                    <a:pt y="4169" x="29187"/>
                    <a:pt y="4114" x="29087"/>
                    <a:pt y="4002" x="29013"/>
                  </a:cubicBezTo>
                  <a:cubicBezTo>
                    <a:pt y="3890" x="28939"/>
                    <a:pt y="3739" x="28903"/>
                    <a:pt y="3549" x="28903"/>
                  </a:cubicBezTo>
                  <a:cubicBezTo>
                    <a:pt y="3310" x="28903"/>
                    <a:pt y="3141" x="28952"/>
                    <a:pt y="3042" x="29050"/>
                  </a:cubicBezTo>
                  <a:cubicBezTo>
                    <a:pt y="2943" x="29148"/>
                    <a:pt y="2893" x="29324"/>
                    <a:pt y="2893" x="29579"/>
                  </a:cubicBezTo>
                  <a:close/>
                  <a:moveTo>
                    <a:pt y="184" x="0"/>
                  </a:moveTo>
                  <a:lnTo>
                    <a:pt y="4534" x="641"/>
                  </a:lnTo>
                  <a:lnTo>
                    <a:pt y="4534" x="1076"/>
                  </a:lnTo>
                  <a:lnTo>
                    <a:pt y="758" x="1620"/>
                  </a:lnTo>
                  <a:lnTo>
                    <a:pt y="4534" x="2160"/>
                  </a:lnTo>
                  <a:lnTo>
                    <a:pt y="4534" x="2594"/>
                  </a:lnTo>
                  <a:lnTo>
                    <a:pt y="184" x="3237"/>
                  </a:lnTo>
                  <a:lnTo>
                    <a:pt y="184" x="2886"/>
                  </a:lnTo>
                  <a:lnTo>
                    <a:pt y="3861" x="2350"/>
                  </a:lnTo>
                  <a:lnTo>
                    <a:pt y="184" x="1812"/>
                  </a:lnTo>
                  <a:lnTo>
                    <a:pt y="184" x="1423"/>
                  </a:lnTo>
                  <a:lnTo>
                    <a:pt y="3861" x="887"/>
                  </a:lnTo>
                  <a:lnTo>
                    <a:pt y="184" x="350"/>
                  </a:lnTo>
                  <a:close/>
                  <a:moveTo>
                    <a:pt y="0" x="3669"/>
                  </a:moveTo>
                  <a:lnTo>
                    <a:pt y="4534" x="3669"/>
                  </a:lnTo>
                  <a:lnTo>
                    <a:pt y="4534" x="3986"/>
                  </a:lnTo>
                  <a:lnTo>
                    <a:pt y="2689" x="3986"/>
                  </a:lnTo>
                  <a:cubicBezTo>
                    <a:pt y="2371" x="3986"/>
                    <a:pt y="2119" x="4035"/>
                    <a:pt y="1935" x="4133"/>
                  </a:cubicBezTo>
                  <a:cubicBezTo>
                    <a:pt y="1750" x="4232"/>
                    <a:pt y="1658" x="4366"/>
                    <a:pt y="1658" x="4536"/>
                  </a:cubicBezTo>
                  <a:cubicBezTo>
                    <a:pt y="1658" x="4677"/>
                    <a:pt y="1735" x="4784"/>
                    <a:pt y="1888" x="4854"/>
                  </a:cubicBezTo>
                  <a:cubicBezTo>
                    <a:pt y="2041" x="4925"/>
                    <a:pt y="2273" x="4960"/>
                    <a:pt y="2581" x="4960"/>
                  </a:cubicBezTo>
                  <a:lnTo>
                    <a:pt y="4534" x="4960"/>
                  </a:lnTo>
                  <a:lnTo>
                    <a:pt y="4534" x="5276"/>
                  </a:lnTo>
                  <a:lnTo>
                    <a:pt y="2564" x="5276"/>
                  </a:lnTo>
                  <a:cubicBezTo>
                    <a:pt y="2113" x="5276"/>
                    <a:pt y="1772" x="5219"/>
                    <a:pt y="1540" x="5106"/>
                  </a:cubicBezTo>
                  <a:cubicBezTo>
                    <a:pt y="1308" x="4993"/>
                    <a:pt y="1192" x="4826"/>
                    <a:pt y="1192" x="4606"/>
                  </a:cubicBezTo>
                  <a:cubicBezTo>
                    <a:pt y="1192" x="4473"/>
                    <a:pt y="1240" x="4355"/>
                    <a:pt y="1337" x="4252"/>
                  </a:cubicBezTo>
                  <a:cubicBezTo>
                    <a:pt y="1435" x="4150"/>
                    <a:pt y="1581" x="4062"/>
                    <a:pt y="1777" x="3986"/>
                  </a:cubicBezTo>
                  <a:lnTo>
                    <a:pt y="0" x="3986"/>
                  </a:lnTo>
                  <a:close/>
                  <a:moveTo>
                    <a:pt y="1192" x="18148"/>
                  </a:moveTo>
                  <a:cubicBezTo>
                    <a:pt y="1192" x="18015"/>
                    <a:pt y="1240" x="17897"/>
                    <a:pt y="1337" x="17794"/>
                  </a:cubicBezTo>
                  <a:cubicBezTo>
                    <a:pt y="1435" x="17692"/>
                    <a:pt y="1581" x="17604"/>
                    <a:pt y="1777" x="17528"/>
                  </a:cubicBezTo>
                  <a:lnTo>
                    <a:pt y="1270" x="17528"/>
                  </a:lnTo>
                  <a:lnTo>
                    <a:pt y="1270" x="17211"/>
                  </a:lnTo>
                  <a:lnTo>
                    <a:pt y="4534" x="17211"/>
                  </a:lnTo>
                  <a:lnTo>
                    <a:pt y="4534" x="17528"/>
                  </a:lnTo>
                  <a:lnTo>
                    <a:pt y="2689" x="17528"/>
                  </a:lnTo>
                  <a:cubicBezTo>
                    <a:pt y="2371" x="17528"/>
                    <a:pt y="2119" x="17577"/>
                    <a:pt y="1935" x="17675"/>
                  </a:cubicBezTo>
                  <a:cubicBezTo>
                    <a:pt y="1750" x="17774"/>
                    <a:pt y="1658" x="17908"/>
                    <a:pt y="1658" x="18078"/>
                  </a:cubicBezTo>
                  <a:cubicBezTo>
                    <a:pt y="1658" x="18219"/>
                    <a:pt y="1735" x="18326"/>
                    <a:pt y="1888" x="18396"/>
                  </a:cubicBezTo>
                  <a:cubicBezTo>
                    <a:pt y="2041" x="18467"/>
                    <a:pt y="2273" x="18502"/>
                    <a:pt y="2581" x="18502"/>
                  </a:cubicBezTo>
                  <a:lnTo>
                    <a:pt y="4534" x="18502"/>
                  </a:lnTo>
                  <a:lnTo>
                    <a:pt y="4534" x="18818"/>
                  </a:lnTo>
                  <a:lnTo>
                    <a:pt y="2564" x="18818"/>
                  </a:lnTo>
                  <a:cubicBezTo>
                    <a:pt y="2113" x="18818"/>
                    <a:pt y="1772" x="18761"/>
                    <a:pt y="1540" x="18648"/>
                  </a:cubicBezTo>
                  <a:cubicBezTo>
                    <a:pt y="1308" x="18535"/>
                    <a:pt y="1192" x="18368"/>
                    <a:pt y="1192" x="18148"/>
                  </a:cubicBezTo>
                  <a:close/>
                  <a:moveTo>
                    <a:pt y="344" x="19441"/>
                  </a:moveTo>
                  <a:lnTo>
                    <a:pt y="1270" x="19441"/>
                  </a:lnTo>
                  <a:lnTo>
                    <a:pt y="1270" x="19210"/>
                  </a:lnTo>
                  <a:lnTo>
                    <a:pt y="1687" x="19210"/>
                  </a:lnTo>
                  <a:lnTo>
                    <a:pt y="1687" x="19441"/>
                  </a:lnTo>
                  <a:lnTo>
                    <a:pt y="3458" x="19441"/>
                  </a:lnTo>
                  <a:cubicBezTo>
                    <a:pt y="3866" x="19441"/>
                    <a:pt y="4147" x="19488"/>
                    <a:pt y="4302" x="19580"/>
                  </a:cubicBezTo>
                  <a:cubicBezTo>
                    <a:pt y="4456" x="19672"/>
                    <a:pt y="4534" x="19840"/>
                    <a:pt y="4534" x="20083"/>
                  </a:cubicBezTo>
                  <a:lnTo>
                    <a:pt y="4534" x="20407"/>
                  </a:lnTo>
                  <a:lnTo>
                    <a:pt y="4085" x="20407"/>
                  </a:lnTo>
                  <a:lnTo>
                    <a:pt y="4085" x="20083"/>
                  </a:lnTo>
                  <a:cubicBezTo>
                    <a:pt y="4085" x="19952"/>
                    <a:pt y="4047" x="19865"/>
                    <a:pt y="3971" x="19822"/>
                  </a:cubicBezTo>
                  <a:cubicBezTo>
                    <a:pt y="3895" x="19780"/>
                    <a:pt y="3725" x="19758"/>
                    <a:pt y="3458" x="19758"/>
                  </a:cubicBezTo>
                  <a:lnTo>
                    <a:pt y="1687" x="19758"/>
                  </a:lnTo>
                  <a:lnTo>
                    <a:pt y="1687" x="20407"/>
                  </a:lnTo>
                  <a:lnTo>
                    <a:pt y="1270" x="20407"/>
                  </a:lnTo>
                  <a:lnTo>
                    <a:pt y="1270" x="19758"/>
                  </a:lnTo>
                  <a:lnTo>
                    <a:pt y="344" x="19758"/>
                  </a:lnTo>
                  <a:close/>
                  <a:moveTo>
                    <a:pt y="1192" x="21772"/>
                  </a:moveTo>
                  <a:cubicBezTo>
                    <a:pt y="1192" x="21620"/>
                    <a:pt y="1240" x="21491"/>
                    <a:pt y="1336" x="21385"/>
                  </a:cubicBezTo>
                  <a:cubicBezTo>
                    <a:pt y="1432" x="21279"/>
                    <a:pt y="1579" x="21192"/>
                    <a:pt y="1777" x="21126"/>
                  </a:cubicBezTo>
                  <a:lnTo>
                    <a:pt y="1270" x="21126"/>
                  </a:lnTo>
                  <a:lnTo>
                    <a:pt y="1270" x="20809"/>
                  </a:lnTo>
                  <a:lnTo>
                    <a:pt y="4534" x="20809"/>
                  </a:lnTo>
                  <a:lnTo>
                    <a:pt y="4534" x="21126"/>
                  </a:lnTo>
                  <a:lnTo>
                    <a:pt y="2815" x="21126"/>
                  </a:lnTo>
                  <a:cubicBezTo>
                    <a:pt y="2446" x="21126"/>
                    <a:pt y="2162" x="21174"/>
                    <a:pt y="1965" x="21269"/>
                  </a:cubicBezTo>
                  <a:cubicBezTo>
                    <a:pt y="1768" x="21365"/>
                    <a:pt y="1670" x="21501"/>
                    <a:pt y="1670" x="21679"/>
                  </a:cubicBezTo>
                  <a:cubicBezTo>
                    <a:pt y="1670" x="21730"/>
                    <a:pt y="1678" x="21775"/>
                    <a:pt y="1694" x="21817"/>
                  </a:cubicBezTo>
                  <a:cubicBezTo>
                    <a:pt y="1711" x="21859"/>
                    <a:pt y="1737" x="21897"/>
                    <a:pt y="1772" x="21933"/>
                  </a:cubicBezTo>
                  <a:lnTo>
                    <a:pt y="1221" x="21931"/>
                  </a:lnTo>
                  <a:cubicBezTo>
                    <a:pt y="1211" x="21899"/>
                    <a:pt y="1204" x="21870"/>
                    <a:pt y="1199" x="21844"/>
                  </a:cubicBezTo>
                  <a:cubicBezTo>
                    <a:pt y="1194" x="21817"/>
                    <a:pt y="1192" x="21793"/>
                    <a:pt y="1192" x="21772"/>
                  </a:cubicBezTo>
                  <a:close/>
                  <a:moveTo>
                    <a:pt y="0" x="24409"/>
                  </a:moveTo>
                  <a:lnTo>
                    <a:pt y="4534" x="24409"/>
                  </a:lnTo>
                  <a:lnTo>
                    <a:pt y="4534" x="24725"/>
                  </a:lnTo>
                  <a:lnTo>
                    <a:pt y="0" x="24725"/>
                  </a:lnTo>
                  <a:close/>
                  <a:moveTo>
                    <a:pt y="0" x="27171"/>
                  </a:moveTo>
                  <a:cubicBezTo>
                    <a:pt y="0" x="26956"/>
                    <a:pt y="83" x="26798"/>
                    <a:pt y="249" x="26699"/>
                  </a:cubicBezTo>
                  <a:cubicBezTo>
                    <a:pt y="415" x="26600"/>
                    <a:pt y="680" x="26550"/>
                    <a:pt y="1043" x="26550"/>
                  </a:cubicBezTo>
                  <a:lnTo>
                    <a:pt y="1270" x="26550"/>
                  </a:lnTo>
                  <a:lnTo>
                    <a:pt y="1270" x="26248"/>
                  </a:lnTo>
                  <a:lnTo>
                    <a:pt y="1687" x="26248"/>
                  </a:lnTo>
                  <a:lnTo>
                    <a:pt y="1687" x="26550"/>
                  </a:lnTo>
                  <a:lnTo>
                    <a:pt y="4534" x="26550"/>
                  </a:lnTo>
                  <a:lnTo>
                    <a:pt y="4534" x="26867"/>
                  </a:lnTo>
                  <a:lnTo>
                    <a:pt y="1687" x="26867"/>
                  </a:lnTo>
                  <a:lnTo>
                    <a:pt y="1687" x="27385"/>
                  </a:lnTo>
                  <a:lnTo>
                    <a:pt y="1270" x="27385"/>
                  </a:lnTo>
                  <a:lnTo>
                    <a:pt y="1270" x="26867"/>
                  </a:lnTo>
                  <a:lnTo>
                    <a:pt y="982" x="26867"/>
                  </a:lnTo>
                  <a:cubicBezTo>
                    <a:pt y="780" x="26867"/>
                    <a:pt y="640" x="26889"/>
                    <a:pt y="562" x="26933"/>
                  </a:cubicBezTo>
                  <a:cubicBezTo>
                    <a:pt y="485" x="26976"/>
                    <a:pt y="446" x="27055"/>
                    <a:pt y="446" x="27168"/>
                  </a:cubicBezTo>
                  <a:lnTo>
                    <a:pt y="446" x="27469"/>
                  </a:lnTo>
                  <a:lnTo>
                    <a:pt y="0" x="27469"/>
                  </a:lnTo>
                  <a:close/>
                  <a:moveTo>
                    <a:pt y="0" x="27733"/>
                  </a:moveTo>
                  <a:lnTo>
                    <a:pt y="4534" x="27733"/>
                  </a:lnTo>
                  <a:lnTo>
                    <a:pt y="4534" x="28049"/>
                  </a:lnTo>
                  <a:lnTo>
                    <a:pt y="0" x="28049"/>
                  </a:lnTo>
                  <a:close/>
                  <a:moveTo>
                    <a:pt y="3794" x="33421"/>
                  </a:moveTo>
                  <a:lnTo>
                    <a:pt y="4534" x="33421"/>
                  </a:lnTo>
                  <a:lnTo>
                    <a:pt y="4534" x="33769"/>
                  </a:lnTo>
                  <a:lnTo>
                    <a:pt y="3794" x="33769"/>
                  </a:lnTo>
                  <a:close/>
                  <a:moveTo>
                    <a:pt y="1192" x="6648"/>
                  </a:moveTo>
                  <a:cubicBezTo>
                    <a:pt y="1192" x="6372"/>
                    <a:pt y="1343" x="6157"/>
                    <a:pt y="1646" x="6001"/>
                  </a:cubicBezTo>
                  <a:cubicBezTo>
                    <a:pt y="1949" x="5845"/>
                    <a:pt y="2369" x="5768"/>
                    <a:pt y="2905" x="5768"/>
                  </a:cubicBezTo>
                  <a:cubicBezTo>
                    <a:pt y="3439" x="5768"/>
                    <a:pt y="3858" x="5845"/>
                    <a:pt y="4162" x="6001"/>
                  </a:cubicBezTo>
                  <a:cubicBezTo>
                    <a:pt y="4466" x="6157"/>
                    <a:pt y="4618" x="6372"/>
                    <a:pt y="4618" x="6648"/>
                  </a:cubicBezTo>
                  <a:cubicBezTo>
                    <a:pt y="4618" x="6922"/>
                    <a:pt y="4466" x="7137"/>
                    <a:pt y="4162" x="7293"/>
                  </a:cubicBezTo>
                  <a:cubicBezTo>
                    <a:pt y="3858" x="7449"/>
                    <a:pt y="3439" x="7528"/>
                    <a:pt y="2905" x="7528"/>
                  </a:cubicBezTo>
                  <a:cubicBezTo>
                    <a:pt y="2369" x="7528"/>
                    <a:pt y="1949" x="7449"/>
                    <a:pt y="1646" x="7293"/>
                  </a:cubicBezTo>
                  <a:cubicBezTo>
                    <a:pt y="1343" x="7137"/>
                    <a:pt y="1192" x="6922"/>
                    <a:pt y="1192" x="6648"/>
                  </a:cubicBezTo>
                  <a:close/>
                  <a:moveTo>
                    <a:pt y="1192" x="8660"/>
                  </a:moveTo>
                  <a:cubicBezTo>
                    <a:pt y="1192" x="8425"/>
                    <a:pt y="1275" x="8243"/>
                    <a:pt y="1442" x="8116"/>
                  </a:cubicBezTo>
                  <a:cubicBezTo>
                    <a:pt y="1609" x="7988"/>
                    <a:pt y="1846" x="7924"/>
                    <a:pt y="2153" x="7924"/>
                  </a:cubicBezTo>
                  <a:cubicBezTo>
                    <a:pt y="2406" x="7924"/>
                    <a:pt y="2604" x="7967"/>
                    <a:pt y="2749" x="8054"/>
                  </a:cubicBezTo>
                  <a:cubicBezTo>
                    <a:pt y="2894" x="8141"/>
                    <a:pt y="3001" x="8282"/>
                    <a:pt y="3071" x="8477"/>
                  </a:cubicBezTo>
                  <a:lnTo>
                    <a:pt y="3115" x="8586"/>
                  </a:lnTo>
                  <a:cubicBezTo>
                    <a:pt y="3187" x="8782"/>
                    <a:pt y="3261" x="8908"/>
                    <a:pt y="3339" x="8966"/>
                  </a:cubicBezTo>
                  <a:cubicBezTo>
                    <a:pt y="3417" x="9023"/>
                    <a:pt y="3528" x="9052"/>
                    <a:pt y="3674" x="9052"/>
                  </a:cubicBezTo>
                  <a:cubicBezTo>
                    <a:pt y="3831" x="9052"/>
                    <a:pt y="3953" x="9012"/>
                    <a:pt y="4040" x="8932"/>
                  </a:cubicBezTo>
                  <a:cubicBezTo>
                    <a:pt y="4126" x="8852"/>
                    <a:pt y="4169" x="8738"/>
                    <a:pt y="4169" x="8590"/>
                  </a:cubicBezTo>
                  <a:cubicBezTo>
                    <a:pt y="4169" x="8479"/>
                    <a:pt y="4144" x="8367"/>
                    <a:pt y="4092" x="8254"/>
                  </a:cubicBezTo>
                  <a:cubicBezTo>
                    <a:pt y="4041" x="8141"/>
                    <a:pt y="3963" x="8027"/>
                    <a:pt y="3861" x="7910"/>
                  </a:cubicBezTo>
                  <a:lnTo>
                    <a:pt y="4414" x="7910"/>
                  </a:lnTo>
                  <a:cubicBezTo>
                    <a:pt y="4482" x="8033"/>
                    <a:pt y="4533" x="8151"/>
                    <a:pt y="4567" x="8262"/>
                  </a:cubicBezTo>
                  <a:cubicBezTo>
                    <a:pt y="4601" x="8373"/>
                    <a:pt y="4618" x="8480"/>
                    <a:pt y="4618" x="8583"/>
                  </a:cubicBezTo>
                  <a:cubicBezTo>
                    <a:pt y="4618" x="8830"/>
                    <a:pt y="4530" x="9023"/>
                    <a:pt y="4353" x="9164"/>
                  </a:cubicBezTo>
                  <a:cubicBezTo>
                    <a:pt y="4176" x="9305"/>
                    <a:pt y="3936" x="9376"/>
                    <a:pt y="3633" x="9376"/>
                  </a:cubicBezTo>
                  <a:cubicBezTo>
                    <a:pt y="3367" x="9376"/>
                    <a:pt y="3160" x="9329"/>
                    <a:pt y="3011" x="9234"/>
                  </a:cubicBezTo>
                  <a:cubicBezTo>
                    <a:pt y="2863" x="9140"/>
                    <a:pt y="2748" x="8981"/>
                    <a:pt y="2666" x="8758"/>
                  </a:cubicBezTo>
                  <a:lnTo>
                    <a:pt y="2625" x="8650"/>
                  </a:lnTo>
                  <a:cubicBezTo>
                    <a:pt y="2561" x="8481"/>
                    <a:pt y="2494" x="8368"/>
                    <a:pt y="2423" x="8312"/>
                  </a:cubicBezTo>
                  <a:cubicBezTo>
                    <a:pt y="2352" x="8257"/>
                    <a:pt y="2254" x="8229"/>
                    <a:pt y="2130" x="8229"/>
                  </a:cubicBezTo>
                  <a:cubicBezTo>
                    <a:pt y="1967" x="8229"/>
                    <a:pt y="1844" x="8268"/>
                    <a:pt y="1763" x="8346"/>
                  </a:cubicBezTo>
                  <a:cubicBezTo>
                    <a:pt y="1681" x="8424"/>
                    <a:pt y="1640" x="8541"/>
                    <a:pt y="1640" x="8698"/>
                  </a:cubicBezTo>
                  <a:cubicBezTo>
                    <a:pt y="1640" x="8800"/>
                    <a:pt y="1660" x="8900"/>
                    <a:pt y="1699" x="8996"/>
                  </a:cubicBezTo>
                  <a:cubicBezTo>
                    <a:pt y="1738" x="9092"/>
                    <a:pt y="1796" x="9184"/>
                    <a:pt y="1873" x="9273"/>
                  </a:cubicBezTo>
                  <a:lnTo>
                    <a:pt y="1367" x="9273"/>
                  </a:lnTo>
                  <a:cubicBezTo>
                    <a:pt y="1308" x="9186"/>
                    <a:pt y="1265" x="9092"/>
                    <a:pt y="1235" x="8989"/>
                  </a:cubicBezTo>
                  <a:cubicBezTo>
                    <a:pt y="1206" x="8886"/>
                    <a:pt y="1192" x="8776"/>
                    <a:pt y="1192" x="8660"/>
                  </a:cubicBezTo>
                  <a:close/>
                  <a:moveTo>
                    <a:pt y="1192" x="10680"/>
                  </a:moveTo>
                  <a:cubicBezTo>
                    <a:pt y="1192" x="10393"/>
                    <a:pt y="1349" x="10164"/>
                    <a:pt y="1662" x="9995"/>
                  </a:cubicBezTo>
                  <a:cubicBezTo>
                    <a:pt y="1976" x="9825"/>
                    <a:pt y="2400" x="9741"/>
                    <a:pt y="2934" x="9741"/>
                  </a:cubicBezTo>
                  <a:cubicBezTo>
                    <a:pt y="3451" x="9741"/>
                    <a:pt y="3861" x="9830"/>
                    <a:pt y="4164" x="10008"/>
                  </a:cubicBezTo>
                  <a:cubicBezTo>
                    <a:pt y="4467" x="10187"/>
                    <a:pt y="4618" x="10429"/>
                    <a:pt y="4618" x="10735"/>
                  </a:cubicBezTo>
                  <a:cubicBezTo>
                    <a:pt y="4618" x="10857"/>
                    <a:pt y="4597" x="10978"/>
                    <a:pt y="4554" x="11097"/>
                  </a:cubicBezTo>
                  <a:cubicBezTo>
                    <a:pt y="4511" x="11215"/>
                    <a:pt y="4449" x="11331"/>
                    <a:pt y="4367" x="11444"/>
                  </a:cubicBezTo>
                  <a:lnTo>
                    <a:pt y="3861" x="11444"/>
                  </a:lnTo>
                  <a:cubicBezTo>
                    <a:pt y="3962" x="11332"/>
                    <a:pt y="4037" x="11220"/>
                    <a:pt y="4088" x="11106"/>
                  </a:cubicBezTo>
                  <a:cubicBezTo>
                    <a:pt y="4138" x="10992"/>
                    <a:pt y="4164" x="10875"/>
                    <a:pt y="4164" x="10754"/>
                  </a:cubicBezTo>
                  <a:cubicBezTo>
                    <a:pt y="4164" x="10545"/>
                    <a:pt y="4067" x="10382"/>
                    <a:pt y="3874" x="10265"/>
                  </a:cubicBezTo>
                  <a:cubicBezTo>
                    <a:pt y="3680" x="10148"/>
                    <a:pt y="3399" x="10083"/>
                    <a:pt y="3030" x="10069"/>
                  </a:cubicBezTo>
                  <a:lnTo>
                    <a:pt y="3030" x="11518"/>
                  </a:lnTo>
                  <a:lnTo>
                    <a:pt y="2768" x="11518"/>
                  </a:lnTo>
                  <a:cubicBezTo>
                    <a:pt y="2282" x="11518"/>
                    <a:pt y="1898" x="11443"/>
                    <a:pt y="1616" x="11293"/>
                  </a:cubicBezTo>
                  <a:cubicBezTo>
                    <a:pt y="1333" x="11143"/>
                    <a:pt y="1192" x="10938"/>
                    <a:pt y="1192" x="10680"/>
                  </a:cubicBezTo>
                  <a:close/>
                  <a:moveTo>
                    <a:pt y="1192" x="13976"/>
                  </a:moveTo>
                  <a:cubicBezTo>
                    <a:pt y="1192" x="13677"/>
                    <a:pt y="1344" x="13442"/>
                    <a:pt y="1649" x="13270"/>
                  </a:cubicBezTo>
                  <a:cubicBezTo>
                    <a:pt y="1954" x="13098"/>
                    <a:pt y="2373" x="13013"/>
                    <a:pt y="2905" x="13013"/>
                  </a:cubicBezTo>
                  <a:cubicBezTo>
                    <a:pt y="3429" x="13013"/>
                    <a:pt y="3846" x="13098"/>
                    <a:pt y="4155" x="13268"/>
                  </a:cubicBezTo>
                  <a:cubicBezTo>
                    <a:pt y="4464" x="13438"/>
                    <a:pt y="4618" x="13667"/>
                    <a:pt y="4618" x="13956"/>
                  </a:cubicBezTo>
                  <a:cubicBezTo>
                    <a:pt y="4618" x="14062"/>
                    <a:pt y="4601" x="14162"/>
                    <a:pt y="4566" x="14256"/>
                  </a:cubicBezTo>
                  <a:cubicBezTo>
                    <a:pt y="4531" x="14351"/>
                    <a:pt y="4478" x="14442"/>
                    <a:pt y="4408" x="14530"/>
                  </a:cubicBezTo>
                  <a:lnTo>
                    <a:pt y="3913" x="14530"/>
                  </a:lnTo>
                  <a:cubicBezTo>
                    <a:pt y="3996" x="14440"/>
                    <a:pt y="4059" x="14351"/>
                    <a:pt y="4101" x="14262"/>
                  </a:cubicBezTo>
                  <a:cubicBezTo>
                    <a:pt y="4143" x="14172"/>
                    <a:pt y="4164" x="14081"/>
                    <a:pt y="4164" x="13990"/>
                  </a:cubicBezTo>
                  <a:cubicBezTo>
                    <a:pt y="4164" x="13786"/>
                    <a:pt y="4053" x="13627"/>
                    <a:pt y="3833" x="13514"/>
                  </a:cubicBezTo>
                  <a:cubicBezTo>
                    <a:pt y="3612" x="13401"/>
                    <a:pt y="3303" x="13345"/>
                    <a:pt y="2905" x="13345"/>
                  </a:cubicBezTo>
                  <a:cubicBezTo>
                    <a:pt y="2507" x="13345"/>
                    <a:pt y="2197" x="13401"/>
                    <a:pt y="1977" x="13514"/>
                  </a:cubicBezTo>
                  <a:cubicBezTo>
                    <a:pt y="1756" x="13627"/>
                    <a:pt y="1646" x="13786"/>
                    <a:pt y="1646" x="13990"/>
                  </a:cubicBezTo>
                  <a:cubicBezTo>
                    <a:pt y="1646" x="14081"/>
                    <a:pt y="1667" x="14172"/>
                    <a:pt y="1709" x="14262"/>
                  </a:cubicBezTo>
                  <a:cubicBezTo>
                    <a:pt y="1751" x="14351"/>
                    <a:pt y="1813" x="14440"/>
                    <a:pt y="1897" x="14530"/>
                  </a:cubicBezTo>
                  <a:lnTo>
                    <a:pt y="1396" x="14530"/>
                  </a:lnTo>
                  <a:cubicBezTo>
                    <a:pt y="1328" x="14443"/>
                    <a:pt y="1277" x="14353"/>
                    <a:pt y="1243" x="14261"/>
                  </a:cubicBezTo>
                  <a:cubicBezTo>
                    <a:pt y="1209" x="14168"/>
                    <a:pt y="1192" x="14073"/>
                    <a:pt y="1192" x="13976"/>
                  </a:cubicBezTo>
                  <a:close/>
                  <a:moveTo>
                    <a:pt y="1192" x="15821"/>
                  </a:moveTo>
                  <a:cubicBezTo>
                    <a:pt y="1192" x="15545"/>
                    <a:pt y="1343" x="15330"/>
                    <a:pt y="1646" x="15174"/>
                  </a:cubicBezTo>
                  <a:cubicBezTo>
                    <a:pt y="1949" x="15018"/>
                    <a:pt y="2369" x="14941"/>
                    <a:pt y="2905" x="14941"/>
                  </a:cubicBezTo>
                  <a:cubicBezTo>
                    <a:pt y="3439" x="14941"/>
                    <a:pt y="3858" x="15018"/>
                    <a:pt y="4162" x="15174"/>
                  </a:cubicBezTo>
                  <a:cubicBezTo>
                    <a:pt y="4466" x="15330"/>
                    <a:pt y="4618" x="15545"/>
                    <a:pt y="4618" x="15821"/>
                  </a:cubicBezTo>
                  <a:cubicBezTo>
                    <a:pt y="4618" x="16095"/>
                    <a:pt y="4466" x="16310"/>
                    <a:pt y="4162" x="16466"/>
                  </a:cubicBezTo>
                  <a:cubicBezTo>
                    <a:pt y="3858" x="16622"/>
                    <a:pt y="3439" x="16701"/>
                    <a:pt y="2905" x="16701"/>
                  </a:cubicBezTo>
                  <a:cubicBezTo>
                    <a:pt y="2369" x="16701"/>
                    <a:pt y="1949" x="16622"/>
                    <a:pt y="1646" x="16466"/>
                  </a:cubicBezTo>
                  <a:cubicBezTo>
                    <a:pt y="1343" x="16310"/>
                    <a:pt y="1192" x="16095"/>
                    <a:pt y="1192" x="15821"/>
                  </a:cubicBezTo>
                  <a:close/>
                  <a:moveTo>
                    <a:pt y="1192" x="23007"/>
                  </a:moveTo>
                  <a:cubicBezTo>
                    <a:pt y="1192" x="22731"/>
                    <a:pt y="1343" x="22516"/>
                    <a:pt y="1646" x="22360"/>
                  </a:cubicBezTo>
                  <a:cubicBezTo>
                    <a:pt y="1949" x="22204"/>
                    <a:pt y="2369" x="22127"/>
                    <a:pt y="2905" x="22127"/>
                  </a:cubicBezTo>
                  <a:cubicBezTo>
                    <a:pt y="3439" x="22127"/>
                    <a:pt y="3858" x="22204"/>
                    <a:pt y="4162" x="22360"/>
                  </a:cubicBezTo>
                  <a:cubicBezTo>
                    <a:pt y="4466" x="22516"/>
                    <a:pt y="4618" x="22731"/>
                    <a:pt y="4618" x="23007"/>
                  </a:cubicBezTo>
                  <a:cubicBezTo>
                    <a:pt y="4618" x="23281"/>
                    <a:pt y="4466" x="23496"/>
                    <a:pt y="4162" x="23652"/>
                  </a:cubicBezTo>
                  <a:cubicBezTo>
                    <a:pt y="3858" x="23808"/>
                    <a:pt y="3439" x="23887"/>
                    <a:pt y="2905" x="23887"/>
                  </a:cubicBezTo>
                  <a:cubicBezTo>
                    <a:pt y="2369" x="23887"/>
                    <a:pt y="1949" x="23808"/>
                    <a:pt y="1646" x="23652"/>
                  </a:cubicBezTo>
                  <a:cubicBezTo>
                    <a:pt y="1343" x="23496"/>
                    <a:pt y="1192" x="23281"/>
                    <a:pt y="1192" x="23007"/>
                  </a:cubicBezTo>
                  <a:close/>
                  <a:moveTo>
                    <a:pt y="1192" x="29380"/>
                  </a:moveTo>
                  <a:cubicBezTo>
                    <a:pt y="1192" x="29278"/>
                    <a:pt y="1211" x="29172"/>
                    <a:pt y="1249" x="29064"/>
                  </a:cubicBezTo>
                  <a:cubicBezTo>
                    <a:pt y="1286" x="28955"/>
                    <a:pt y="1343" x="28843"/>
                    <a:pt y="1419" x="28728"/>
                  </a:cubicBezTo>
                  <a:lnTo>
                    <a:pt y="1914" x="28728"/>
                  </a:lnTo>
                  <a:cubicBezTo>
                    <a:pt y="1825" x="28824"/>
                    <a:pt y="1758" x="28924"/>
                    <a:pt y="1713" x="29028"/>
                  </a:cubicBezTo>
                  <a:cubicBezTo>
                    <a:pt y="1669" x="29132"/>
                    <a:pt y="1646" x="29238"/>
                    <a:pt y="1646" x="29348"/>
                  </a:cubicBezTo>
                  <a:cubicBezTo>
                    <a:pt y="1646" x="29520"/>
                    <a:pt y="1714" x="29654"/>
                    <a:pt y="1849" x="29749"/>
                  </a:cubicBezTo>
                  <a:cubicBezTo>
                    <a:pt y="1984" x="29845"/>
                    <a:pt y="2175" x="29892"/>
                    <a:pt y="2421" x="29892"/>
                  </a:cubicBezTo>
                  <a:lnTo>
                    <a:pt y="2474" x="29892"/>
                  </a:lnTo>
                  <a:lnTo>
                    <a:pt y="2474" x="29451"/>
                  </a:lnTo>
                  <a:cubicBezTo>
                    <a:pt y="2474" x="29164"/>
                    <a:pt y="2567" x="28949"/>
                    <a:pt y="2753" x="28804"/>
                  </a:cubicBezTo>
                  <a:cubicBezTo>
                    <a:pt y="2940" x="28660"/>
                    <a:pt y="3217" x="28588"/>
                    <a:pt y="3584" x="28588"/>
                  </a:cubicBezTo>
                  <a:cubicBezTo>
                    <a:pt y="3898" x="28588"/>
                    <a:pt y="4149" x="28646"/>
                    <a:pt y="4337" x="28761"/>
                  </a:cubicBezTo>
                  <a:cubicBezTo>
                    <a:pt y="4524" x="28877"/>
                    <a:pt y="4618" x="29033"/>
                    <a:pt y="4618" x="29230"/>
                  </a:cubicBezTo>
                  <a:cubicBezTo>
                    <a:pt y="4618" x="29385"/>
                    <a:pt y="4571" x="29516"/>
                    <a:pt y="4477" x="29623"/>
                  </a:cubicBezTo>
                  <a:cubicBezTo>
                    <a:pt y="4383" x="29731"/>
                    <a:pt y="4236" x="29820"/>
                    <a:pt y="4038" x="29892"/>
                  </a:cubicBezTo>
                  <a:lnTo>
                    <a:pt y="4534" x="29892"/>
                  </a:lnTo>
                  <a:lnTo>
                    <a:pt y="4534" x="30207"/>
                  </a:lnTo>
                  <a:lnTo>
                    <a:pt y="2672" x="30207"/>
                  </a:lnTo>
                  <a:cubicBezTo>
                    <a:pt y="2175" x="30207"/>
                    <a:pt y="1804" x="30139"/>
                    <a:pt y="1559" x="30002"/>
                  </a:cubicBezTo>
                  <a:cubicBezTo>
                    <a:pt y="1314" x="29865"/>
                    <a:pt y="1192" x="29658"/>
                    <a:pt y="1192" x="29380"/>
                  </a:cubicBezTo>
                  <a:close/>
                  <a:moveTo>
                    <a:pt y="1192" x="31504"/>
                  </a:moveTo>
                  <a:cubicBezTo>
                    <a:pt y="1192" x="31269"/>
                    <a:pt y="1344" x="31079"/>
                    <a:pt y="1649" x="30935"/>
                  </a:cubicBezTo>
                  <a:cubicBezTo>
                    <a:pt y="1954" x="30791"/>
                    <a:pt y="2359" x="30720"/>
                    <a:pt y="2864" x="30720"/>
                  </a:cubicBezTo>
                  <a:cubicBezTo>
                    <a:pt y="3367" x="30720"/>
                    <a:pt y="3771" x="30791"/>
                    <a:pt y="4076" x="30935"/>
                  </a:cubicBezTo>
                  <a:cubicBezTo>
                    <a:pt y="4381" x="31079"/>
                    <a:pt y="4534" x="31269"/>
                    <a:pt y="4534" x="31504"/>
                  </a:cubicBezTo>
                  <a:cubicBezTo>
                    <a:pt y="4534" x="31645"/>
                    <a:pt y="4486" x="31767"/>
                    <a:pt y="4391" x="31868"/>
                  </a:cubicBezTo>
                  <a:cubicBezTo>
                    <a:pt y="4296" x="31970"/>
                    <a:pt y="4152" x="32053"/>
                    <a:pt y="3960" x="32118"/>
                  </a:cubicBezTo>
                  <a:lnTo>
                    <a:pt y="4225" x="32118"/>
                  </a:lnTo>
                  <a:cubicBezTo>
                    <a:pt y="4596" x="32118"/>
                    <a:pt y="4873" x="32067"/>
                    <a:pt y="5057" x="31964"/>
                  </a:cubicBezTo>
                  <a:cubicBezTo>
                    <a:pt y="5240" x="31862"/>
                    <a:pt y="5332" x="31707"/>
                    <a:pt y="5332" x="31500"/>
                  </a:cubicBezTo>
                  <a:cubicBezTo>
                    <a:pt y="5332" x="31407"/>
                    <a:pt y="5311" x="31315"/>
                    <a:pt y="5271" x="31225"/>
                  </a:cubicBezTo>
                  <a:cubicBezTo>
                    <a:pt y="5230" x="31134"/>
                    <a:pt y="5167" x="31043"/>
                    <a:pt y="5081" x="30951"/>
                  </a:cubicBezTo>
                  <a:lnTo>
                    <a:pt y="5603" x="30951"/>
                  </a:lnTo>
                  <a:cubicBezTo>
                    <a:pt y="5661" x="31043"/>
                    <a:pt y="5704" x="31138"/>
                    <a:pt y="5732" x="31237"/>
                  </a:cubicBezTo>
                  <a:cubicBezTo>
                    <a:pt y="5761" x="31335"/>
                    <a:pt y="5775" x="31439"/>
                    <a:pt y="5775" x="31550"/>
                  </a:cubicBezTo>
                  <a:cubicBezTo>
                    <a:pt y="5775" x="31849"/>
                    <a:pt y="5639" x="32071"/>
                    <a:pt y="5368" x="32216"/>
                  </a:cubicBezTo>
                  <a:cubicBezTo>
                    <a:pt y="5097" x="32361"/>
                    <a:pt y="4684" x="32433"/>
                    <a:pt y="4129" x="32433"/>
                  </a:cubicBezTo>
                  <a:lnTo>
                    <a:pt y="1270" x="32433"/>
                  </a:lnTo>
                  <a:lnTo>
                    <a:pt y="1270" x="32118"/>
                  </a:lnTo>
                  <a:lnTo>
                    <a:pt y="1766" x="32118"/>
                  </a:lnTo>
                  <a:cubicBezTo>
                    <a:pt y="1573" x="32053"/>
                    <a:pt y="1430" x="31970"/>
                    <a:pt y="1334" x="31868"/>
                  </a:cubicBezTo>
                  <a:cubicBezTo>
                    <a:pt y="1239" x="31767"/>
                    <a:pt y="1192" x="31645"/>
                    <a:pt y="1192" x="31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11" name="Shape 241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15" name="Shape 24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416" name="Shape 2416"/>
          <p:cNvGrpSpPr/>
          <p:nvPr/>
        </p:nvGrpSpPr>
        <p:grpSpPr>
          <a:xfrm>
            <a:off y="808037" x="1147762"/>
            <a:ext cy="4856163" cx="7210424"/>
            <a:chOff y="649287" x="1147762"/>
            <a:chExt cy="4856163" cx="7210424"/>
          </a:xfrm>
        </p:grpSpPr>
        <p:sp>
          <p:nvSpPr>
            <p:cNvPr id="2417" name="Shape 2417"/>
            <p:cNvSpPr/>
            <p:nvPr/>
          </p:nvSpPr>
          <p:spPr>
            <a:xfrm>
              <a:off y="717550" x="1216025"/>
              <a:ext cy="4787900" cx="7142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y="649287" x="1147762"/>
              <a:ext cy="4787900" cx="7142161"/>
            </a:xfrm>
            <a:prstGeom prst="rect">
              <a:avLst/>
            </a:prstGeom>
            <a:solidFill>
              <a:srgbClr val="96E3F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19" name="Shape 2419"/>
          <p:cNvSpPr txBox="1"/>
          <p:nvPr>
            <p:ph type="title"/>
          </p:nvPr>
        </p:nvSpPr>
        <p:spPr>
          <a:xfrm>
            <a:off y="169861" x="1862136"/>
            <a:ext cy="600075" cx="5575300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Specification Guidelines</a:t>
            </a:r>
          </a:p>
        </p:txBody>
      </p:sp>
      <p:grpSp>
        <p:nvGrpSpPr>
          <p:cNvPr id="2420" name="Shape 2420"/>
          <p:cNvGrpSpPr/>
          <p:nvPr/>
        </p:nvGrpSpPr>
        <p:grpSpPr>
          <a:xfrm>
            <a:off y="1169987" x="1854200"/>
            <a:ext cy="4001688" cx="6431005"/>
            <a:chOff y="0" x="0"/>
            <a:chExt cy="2958625" cx="3440850"/>
          </a:xfrm>
        </p:grpSpPr>
        <p:sp>
          <p:nvSpPr>
            <p:cNvPr id="2421" name="Shape 2421"/>
            <p:cNvSpPr/>
            <p:nvPr/>
          </p:nvSpPr>
          <p:spPr>
            <a:xfrm>
              <a:off y="11525" x="16400"/>
              <a:ext cy="151950" cx="2831100"/>
            </a:xfrm>
            <a:custGeom>
              <a:pathLst>
                <a:path w="113244" extrusionOk="0" h="6078">
                  <a:moveTo>
                    <a:pt y="1" x="31342"/>
                  </a:moveTo>
                  <a:lnTo>
                    <a:pt y="715" x="31342"/>
                  </a:lnTo>
                  <a:lnTo>
                    <a:pt y="715" x="31750"/>
                  </a:lnTo>
                  <a:lnTo>
                    <a:pt y="1" x="31750"/>
                  </a:lnTo>
                  <a:close/>
                  <a:moveTo>
                    <a:pt y="1" x="46061"/>
                  </a:moveTo>
                  <a:lnTo>
                    <a:pt y="715" x="46061"/>
                  </a:lnTo>
                  <a:lnTo>
                    <a:pt y="715" x="46469"/>
                  </a:lnTo>
                  <a:lnTo>
                    <a:pt y="1" x="46469"/>
                  </a:lnTo>
                  <a:close/>
                  <a:moveTo>
                    <a:pt y="1" x="49825"/>
                  </a:moveTo>
                  <a:lnTo>
                    <a:pt y="715" x="49825"/>
                  </a:lnTo>
                  <a:lnTo>
                    <a:pt y="715" x="50233"/>
                  </a:lnTo>
                  <a:lnTo>
                    <a:pt y="1" x="50233"/>
                  </a:lnTo>
                  <a:close/>
                  <a:moveTo>
                    <a:pt y="1" x="65559"/>
                  </a:moveTo>
                  <a:lnTo>
                    <a:pt y="715" x="65559"/>
                  </a:lnTo>
                  <a:lnTo>
                    <a:pt y="715" x="65967"/>
                  </a:lnTo>
                  <a:lnTo>
                    <a:pt y="1" x="65967"/>
                  </a:lnTo>
                  <a:close/>
                  <a:moveTo>
                    <a:pt y="1" x="76836"/>
                  </a:moveTo>
                  <a:lnTo>
                    <a:pt y="715" x="76836"/>
                  </a:lnTo>
                  <a:lnTo>
                    <a:pt y="715" x="77244"/>
                  </a:lnTo>
                  <a:lnTo>
                    <a:pt y="1" x="77244"/>
                  </a:lnTo>
                  <a:close/>
                  <a:moveTo>
                    <a:pt y="1733" x="8702"/>
                  </a:moveTo>
                  <a:cubicBezTo>
                    <a:pt y="1733" x="8903"/>
                    <a:pt y="1825" x="9065"/>
                    <a:pt y="2009" x="9187"/>
                  </a:cubicBezTo>
                  <a:cubicBezTo>
                    <a:pt y="2193" x="9309"/>
                    <a:pt y="2439" x="9371"/>
                    <a:pt y="2748" x="9374"/>
                  </a:cubicBezTo>
                  <a:lnTo>
                    <a:pt y="2751" x="7918"/>
                  </a:lnTo>
                  <a:cubicBezTo>
                    <a:pt y="2428" x="7939"/>
                    <a:pt y="2178" x="8017"/>
                    <a:pt y="2000" x="8154"/>
                  </a:cubicBezTo>
                  <a:cubicBezTo>
                    <a:pt y="1822" x="8291"/>
                    <a:pt y="1733" x="8474"/>
                    <a:pt y="1733" x="8702"/>
                  </a:cubicBezTo>
                  <a:close/>
                  <a:moveTo>
                    <a:pt y="1733" x="21844"/>
                  </a:moveTo>
                  <a:cubicBezTo>
                    <a:pt y="1733" x="22045"/>
                    <a:pt y="1825" x="22207"/>
                    <a:pt y="2009" x="22329"/>
                  </a:cubicBezTo>
                  <a:cubicBezTo>
                    <a:pt y="2193" x="22451"/>
                    <a:pt y="2439" x="22513"/>
                    <a:pt y="2748" x="22516"/>
                  </a:cubicBezTo>
                  <a:lnTo>
                    <a:pt y="2751" x="21060"/>
                  </a:lnTo>
                  <a:cubicBezTo>
                    <a:pt y="2428" x="21081"/>
                    <a:pt y="2178" x="21159"/>
                    <a:pt y="2000" x="21296"/>
                  </a:cubicBezTo>
                  <a:cubicBezTo>
                    <a:pt y="1822" x="21433"/>
                    <a:pt y="1733" x="21616"/>
                    <a:pt y="1733" x="21844"/>
                  </a:cubicBezTo>
                  <a:close/>
                  <a:moveTo>
                    <a:pt y="1733" x="37467"/>
                  </a:moveTo>
                  <a:cubicBezTo>
                    <a:pt y="1733" x="37668"/>
                    <a:pt y="1825" x="37830"/>
                    <a:pt y="2009" x="37952"/>
                  </a:cubicBezTo>
                  <a:cubicBezTo>
                    <a:pt y="2193" x="38074"/>
                    <a:pt y="2439" x="38136"/>
                    <a:pt y="2748" x="38139"/>
                  </a:cubicBezTo>
                  <a:lnTo>
                    <a:pt y="2751" x="36683"/>
                  </a:lnTo>
                  <a:cubicBezTo>
                    <a:pt y="2428" x="36704"/>
                    <a:pt y="2178" x="36782"/>
                    <a:pt y="2000" x="36919"/>
                  </a:cubicBezTo>
                  <a:cubicBezTo>
                    <a:pt y="1822" x="37056"/>
                    <a:pt y="1733" x="37239"/>
                    <a:pt y="1733" x="37467"/>
                  </a:cubicBezTo>
                  <a:close/>
                  <a:moveTo>
                    <a:pt y="1733" x="62206"/>
                  </a:moveTo>
                  <a:cubicBezTo>
                    <a:pt y="1733" x="62407"/>
                    <a:pt y="1825" x="62569"/>
                    <a:pt y="2009" x="62691"/>
                  </a:cubicBezTo>
                  <a:cubicBezTo>
                    <a:pt y="2193" x="62813"/>
                    <a:pt y="2439" x="62875"/>
                    <a:pt y="2748" x="62878"/>
                  </a:cubicBezTo>
                  <a:lnTo>
                    <a:pt y="2751" x="61422"/>
                  </a:lnTo>
                  <a:cubicBezTo>
                    <a:pt y="2428" x="61442"/>
                    <a:pt y="2178" x="61521"/>
                    <a:pt y="2000" x="61658"/>
                  </a:cubicBezTo>
                  <a:cubicBezTo>
                    <a:pt y="1822" x="61795"/>
                    <a:pt y="1733" x="61978"/>
                    <a:pt y="1733" x="62206"/>
                  </a:cubicBezTo>
                  <a:close/>
                  <a:moveTo>
                    <a:pt y="1733" x="70751"/>
                  </a:moveTo>
                  <a:cubicBezTo>
                    <a:pt y="1733" x="70952"/>
                    <a:pt y="1825" x="71114"/>
                    <a:pt y="2009" x="71236"/>
                  </a:cubicBezTo>
                  <a:cubicBezTo>
                    <a:pt y="2193" x="71358"/>
                    <a:pt y="2439" x="71420"/>
                    <a:pt y="2748" x="71423"/>
                  </a:cubicBezTo>
                  <a:lnTo>
                    <a:pt y="2751" x="69967"/>
                  </a:lnTo>
                  <a:cubicBezTo>
                    <a:pt y="2428" x="69987"/>
                    <a:pt y="2178" x="70066"/>
                    <a:pt y="2000" x="70203"/>
                  </a:cubicBezTo>
                  <a:cubicBezTo>
                    <a:pt y="1822" x="70340"/>
                    <a:pt y="1733" x="70523"/>
                    <a:pt y="1733" x="70751"/>
                  </a:cubicBezTo>
                  <a:close/>
                  <a:moveTo>
                    <a:pt y="1733" x="89138"/>
                  </a:moveTo>
                  <a:cubicBezTo>
                    <a:pt y="1733" x="89339"/>
                    <a:pt y="1825" x="89501"/>
                    <a:pt y="2009" x="89623"/>
                  </a:cubicBezTo>
                  <a:cubicBezTo>
                    <a:pt y="2193" x="89745"/>
                    <a:pt y="2439" x="89807"/>
                    <a:pt y="2748" x="89810"/>
                  </a:cubicBezTo>
                  <a:lnTo>
                    <a:pt y="2751" x="88354"/>
                  </a:lnTo>
                  <a:cubicBezTo>
                    <a:pt y="2428" x="88375"/>
                    <a:pt y="2178" x="88453"/>
                    <a:pt y="2000" x="88590"/>
                  </a:cubicBezTo>
                  <a:cubicBezTo>
                    <a:pt y="1822" x="88727"/>
                    <a:pt y="1733" x="88910"/>
                    <a:pt y="1733" x="89138"/>
                  </a:cubicBezTo>
                  <a:close/>
                  <a:moveTo>
                    <a:pt y="1733" x="102820"/>
                  </a:moveTo>
                  <a:cubicBezTo>
                    <a:pt y="1733" x="103021"/>
                    <a:pt y="1825" x="103183"/>
                    <a:pt y="2009" x="103305"/>
                  </a:cubicBezTo>
                  <a:cubicBezTo>
                    <a:pt y="2193" x="103427"/>
                    <a:pt y="2439" x="103489"/>
                    <a:pt y="2748" x="103492"/>
                  </a:cubicBezTo>
                  <a:lnTo>
                    <a:pt y="2751" x="102036"/>
                  </a:lnTo>
                  <a:cubicBezTo>
                    <a:pt y="2428" x="102056"/>
                    <a:pt y="2178" x="102135"/>
                    <a:pt y="2000" x="102272"/>
                  </a:cubicBezTo>
                  <a:cubicBezTo>
                    <a:pt y="1822" x="102409"/>
                    <a:pt y="1733" x="102592"/>
                    <a:pt y="1733" x="102820"/>
                  </a:cubicBezTo>
                  <a:close/>
                  <a:moveTo>
                    <a:pt y="1733" x="83391"/>
                  </a:moveTo>
                  <a:cubicBezTo>
                    <a:pt y="1733" x="83609"/>
                    <a:pt y="1852" x="83781"/>
                    <a:pt y="2090" x="83909"/>
                  </a:cubicBezTo>
                  <a:cubicBezTo>
                    <a:pt y="2329" x="84036"/>
                    <a:pt y="2651" x="84100"/>
                    <a:pt y="3058" x="84100"/>
                  </a:cubicBezTo>
                  <a:cubicBezTo>
                    <a:pt y="3466" x="84100"/>
                    <a:pt y="3789" x="84036"/>
                    <a:pt y="4027" x="83909"/>
                  </a:cubicBezTo>
                  <a:cubicBezTo>
                    <a:pt y="4264" x="83781"/>
                    <a:pt y="4382" x="83609"/>
                    <a:pt y="4382" x="83391"/>
                  </a:cubicBezTo>
                  <a:cubicBezTo>
                    <a:pt y="4382" x="83171"/>
                    <a:pt y="4264" x="82997"/>
                    <a:pt y="4028" x="82871"/>
                  </a:cubicBezTo>
                  <a:cubicBezTo>
                    <a:pt y="3792" x="82744"/>
                    <a:pt y="3469" x="82681"/>
                    <a:pt y="3058" x="82681"/>
                  </a:cubicBezTo>
                  <a:cubicBezTo>
                    <a:pt y="2647" x="82681"/>
                    <a:pt y="2323" x="82745"/>
                    <a:pt y="2087" x="82872"/>
                  </a:cubicBezTo>
                  <a:cubicBezTo>
                    <a:pt y="1851" x="82999"/>
                    <a:pt y="1733" x="83172"/>
                    <a:pt y="1733" x="83391"/>
                  </a:cubicBezTo>
                  <a:close/>
                  <a:moveTo>
                    <a:pt y="3045" x="16318"/>
                  </a:moveTo>
                  <a:lnTo>
                    <a:pt y="3171" x="16318"/>
                  </a:lnTo>
                  <a:cubicBezTo>
                    <a:pt y="3539" x="16318"/>
                    <a:pt y="3834" x="16250"/>
                    <a:pt y="4056" x="16113"/>
                  </a:cubicBezTo>
                  <a:cubicBezTo>
                    <a:pt y="4277" x="15976"/>
                    <a:pt y="4388" x="15794"/>
                    <a:pt y="4388" x="15568"/>
                  </a:cubicBezTo>
                  <a:cubicBezTo>
                    <a:pt y="4388" x="15403"/>
                    <a:pt y="4330" x="15274"/>
                    <a:pt y="4212" x="15178"/>
                  </a:cubicBezTo>
                  <a:cubicBezTo>
                    <a:pt y="4094" x="15083"/>
                    <a:pt y="3936" x="15035"/>
                    <a:pt y="3735" x="15035"/>
                  </a:cubicBezTo>
                  <a:cubicBezTo>
                    <a:pt y="3484" x="15035"/>
                    <a:pt y="3306" x="15099"/>
                    <a:pt y="3202" x="15226"/>
                  </a:cubicBezTo>
                  <a:cubicBezTo>
                    <a:pt y="3098" x="15353"/>
                    <a:pt y="3045" x="15582"/>
                    <a:pt y="3045" x="15912"/>
                  </a:cubicBezTo>
                  <a:close/>
                  <a:moveTo>
                    <a:pt y="1727" x="43000"/>
                  </a:moveTo>
                  <a:cubicBezTo>
                    <a:pt y="1727" x="43216"/>
                    <a:pt y="1845" x="43386"/>
                    <a:pt y="2081" x="43510"/>
                  </a:cubicBezTo>
                  <a:cubicBezTo>
                    <a:pt y="2317" x="43633"/>
                    <a:pt y="2643" x="43695"/>
                    <a:pt y="3058" x="43695"/>
                  </a:cubicBezTo>
                  <a:cubicBezTo>
                    <a:pt y="3473" x="43695"/>
                    <a:pt y="3798" x="43633"/>
                    <a:pt y="4034" x="43510"/>
                  </a:cubicBezTo>
                  <a:cubicBezTo>
                    <a:pt y="4270" x="43386"/>
                    <a:pt y="4388" x="43216"/>
                    <a:pt y="4388" x="43000"/>
                  </a:cubicBezTo>
                  <a:cubicBezTo>
                    <a:pt y="4388" x="42784"/>
                    <a:pt y="4270" x="42614"/>
                    <a:pt y="4034" x="42490"/>
                  </a:cubicBezTo>
                  <a:cubicBezTo>
                    <a:pt y="3798" x="42367"/>
                    <a:pt y="3473" x="42305"/>
                    <a:pt y="3058" x="42305"/>
                  </a:cubicBezTo>
                  <a:cubicBezTo>
                    <a:pt y="2643" x="42305"/>
                    <a:pt y="2317" x="42367"/>
                    <a:pt y="2081" x="42490"/>
                  </a:cubicBezTo>
                  <a:cubicBezTo>
                    <a:pt y="1845" x="42614"/>
                    <a:pt y="1727" x="42784"/>
                    <a:pt y="1727" x="43000"/>
                  </a:cubicBezTo>
                  <a:close/>
                  <a:moveTo>
                    <a:pt y="1727" x="59212"/>
                  </a:moveTo>
                  <a:cubicBezTo>
                    <a:pt y="1727" x="59428"/>
                    <a:pt y="1845" x="59598"/>
                    <a:pt y="2081" x="59723"/>
                  </a:cubicBezTo>
                  <a:cubicBezTo>
                    <a:pt y="2317" x="59847"/>
                    <a:pt y="2643" x="59909"/>
                    <a:pt y="3058" x="59909"/>
                  </a:cubicBezTo>
                  <a:cubicBezTo>
                    <a:pt y="3473" x="59909"/>
                    <a:pt y="3798" x="59847"/>
                    <a:pt y="4034" x="59723"/>
                  </a:cubicBezTo>
                  <a:cubicBezTo>
                    <a:pt y="4270" x="59598"/>
                    <a:pt y="4388" x="59428"/>
                    <a:pt y="4388" x="59212"/>
                  </a:cubicBezTo>
                  <a:cubicBezTo>
                    <a:pt y="4388" x="58996"/>
                    <a:pt y="4270" x="58826"/>
                    <a:pt y="4034" x="58702"/>
                  </a:cubicBezTo>
                  <a:cubicBezTo>
                    <a:pt y="3798" x="58579"/>
                    <a:pt y="3473" x="58517"/>
                    <a:pt y="3058" x="58517"/>
                  </a:cubicBezTo>
                  <a:cubicBezTo>
                    <a:pt y="2643" x="58517"/>
                    <a:pt y="2317" x="58579"/>
                    <a:pt y="2081" x="58702"/>
                  </a:cubicBezTo>
                  <a:cubicBezTo>
                    <a:pt y="1845" x="58826"/>
                    <a:pt y="1727" x="58996"/>
                    <a:pt y="1727" x="59212"/>
                  </a:cubicBezTo>
                  <a:close/>
                  <a:moveTo>
                    <a:pt y="1727" x="73442"/>
                  </a:moveTo>
                  <a:cubicBezTo>
                    <a:pt y="1727" x="73658"/>
                    <a:pt y="1845" x="73828"/>
                    <a:pt y="2081" x="73953"/>
                  </a:cubicBezTo>
                  <a:cubicBezTo>
                    <a:pt y="2317" x="74077"/>
                    <a:pt y="2643" x="74139"/>
                    <a:pt y="3058" x="74139"/>
                  </a:cubicBezTo>
                  <a:cubicBezTo>
                    <a:pt y="3473" x="74139"/>
                    <a:pt y="3798" x="74077"/>
                    <a:pt y="4034" x="73953"/>
                  </a:cubicBezTo>
                  <a:cubicBezTo>
                    <a:pt y="4270" x="73828"/>
                    <a:pt y="4388" x="73658"/>
                    <a:pt y="4388" x="73442"/>
                  </a:cubicBezTo>
                  <a:cubicBezTo>
                    <a:pt y="4388" x="73226"/>
                    <a:pt y="4270" x="73056"/>
                    <a:pt y="4034" x="72932"/>
                  </a:cubicBezTo>
                  <a:cubicBezTo>
                    <a:pt y="3798" x="72809"/>
                    <a:pt y="3473" x="72747"/>
                    <a:pt y="3058" x="72747"/>
                  </a:cubicBezTo>
                  <a:cubicBezTo>
                    <a:pt y="2643" x="72747"/>
                    <a:pt y="2317" x="72809"/>
                    <a:pt y="2081" x="72932"/>
                  </a:cubicBezTo>
                  <a:cubicBezTo>
                    <a:pt y="1845" x="73056"/>
                    <a:pt y="1727" x="73226"/>
                    <a:pt y="1727" x="73442"/>
                  </a:cubicBezTo>
                  <a:close/>
                  <a:moveTo>
                    <a:pt y="1727" x="93426"/>
                  </a:moveTo>
                  <a:cubicBezTo>
                    <a:pt y="1727" x="93642"/>
                    <a:pt y="1845" x="93812"/>
                    <a:pt y="2081" x="93936"/>
                  </a:cubicBezTo>
                  <a:cubicBezTo>
                    <a:pt y="2317" x="94059"/>
                    <a:pt y="2643" x="94121"/>
                    <a:pt y="3058" x="94121"/>
                  </a:cubicBezTo>
                  <a:cubicBezTo>
                    <a:pt y="3473" x="94121"/>
                    <a:pt y="3798" x="94059"/>
                    <a:pt y="4034" x="93936"/>
                  </a:cubicBezTo>
                  <a:cubicBezTo>
                    <a:pt y="4270" x="93812"/>
                    <a:pt y="4388" x="93642"/>
                    <a:pt y="4388" x="93426"/>
                  </a:cubicBezTo>
                  <a:cubicBezTo>
                    <a:pt y="4388" x="93210"/>
                    <a:pt y="4270" x="93040"/>
                    <a:pt y="4034" x="92916"/>
                  </a:cubicBezTo>
                  <a:cubicBezTo>
                    <a:pt y="3798" x="92793"/>
                    <a:pt y="3473" x="92731"/>
                    <a:pt y="3058" x="92731"/>
                  </a:cubicBezTo>
                  <a:cubicBezTo>
                    <a:pt y="2643" x="92731"/>
                    <a:pt y="2317" x="92793"/>
                    <a:pt y="2081" x="92916"/>
                  </a:cubicBezTo>
                  <a:cubicBezTo>
                    <a:pt y="1845" x="93040"/>
                    <a:pt y="1727" x="93210"/>
                    <a:pt y="1727" x="93426"/>
                  </a:cubicBezTo>
                  <a:close/>
                  <a:moveTo>
                    <a:pt y="3045" x="98023"/>
                  </a:moveTo>
                  <a:lnTo>
                    <a:pt y="3171" x="98023"/>
                  </a:lnTo>
                  <a:cubicBezTo>
                    <a:pt y="3539" x="98023"/>
                    <a:pt y="3834" x="97955"/>
                    <a:pt y="4056" x="97818"/>
                  </a:cubicBezTo>
                  <a:cubicBezTo>
                    <a:pt y="4277" x="97681"/>
                    <a:pt y="4388" x="97499"/>
                    <a:pt y="4388" x="97273"/>
                  </a:cubicBezTo>
                  <a:cubicBezTo>
                    <a:pt y="4388" x="97108"/>
                    <a:pt y="4330" x="96979"/>
                    <a:pt y="4212" x="96883"/>
                  </a:cubicBezTo>
                  <a:cubicBezTo>
                    <a:pt y="4094" x="96788"/>
                    <a:pt y="3936" x="96740"/>
                    <a:pt y="3735" x="96740"/>
                  </a:cubicBezTo>
                  <a:cubicBezTo>
                    <a:pt y="3484" x="96740"/>
                    <a:pt y="3306" x="96804"/>
                    <a:pt y="3202" x="96931"/>
                  </a:cubicBezTo>
                  <a:cubicBezTo>
                    <a:pt y="3098" x="97058"/>
                    <a:pt y="3045" x="97287"/>
                    <a:pt y="3045" x="97617"/>
                  </a:cubicBezTo>
                  <a:close/>
                  <a:moveTo>
                    <a:pt y="194" x="0"/>
                  </a:moveTo>
                  <a:lnTo>
                    <a:pt y="4772" x="831"/>
                  </a:lnTo>
                  <a:lnTo>
                    <a:pt y="4772" x="1395"/>
                  </a:lnTo>
                  <a:lnTo>
                    <a:pt y="798" x="2101"/>
                  </a:lnTo>
                  <a:lnTo>
                    <a:pt y="4772" x="2800"/>
                  </a:lnTo>
                  <a:lnTo>
                    <a:pt y="4772" x="3364"/>
                  </a:lnTo>
                  <a:lnTo>
                    <a:pt y="194" x="4197"/>
                  </a:lnTo>
                  <a:lnTo>
                    <a:pt y="194" x="3741"/>
                  </a:lnTo>
                  <a:lnTo>
                    <a:pt y="4063" x="3047"/>
                  </a:lnTo>
                  <a:lnTo>
                    <a:pt y="194" x="2349"/>
                  </a:lnTo>
                  <a:lnTo>
                    <a:pt y="194" x="1845"/>
                  </a:lnTo>
                  <a:lnTo>
                    <a:pt y="4063" x="1150"/>
                  </a:lnTo>
                  <a:lnTo>
                    <a:pt y="194" x="453"/>
                  </a:lnTo>
                  <a:close/>
                  <a:moveTo>
                    <a:pt y="1" x="4758"/>
                  </a:moveTo>
                  <a:lnTo>
                    <a:pt y="4772" x="4758"/>
                  </a:lnTo>
                  <a:lnTo>
                    <a:pt y="4772" x="5169"/>
                  </a:lnTo>
                  <a:lnTo>
                    <a:pt y="2831" x="5169"/>
                  </a:lnTo>
                  <a:cubicBezTo>
                    <a:pt y="2496" x="5169"/>
                    <a:pt y="2231" x="5233"/>
                    <a:pt y="2037" x="5360"/>
                  </a:cubicBezTo>
                  <a:cubicBezTo>
                    <a:pt y="1843" x="5487"/>
                    <a:pt y="1745" x="5661"/>
                    <a:pt y="1745" x="5882"/>
                  </a:cubicBezTo>
                  <a:cubicBezTo>
                    <a:pt y="1745" x="6065"/>
                    <a:pt y="1826" x="6203"/>
                    <a:pt y="1988" x="6295"/>
                  </a:cubicBezTo>
                  <a:cubicBezTo>
                    <a:pt y="2149" x="6386"/>
                    <a:pt y="2392" x="6432"/>
                    <a:pt y="2717" x="6432"/>
                  </a:cubicBezTo>
                  <a:lnTo>
                    <a:pt y="4772" x="6432"/>
                  </a:lnTo>
                  <a:lnTo>
                    <a:pt y="4772" x="6841"/>
                  </a:lnTo>
                  <a:lnTo>
                    <a:pt y="2699" x="6841"/>
                  </a:lnTo>
                  <a:cubicBezTo>
                    <a:pt y="2225" x="6841"/>
                    <a:pt y="1866" x="6768"/>
                    <a:pt y="1621" x="6621"/>
                  </a:cubicBezTo>
                  <a:cubicBezTo>
                    <a:pt y="1377" x="6475"/>
                    <a:pt y="1255" x="6258"/>
                    <a:pt y="1255" x="5973"/>
                  </a:cubicBezTo>
                  <a:cubicBezTo>
                    <a:pt y="1255" x="5800"/>
                    <a:pt y="1306" x="5647"/>
                    <a:pt y="1408" x="5514"/>
                  </a:cubicBezTo>
                  <a:cubicBezTo>
                    <a:pt y="1510" x="5382"/>
                    <a:pt y="1665" x="5267"/>
                    <a:pt y="1871" x="5169"/>
                  </a:cubicBezTo>
                  <a:lnTo>
                    <a:pt y="1" x="5169"/>
                  </a:lnTo>
                  <a:close/>
                  <a:moveTo>
                    <a:pt y="1255" x="11653"/>
                  </a:moveTo>
                  <a:cubicBezTo>
                    <a:pt y="1255" x="11480"/>
                    <a:pt y="1306" x="11327"/>
                    <a:pt y="1408" x="11194"/>
                  </a:cubicBezTo>
                  <a:cubicBezTo>
                    <a:pt y="1510" x="11062"/>
                    <a:pt y="1665" x="10947"/>
                    <a:pt y="1871" x="10849"/>
                  </a:cubicBezTo>
                  <a:lnTo>
                    <a:pt y="1338" x="10849"/>
                  </a:lnTo>
                  <a:lnTo>
                    <a:pt y="1338" x="10438"/>
                  </a:lnTo>
                  <a:lnTo>
                    <a:pt y="4772" x="10438"/>
                  </a:lnTo>
                  <a:lnTo>
                    <a:pt y="4772" x="10849"/>
                  </a:lnTo>
                  <a:lnTo>
                    <a:pt y="2831" x="10849"/>
                  </a:lnTo>
                  <a:cubicBezTo>
                    <a:pt y="2496" x="10849"/>
                    <a:pt y="2231" x="10913"/>
                    <a:pt y="2037" x="11040"/>
                  </a:cubicBezTo>
                  <a:cubicBezTo>
                    <a:pt y="1843" x="11167"/>
                    <a:pt y="1745" x="11341"/>
                    <a:pt y="1745" x="11562"/>
                  </a:cubicBezTo>
                  <a:cubicBezTo>
                    <a:pt y="1745" x="11745"/>
                    <a:pt y="1826" x="11883"/>
                    <a:pt y="1988" x="11975"/>
                  </a:cubicBezTo>
                  <a:cubicBezTo>
                    <a:pt y="2149" x="12066"/>
                    <a:pt y="2392" x="12112"/>
                    <a:pt y="2717" x="12112"/>
                  </a:cubicBezTo>
                  <a:lnTo>
                    <a:pt y="4772" x="12112"/>
                  </a:lnTo>
                  <a:lnTo>
                    <a:pt y="4772" x="12521"/>
                  </a:lnTo>
                  <a:lnTo>
                    <a:pt y="2699" x="12521"/>
                  </a:lnTo>
                  <a:cubicBezTo>
                    <a:pt y="2225" x="12521"/>
                    <a:pt y="1866" x="12448"/>
                    <a:pt y="1621" x="12301"/>
                  </a:cubicBezTo>
                  <a:cubicBezTo>
                    <a:pt y="1377" x="12155"/>
                    <a:pt y="1255" x="11938"/>
                    <a:pt y="1255" x="11653"/>
                  </a:cubicBezTo>
                  <a:close/>
                  <a:moveTo>
                    <a:pt y="363" x="19008"/>
                  </a:moveTo>
                  <a:lnTo>
                    <a:pt y="1338" x="19008"/>
                  </a:lnTo>
                  <a:lnTo>
                    <a:pt y="1338" x="18708"/>
                  </a:lnTo>
                  <a:lnTo>
                    <a:pt y="1776" x="18708"/>
                  </a:lnTo>
                  <a:lnTo>
                    <a:pt y="1776" x="19008"/>
                  </a:lnTo>
                  <a:lnTo>
                    <a:pt y="3640" x="19008"/>
                  </a:lnTo>
                  <a:cubicBezTo>
                    <a:pt y="4069" x="19008"/>
                    <a:pt y="4365" x="19068"/>
                    <a:pt y="4528" x="19188"/>
                  </a:cubicBezTo>
                  <a:cubicBezTo>
                    <a:pt y="4690" x="19308"/>
                    <a:pt y="4772" x="19525"/>
                    <a:pt y="4772" x="19841"/>
                  </a:cubicBezTo>
                  <a:lnTo>
                    <a:pt y="4772" x="20260"/>
                  </a:lnTo>
                  <a:lnTo>
                    <a:pt y="4299" x="20260"/>
                  </a:lnTo>
                  <a:lnTo>
                    <a:pt y="4299" x="19841"/>
                  </a:lnTo>
                  <a:cubicBezTo>
                    <a:pt y="4299" x="19671"/>
                    <a:pt y="4260" x="19558"/>
                    <a:pt y="4180" x="19502"/>
                  </a:cubicBezTo>
                  <a:cubicBezTo>
                    <a:pt y="4100" x="19447"/>
                    <a:pt y="3920" x="19419"/>
                    <a:pt y="3640" x="19419"/>
                  </a:cubicBezTo>
                  <a:lnTo>
                    <a:pt y="1776" x="19419"/>
                  </a:lnTo>
                  <a:lnTo>
                    <a:pt y="1776" x="20260"/>
                  </a:lnTo>
                  <a:lnTo>
                    <a:pt y="1338" x="20260"/>
                  </a:lnTo>
                  <a:lnTo>
                    <a:pt y="1338" x="19419"/>
                  </a:lnTo>
                  <a:lnTo>
                    <a:pt y="363" x="19419"/>
                  </a:lnTo>
                  <a:close/>
                  <a:moveTo>
                    <a:pt y="1255" x="24828"/>
                  </a:moveTo>
                  <a:cubicBezTo>
                    <a:pt y="1255" x="24631"/>
                    <a:pt y="1306" x="24464"/>
                    <a:pt y="1407" x="24326"/>
                  </a:cubicBezTo>
                  <a:cubicBezTo>
                    <a:pt y="1508" x="24189"/>
                    <a:pt y="1663" x="24077"/>
                    <a:pt y="1871" x="23991"/>
                  </a:cubicBezTo>
                  <a:lnTo>
                    <a:pt y="1338" x="23991"/>
                  </a:lnTo>
                  <a:lnTo>
                    <a:pt y="1338" x="23580"/>
                  </a:lnTo>
                  <a:lnTo>
                    <a:pt y="4772" x="23580"/>
                  </a:lnTo>
                  <a:lnTo>
                    <a:pt y="4772" x="23991"/>
                  </a:lnTo>
                  <a:lnTo>
                    <a:pt y="2963" x="23991"/>
                  </a:lnTo>
                  <a:cubicBezTo>
                    <a:pt y="2574" x="23991"/>
                    <a:pt y="2276" x="24053"/>
                    <a:pt y="2069" x="24176"/>
                  </a:cubicBezTo>
                  <a:cubicBezTo>
                    <a:pt y="1861" x="24300"/>
                    <a:pt y="1758" x="24477"/>
                    <a:pt y="1758" x="24708"/>
                  </a:cubicBezTo>
                  <a:cubicBezTo>
                    <a:pt y="1758" x="24773"/>
                    <a:pt y="1766" x="24833"/>
                    <a:pt y="1784" x="24887"/>
                  </a:cubicBezTo>
                  <a:cubicBezTo>
                    <a:pt y="1801" x="24941"/>
                    <a:pt y="1828" x="24991"/>
                    <a:pt y="1865" x="25037"/>
                  </a:cubicBezTo>
                  <a:lnTo>
                    <a:pt y="1286" x="25035"/>
                  </a:lnTo>
                  <a:cubicBezTo>
                    <a:pt y="1275" x="24993"/>
                    <a:pt y="1268" x="24955"/>
                    <a:pt y="1263" x="24921"/>
                  </a:cubicBezTo>
                  <a:cubicBezTo>
                    <a:pt y="1258" x="24887"/>
                    <a:pt y="1255" x="24856"/>
                    <a:pt y="1255" x="24828"/>
                  </a:cubicBezTo>
                  <a:close/>
                  <a:moveTo>
                    <a:pt y="1255" x="26660"/>
                  </a:moveTo>
                  <a:cubicBezTo>
                    <a:pt y="1255" x="26481"/>
                    <a:pt y="1305" x="26327"/>
                    <a:pt y="1405" x="26196"/>
                  </a:cubicBezTo>
                  <a:cubicBezTo>
                    <a:pt y="1505" x="26066"/>
                    <a:pt y="1661" x="25954"/>
                    <a:pt y="1871" x="25861"/>
                  </a:cubicBezTo>
                  <a:lnTo>
                    <a:pt y="1338" x="25861"/>
                  </a:lnTo>
                  <a:lnTo>
                    <a:pt y="1338" x="25450"/>
                  </a:lnTo>
                  <a:lnTo>
                    <a:pt y="4772" x="25450"/>
                  </a:lnTo>
                  <a:lnTo>
                    <a:pt y="4772" x="25861"/>
                  </a:lnTo>
                  <a:lnTo>
                    <a:pt y="2831" x="25861"/>
                  </a:lnTo>
                  <a:cubicBezTo>
                    <a:pt y="2498" x="25861"/>
                    <a:pt y="2233" x="25922"/>
                    <a:pt y="2038" x="26045"/>
                  </a:cubicBezTo>
                  <a:cubicBezTo>
                    <a:pt y="1843" x="26168"/>
                    <a:pt y="1745" x="26334"/>
                    <a:pt y="1745" x="26543"/>
                  </a:cubicBezTo>
                  <a:cubicBezTo>
                    <a:pt y="1745" x="26719"/>
                    <a:pt y="1825" x="26849"/>
                    <a:pt y="1983" x="26933"/>
                  </a:cubicBezTo>
                  <a:cubicBezTo>
                    <a:pt y="2142" x="27018"/>
                    <a:pt y="2386" x="27060"/>
                    <a:pt y="2717" x="27060"/>
                  </a:cubicBezTo>
                  <a:lnTo>
                    <a:pt y="4772" x="27060"/>
                  </a:lnTo>
                  <a:lnTo>
                    <a:pt y="4772" x="27471"/>
                  </a:lnTo>
                  <a:lnTo>
                    <a:pt y="2831" x="27471"/>
                  </a:lnTo>
                  <a:cubicBezTo>
                    <a:pt y="2496" x="27471"/>
                    <a:pt y="2231" x="27532"/>
                    <a:pt y="2037" x="27655"/>
                  </a:cubicBezTo>
                  <a:cubicBezTo>
                    <a:pt y="1843" x="27778"/>
                    <a:pt y="1745" x="27945"/>
                    <a:pt y="1745" x="28157"/>
                  </a:cubicBezTo>
                  <a:cubicBezTo>
                    <a:pt y="1745" x="28330"/>
                    <a:pt y="1825" x="28459"/>
                    <a:pt y="1985" x="28543"/>
                  </a:cubicBezTo>
                  <a:cubicBezTo>
                    <a:pt y="2144" x="28628"/>
                    <a:pt y="2388" x="28670"/>
                    <a:pt y="2717" x="28670"/>
                  </a:cubicBezTo>
                  <a:lnTo>
                    <a:pt y="4772" x="28670"/>
                  </a:lnTo>
                  <a:lnTo>
                    <a:pt y="4772" x="29080"/>
                  </a:lnTo>
                  <a:lnTo>
                    <a:pt y="2699" x="29080"/>
                  </a:lnTo>
                  <a:cubicBezTo>
                    <a:pt y="2237" x="29080"/>
                    <a:pt y="1881" x="29010"/>
                    <a:pt y="1631" x="28870"/>
                  </a:cubicBezTo>
                  <a:cubicBezTo>
                    <a:pt y="1380" x="28729"/>
                    <a:pt y="1255" x="28529"/>
                    <a:pt y="1255" x="28270"/>
                  </a:cubicBezTo>
                  <a:cubicBezTo>
                    <a:pt y="1255" x="28078"/>
                    <a:pt y="1315" x="27910"/>
                    <a:pt y="1436" x="27768"/>
                  </a:cubicBezTo>
                  <a:cubicBezTo>
                    <a:pt y="1556" x="27626"/>
                    <a:pt y="1743" x="27504"/>
                    <a:pt y="1997" x="27402"/>
                  </a:cubicBezTo>
                  <a:cubicBezTo>
                    <a:pt y="1756" x="27341"/>
                    <a:pt y="1572" x="27248"/>
                    <a:pt y="1445" x="27121"/>
                  </a:cubicBezTo>
                  <a:cubicBezTo>
                    <a:pt y="1318" x="26994"/>
                    <a:pt y="1255" x="26841"/>
                    <a:pt y="1255" x="26660"/>
                  </a:cubicBezTo>
                  <a:close/>
                  <a:moveTo>
                    <a:pt y="1338" x="31342"/>
                  </a:moveTo>
                  <a:lnTo>
                    <a:pt y="4772" x="31342"/>
                  </a:lnTo>
                  <a:lnTo>
                    <a:pt y="4772" x="31750"/>
                  </a:lnTo>
                  <a:lnTo>
                    <a:pt y="1338" x="31750"/>
                  </a:lnTo>
                  <a:close/>
                  <a:moveTo>
                    <a:pt y="1338" x="39003"/>
                  </a:moveTo>
                  <a:lnTo>
                    <a:pt y="2975" x="39887"/>
                  </a:lnTo>
                  <a:lnTo>
                    <a:pt y="4772" x="38921"/>
                  </a:lnTo>
                  <a:lnTo>
                    <a:pt y="4772" x="39403"/>
                  </a:lnTo>
                  <a:lnTo>
                    <a:pt y="3423" x="40127"/>
                  </a:lnTo>
                  <a:lnTo>
                    <a:pt y="4772" x="40851"/>
                  </a:lnTo>
                  <a:lnTo>
                    <a:pt y="4772" x="41333"/>
                  </a:lnTo>
                  <a:lnTo>
                    <a:pt y="3009" x="40387"/>
                  </a:lnTo>
                  <a:lnTo>
                    <a:pt y="1338" x="41286"/>
                  </a:lnTo>
                  <a:lnTo>
                    <a:pt y="1338" x="40804"/>
                  </a:lnTo>
                  <a:lnTo>
                    <a:pt y="2561" x="40145"/>
                  </a:lnTo>
                  <a:lnTo>
                    <a:pt y="1338" x="39485"/>
                  </a:lnTo>
                  <a:close/>
                  <a:moveTo>
                    <a:pt y="1" x="44797"/>
                  </a:moveTo>
                  <a:lnTo>
                    <a:pt y="4772" x="44797"/>
                  </a:lnTo>
                  <a:lnTo>
                    <a:pt y="4772" x="45205"/>
                  </a:lnTo>
                  <a:lnTo>
                    <a:pt y="1" x="45205"/>
                  </a:lnTo>
                  <a:close/>
                  <a:moveTo>
                    <a:pt y="1338" x="46061"/>
                  </a:moveTo>
                  <a:lnTo>
                    <a:pt y="4772" x="46061"/>
                  </a:lnTo>
                  <a:lnTo>
                    <a:pt y="4772" x="46469"/>
                  </a:lnTo>
                  <a:lnTo>
                    <a:pt y="1338" x="46469"/>
                  </a:lnTo>
                  <a:close/>
                  <a:moveTo>
                    <a:pt y="1338" x="49825"/>
                  </a:moveTo>
                  <a:lnTo>
                    <a:pt y="4772" x="49825"/>
                  </a:lnTo>
                  <a:lnTo>
                    <a:pt y="4772" x="50233"/>
                  </a:lnTo>
                  <a:lnTo>
                    <a:pt y="1338" x="50233"/>
                  </a:lnTo>
                  <a:close/>
                  <a:moveTo>
                    <a:pt y="363" x="51082"/>
                  </a:moveTo>
                  <a:lnTo>
                    <a:pt y="1338" x="51082"/>
                  </a:lnTo>
                  <a:lnTo>
                    <a:pt y="1338" x="50782"/>
                  </a:lnTo>
                  <a:lnTo>
                    <a:pt y="1776" x="50782"/>
                  </a:lnTo>
                  <a:lnTo>
                    <a:pt y="1776" x="51082"/>
                  </a:lnTo>
                  <a:lnTo>
                    <a:pt y="3640" x="51082"/>
                  </a:lnTo>
                  <a:cubicBezTo>
                    <a:pt y="4069" x="51082"/>
                    <a:pt y="4365" x="51142"/>
                    <a:pt y="4528" x="51262"/>
                  </a:cubicBezTo>
                  <a:cubicBezTo>
                    <a:pt y="4690" x="51382"/>
                    <a:pt y="4772" x="51599"/>
                    <a:pt y="4772" x="51915"/>
                  </a:cubicBezTo>
                  <a:lnTo>
                    <a:pt y="4772" x="52334"/>
                  </a:lnTo>
                  <a:lnTo>
                    <a:pt y="4299" x="52334"/>
                  </a:lnTo>
                  <a:lnTo>
                    <a:pt y="4299" x="51915"/>
                  </a:lnTo>
                  <a:cubicBezTo>
                    <a:pt y="4299" x="51745"/>
                    <a:pt y="4260" x="51632"/>
                    <a:pt y="4180" x="51576"/>
                  </a:cubicBezTo>
                  <a:cubicBezTo>
                    <a:pt y="4100" x="51521"/>
                    <a:pt y="3920" x="51493"/>
                    <a:pt y="3640" x="51493"/>
                  </a:cubicBezTo>
                  <a:lnTo>
                    <a:pt y="1776" x="51493"/>
                  </a:lnTo>
                  <a:lnTo>
                    <a:pt y="1776" x="52334"/>
                  </a:lnTo>
                  <a:lnTo>
                    <a:pt y="1338" x="52334"/>
                  </a:lnTo>
                  <a:lnTo>
                    <a:pt y="1338" x="51493"/>
                  </a:lnTo>
                  <a:lnTo>
                    <a:pt y="363" x="51493"/>
                  </a:lnTo>
                  <a:close/>
                  <a:moveTo>
                    <a:pt y="1" x="52872"/>
                  </a:moveTo>
                  <a:lnTo>
                    <a:pt y="4772" x="52872"/>
                  </a:lnTo>
                  <a:lnTo>
                    <a:pt y="4772" x="53280"/>
                  </a:lnTo>
                  <a:lnTo>
                    <a:pt y="1" x="53280"/>
                  </a:lnTo>
                  <a:close/>
                  <a:moveTo>
                    <a:pt y="1" x="64830"/>
                  </a:moveTo>
                  <a:cubicBezTo>
                    <a:pt y="1" x="64551"/>
                    <a:pt y="88" x="64346"/>
                    <a:pt y="263" x="64218"/>
                  </a:cubicBezTo>
                  <a:cubicBezTo>
                    <a:pt y="438" x="64089"/>
                    <a:pt y="716" x="64024"/>
                    <a:pt y="1099" x="64024"/>
                  </a:cubicBezTo>
                  <a:lnTo>
                    <a:pt y="1338" x="64024"/>
                  </a:lnTo>
                  <a:lnTo>
                    <a:pt y="1338" x="63634"/>
                  </a:lnTo>
                  <a:lnTo>
                    <a:pt y="1776" x="63634"/>
                  </a:lnTo>
                  <a:lnTo>
                    <a:pt y="1776" x="64024"/>
                  </a:lnTo>
                  <a:lnTo>
                    <a:pt y="4772" x="64024"/>
                  </a:lnTo>
                  <a:lnTo>
                    <a:pt y="4772" x="64435"/>
                  </a:lnTo>
                  <a:lnTo>
                    <a:pt y="1776" x="64435"/>
                  </a:lnTo>
                  <a:lnTo>
                    <a:pt y="1776" x="65108"/>
                  </a:lnTo>
                  <a:lnTo>
                    <a:pt y="1338" x="65108"/>
                  </a:lnTo>
                  <a:lnTo>
                    <a:pt y="1338" x="64435"/>
                  </a:lnTo>
                  <a:lnTo>
                    <a:pt y="1034" x="64435"/>
                  </a:lnTo>
                  <a:cubicBezTo>
                    <a:pt y="822" x="64435"/>
                    <a:pt y="674" x="64464"/>
                    <a:pt y="593" x="64521"/>
                  </a:cubicBezTo>
                  <a:cubicBezTo>
                    <a:pt y="511" x="64578"/>
                    <a:pt y="470" x="64679"/>
                    <a:pt y="470" x="64826"/>
                  </a:cubicBezTo>
                  <a:lnTo>
                    <a:pt y="470" x="65217"/>
                  </a:lnTo>
                  <a:lnTo>
                    <a:pt y="1" x="65217"/>
                  </a:lnTo>
                  <a:close/>
                  <a:moveTo>
                    <a:pt y="1338" x="65559"/>
                  </a:moveTo>
                  <a:lnTo>
                    <a:pt y="4772" x="65559"/>
                  </a:lnTo>
                  <a:lnTo>
                    <a:pt y="4772" x="65967"/>
                  </a:lnTo>
                  <a:lnTo>
                    <a:pt y="1338" x="65967"/>
                  </a:lnTo>
                  <a:close/>
                  <a:moveTo>
                    <a:pt y="1255" x="68022"/>
                  </a:moveTo>
                  <a:cubicBezTo>
                    <a:pt y="1255" x="67849"/>
                    <a:pt y="1306" x="67696"/>
                    <a:pt y="1408" x="67563"/>
                  </a:cubicBezTo>
                  <a:cubicBezTo>
                    <a:pt y="1510" x="67431"/>
                    <a:pt y="1665" x="67316"/>
                    <a:pt y="1871" x="67218"/>
                  </a:cubicBezTo>
                  <a:lnTo>
                    <a:pt y="1338" x="67218"/>
                  </a:lnTo>
                  <a:lnTo>
                    <a:pt y="1338" x="66807"/>
                  </a:lnTo>
                  <a:lnTo>
                    <a:pt y="4772" x="66807"/>
                  </a:lnTo>
                  <a:lnTo>
                    <a:pt y="4772" x="67218"/>
                  </a:lnTo>
                  <a:lnTo>
                    <a:pt y="2831" x="67218"/>
                  </a:lnTo>
                  <a:cubicBezTo>
                    <a:pt y="2496" x="67218"/>
                    <a:pt y="2231" x="67282"/>
                    <a:pt y="2037" x="67409"/>
                  </a:cubicBezTo>
                  <a:cubicBezTo>
                    <a:pt y="1843" x="67536"/>
                    <a:pt y="1745" x="67710"/>
                    <a:pt y="1745" x="67931"/>
                  </a:cubicBezTo>
                  <a:cubicBezTo>
                    <a:pt y="1745" x="68114"/>
                    <a:pt y="1826" x="68252"/>
                    <a:pt y="1988" x="68344"/>
                  </a:cubicBezTo>
                  <a:cubicBezTo>
                    <a:pt y="2149" x="68435"/>
                    <a:pt y="2392" x="68481"/>
                    <a:pt y="2717" x="68481"/>
                  </a:cubicBezTo>
                  <a:lnTo>
                    <a:pt y="4772" x="68481"/>
                  </a:lnTo>
                  <a:lnTo>
                    <a:pt y="4772" x="68890"/>
                  </a:lnTo>
                  <a:lnTo>
                    <a:pt y="2699" x="68890"/>
                  </a:lnTo>
                  <a:cubicBezTo>
                    <a:pt y="2225" x="68890"/>
                    <a:pt y="1866" x="68817"/>
                    <a:pt y="1621" x="68670"/>
                  </a:cubicBezTo>
                  <a:cubicBezTo>
                    <a:pt y="1377" x="68524"/>
                    <a:pt y="1255" x="68307"/>
                    <a:pt y="1255" x="68022"/>
                  </a:cubicBezTo>
                  <a:close/>
                  <a:moveTo>
                    <a:pt y="1338" x="76836"/>
                  </a:moveTo>
                  <a:lnTo>
                    <a:pt y="4772" x="76836"/>
                  </a:lnTo>
                  <a:lnTo>
                    <a:pt y="4772" x="77244"/>
                  </a:lnTo>
                  <a:lnTo>
                    <a:pt y="1338" x="77244"/>
                  </a:lnTo>
                  <a:close/>
                  <a:moveTo>
                    <a:pt y="1255" x="79299"/>
                  </a:moveTo>
                  <a:cubicBezTo>
                    <a:pt y="1255" x="79126"/>
                    <a:pt y="1306" x="78973"/>
                    <a:pt y="1408" x="78840"/>
                  </a:cubicBezTo>
                  <a:cubicBezTo>
                    <a:pt y="1510" x="78708"/>
                    <a:pt y="1665" x="78593"/>
                    <a:pt y="1871" x="78495"/>
                  </a:cubicBezTo>
                  <a:lnTo>
                    <a:pt y="1338" x="78495"/>
                  </a:lnTo>
                  <a:lnTo>
                    <a:pt y="1338" x="78084"/>
                  </a:lnTo>
                  <a:lnTo>
                    <a:pt y="4772" x="78084"/>
                  </a:lnTo>
                  <a:lnTo>
                    <a:pt y="4772" x="78495"/>
                  </a:lnTo>
                  <a:lnTo>
                    <a:pt y="2831" x="78495"/>
                  </a:lnTo>
                  <a:cubicBezTo>
                    <a:pt y="2496" x="78495"/>
                    <a:pt y="2231" x="78559"/>
                    <a:pt y="2037" x="78686"/>
                  </a:cubicBezTo>
                  <a:cubicBezTo>
                    <a:pt y="1843" x="78813"/>
                    <a:pt y="1745" x="78987"/>
                    <a:pt y="1745" x="79208"/>
                  </a:cubicBezTo>
                  <a:cubicBezTo>
                    <a:pt y="1745" x="79391"/>
                    <a:pt y="1826" x="79529"/>
                    <a:pt y="1988" x="79621"/>
                  </a:cubicBezTo>
                  <a:cubicBezTo>
                    <a:pt y="2149" x="79712"/>
                    <a:pt y="2392" x="79758"/>
                    <a:pt y="2717" x="79758"/>
                  </a:cubicBezTo>
                  <a:lnTo>
                    <a:pt y="4772" x="79758"/>
                  </a:lnTo>
                  <a:lnTo>
                    <a:pt y="4772" x="80167"/>
                  </a:lnTo>
                  <a:lnTo>
                    <a:pt y="2699" x="80167"/>
                  </a:lnTo>
                  <a:cubicBezTo>
                    <a:pt y="2225" x="80167"/>
                    <a:pt y="1866" x="80094"/>
                    <a:pt y="1621" x="79947"/>
                  </a:cubicBezTo>
                  <a:cubicBezTo>
                    <a:pt y="1377" x="79801"/>
                    <a:pt y="1255" x="79584"/>
                    <a:pt y="1255" x="79299"/>
                  </a:cubicBezTo>
                  <a:close/>
                  <a:moveTo>
                    <a:pt y="1255" x="86409"/>
                  </a:moveTo>
                  <a:cubicBezTo>
                    <a:pt y="1255" x="86236"/>
                    <a:pt y="1306" x="86083"/>
                    <a:pt y="1408" x="85950"/>
                  </a:cubicBezTo>
                  <a:cubicBezTo>
                    <a:pt y="1510" x="85818"/>
                    <a:pt y="1665" x="85703"/>
                    <a:pt y="1871" x="85605"/>
                  </a:cubicBezTo>
                  <a:lnTo>
                    <a:pt y="1338" x="85605"/>
                  </a:lnTo>
                  <a:lnTo>
                    <a:pt y="1338" x="85194"/>
                  </a:lnTo>
                  <a:lnTo>
                    <a:pt y="4772" x="85194"/>
                  </a:lnTo>
                  <a:lnTo>
                    <a:pt y="4772" x="85605"/>
                  </a:lnTo>
                  <a:lnTo>
                    <a:pt y="2831" x="85605"/>
                  </a:lnTo>
                  <a:cubicBezTo>
                    <a:pt y="2496" x="85605"/>
                    <a:pt y="2231" x="85669"/>
                    <a:pt y="2037" x="85796"/>
                  </a:cubicBezTo>
                  <a:cubicBezTo>
                    <a:pt y="1843" x="85923"/>
                    <a:pt y="1745" x="86097"/>
                    <a:pt y="1745" x="86318"/>
                  </a:cubicBezTo>
                  <a:cubicBezTo>
                    <a:pt y="1745" x="86501"/>
                    <a:pt y="1826" x="86639"/>
                    <a:pt y="1988" x="86731"/>
                  </a:cubicBezTo>
                  <a:cubicBezTo>
                    <a:pt y="2149" x="86822"/>
                    <a:pt y="2392" x="86868"/>
                    <a:pt y="2717" x="86868"/>
                  </a:cubicBezTo>
                  <a:lnTo>
                    <a:pt y="4772" x="86868"/>
                  </a:lnTo>
                  <a:lnTo>
                    <a:pt y="4772" x="87277"/>
                  </a:lnTo>
                  <a:lnTo>
                    <a:pt y="2699" x="87277"/>
                  </a:lnTo>
                  <a:cubicBezTo>
                    <a:pt y="2225" x="87277"/>
                    <a:pt y="1866" x="87204"/>
                    <a:pt y="1621" x="87057"/>
                  </a:cubicBezTo>
                  <a:cubicBezTo>
                    <a:pt y="1377" x="86911"/>
                    <a:pt y="1255" x="86694"/>
                    <a:pt y="1255" x="86409"/>
                  </a:cubicBezTo>
                  <a:close/>
                  <a:moveTo>
                    <a:pt y="1" x="95223"/>
                  </a:moveTo>
                  <a:lnTo>
                    <a:pt y="4772" x="95223"/>
                  </a:lnTo>
                  <a:lnTo>
                    <a:pt y="4772" x="95631"/>
                  </a:lnTo>
                  <a:lnTo>
                    <a:pt y="1" x="95631"/>
                  </a:lnTo>
                  <a:close/>
                  <a:moveTo>
                    <a:pt y="363" x="107457"/>
                  </a:moveTo>
                  <a:lnTo>
                    <a:pt y="1338" x="107457"/>
                  </a:lnTo>
                  <a:lnTo>
                    <a:pt y="1338" x="107157"/>
                  </a:lnTo>
                  <a:lnTo>
                    <a:pt y="1776" x="107157"/>
                  </a:lnTo>
                  <a:lnTo>
                    <a:pt y="1776" x="107457"/>
                  </a:lnTo>
                  <a:lnTo>
                    <a:pt y="3640" x="107457"/>
                  </a:lnTo>
                  <a:cubicBezTo>
                    <a:pt y="4069" x="107457"/>
                    <a:pt y="4365" x="107517"/>
                    <a:pt y="4528" x="107637"/>
                  </a:cubicBezTo>
                  <a:cubicBezTo>
                    <a:pt y="4690" x="107757"/>
                    <a:pt y="4772" x="107974"/>
                    <a:pt y="4772" x="108290"/>
                  </a:cubicBezTo>
                  <a:lnTo>
                    <a:pt y="4772" x="108709"/>
                  </a:lnTo>
                  <a:lnTo>
                    <a:pt y="4299" x="108709"/>
                  </a:lnTo>
                  <a:lnTo>
                    <a:pt y="4299" x="108290"/>
                  </a:lnTo>
                  <a:cubicBezTo>
                    <a:pt y="4299" x="108120"/>
                    <a:pt y="4260" x="108007"/>
                    <a:pt y="4180" x="107951"/>
                  </a:cubicBezTo>
                  <a:cubicBezTo>
                    <a:pt y="4100" x="107896"/>
                    <a:pt y="3920" x="107868"/>
                    <a:pt y="3640" x="107868"/>
                  </a:cubicBezTo>
                  <a:lnTo>
                    <a:pt y="1776" x="107868"/>
                  </a:lnTo>
                  <a:lnTo>
                    <a:pt y="1776" x="108709"/>
                  </a:lnTo>
                  <a:lnTo>
                    <a:pt y="1338" x="108709"/>
                  </a:lnTo>
                  <a:lnTo>
                    <a:pt y="1338" x="107868"/>
                  </a:lnTo>
                  <a:lnTo>
                    <a:pt y="363" x="107868"/>
                  </a:lnTo>
                  <a:close/>
                  <a:moveTo>
                    <a:pt y="1255" x="110479"/>
                  </a:moveTo>
                  <a:cubicBezTo>
                    <a:pt y="1255" x="110282"/>
                    <a:pt y="1306" x="110115"/>
                    <a:pt y="1407" x="109977"/>
                  </a:cubicBezTo>
                  <a:cubicBezTo>
                    <a:pt y="1508" x="109840"/>
                    <a:pt y="1663" x="109728"/>
                    <a:pt y="1871" x="109642"/>
                  </a:cubicBezTo>
                  <a:lnTo>
                    <a:pt y="1338" x="109642"/>
                  </a:lnTo>
                  <a:lnTo>
                    <a:pt y="1338" x="109231"/>
                  </a:lnTo>
                  <a:lnTo>
                    <a:pt y="4772" x="109231"/>
                  </a:lnTo>
                  <a:lnTo>
                    <a:pt y="4772" x="109642"/>
                  </a:lnTo>
                  <a:lnTo>
                    <a:pt y="2963" x="109642"/>
                  </a:lnTo>
                  <a:cubicBezTo>
                    <a:pt y="2574" x="109642"/>
                    <a:pt y="2276" x="109704"/>
                    <a:pt y="2069" x="109827"/>
                  </a:cubicBezTo>
                  <a:cubicBezTo>
                    <a:pt y="1861" x="109951"/>
                    <a:pt y="1758" x="110128"/>
                    <a:pt y="1758" x="110359"/>
                  </a:cubicBezTo>
                  <a:cubicBezTo>
                    <a:pt y="1758" x="110424"/>
                    <a:pt y="1766" x="110484"/>
                    <a:pt y="1784" x="110538"/>
                  </a:cubicBezTo>
                  <a:cubicBezTo>
                    <a:pt y="1801" x="110592"/>
                    <a:pt y="1828" x="110642"/>
                    <a:pt y="1865" x="110688"/>
                  </a:cubicBezTo>
                  <a:lnTo>
                    <a:pt y="1286" x="110686"/>
                  </a:lnTo>
                  <a:cubicBezTo>
                    <a:pt y="1275" x="110644"/>
                    <a:pt y="1268" x="110606"/>
                    <a:pt y="1263" x="110572"/>
                  </a:cubicBezTo>
                  <a:cubicBezTo>
                    <a:pt y="1258" x="110538"/>
                    <a:pt y="1255" x="110507"/>
                    <a:pt y="1255" x="110479"/>
                  </a:cubicBezTo>
                  <a:close/>
                  <a:moveTo>
                    <a:pt y="1255" x="8697"/>
                  </a:moveTo>
                  <a:cubicBezTo>
                    <a:pt y="1255" x="8324"/>
                    <a:pt y="1420" x="8028"/>
                    <a:pt y="1750" x="7808"/>
                  </a:cubicBezTo>
                  <a:cubicBezTo>
                    <a:pt y="2080" x="7588"/>
                    <a:pt y="2526" x="7478"/>
                    <a:pt y="3088" x="7478"/>
                  </a:cubicBezTo>
                  <a:cubicBezTo>
                    <a:pt y="3632" x="7478"/>
                    <a:pt y="4063" x="7594"/>
                    <a:pt y="4382" x="7826"/>
                  </a:cubicBezTo>
                  <a:cubicBezTo>
                    <a:pt y="4701" x="8057"/>
                    <a:pt y="4860" x="8371"/>
                    <a:pt y="4860" x="8768"/>
                  </a:cubicBezTo>
                  <a:cubicBezTo>
                    <a:pt y="4860" x="8927"/>
                    <a:pt y="4838" x="9083"/>
                    <a:pt y="4793" x="9237"/>
                  </a:cubicBezTo>
                  <a:cubicBezTo>
                    <a:pt y="4748" x="9391"/>
                    <a:pt y="4683" x="9541"/>
                    <a:pt y="4597" x="9687"/>
                  </a:cubicBezTo>
                  <a:lnTo>
                    <a:pt y="4063" x="9687"/>
                  </a:lnTo>
                  <a:cubicBezTo>
                    <a:pt y="4170" x="9542"/>
                    <a:pt y="4249" x="9396"/>
                    <a:pt y="4302" x="9249"/>
                  </a:cubicBezTo>
                  <a:cubicBezTo>
                    <a:pt y="4356" x="9102"/>
                    <a:pt y="4382" x="8949"/>
                    <a:pt y="4382" x="8793"/>
                  </a:cubicBezTo>
                  <a:cubicBezTo>
                    <a:pt y="4382" x="8522"/>
                    <a:pt y="4281" x="8310"/>
                    <a:pt y="4077" x="8159"/>
                  </a:cubicBezTo>
                  <a:cubicBezTo>
                    <a:pt y="3874" x="8007"/>
                    <a:pt y="3578" x="7922"/>
                    <a:pt y="3190" x="7904"/>
                  </a:cubicBezTo>
                  <a:lnTo>
                    <a:pt y="3190" x="9783"/>
                  </a:lnTo>
                  <a:lnTo>
                    <a:pt y="2914" x="9783"/>
                  </a:lnTo>
                  <a:cubicBezTo>
                    <a:pt y="2403" x="9783"/>
                    <a:pt y="1998" x="9686"/>
                    <a:pt y="1701" x="9491"/>
                  </a:cubicBezTo>
                  <a:cubicBezTo>
                    <a:pt y="1404" x="9296"/>
                    <a:pt y="1255" x="9032"/>
                    <a:pt y="1255" x="8697"/>
                  </a:cubicBezTo>
                  <a:close/>
                  <a:moveTo>
                    <a:pt y="1255" x="15654"/>
                  </a:moveTo>
                  <a:cubicBezTo>
                    <a:pt y="1255" x="15521"/>
                    <a:pt y="1275" x="15384"/>
                    <a:pt y="1315" x="15244"/>
                  </a:cubicBezTo>
                  <a:cubicBezTo>
                    <a:pt y="1355" x="15103"/>
                    <a:pt y="1414" x="14958"/>
                    <a:pt y="1494" x="14808"/>
                  </a:cubicBezTo>
                  <a:lnTo>
                    <a:pt y="2015" x="14808"/>
                  </a:lnTo>
                  <a:cubicBezTo>
                    <a:pt y="1921" x="14933"/>
                    <a:pt y="1851" x="15062"/>
                    <a:pt y="1804" x="15197"/>
                  </a:cubicBezTo>
                  <a:cubicBezTo>
                    <a:pt y="1757" x="15332"/>
                    <a:pt y="1733" x="15470"/>
                    <a:pt y="1733" x="15612"/>
                  </a:cubicBezTo>
                  <a:cubicBezTo>
                    <a:pt y="1733" x="15836"/>
                    <a:pt y="1804" x="16009"/>
                    <a:pt y="1946" x="16133"/>
                  </a:cubicBezTo>
                  <a:cubicBezTo>
                    <a:pt y="2088" x="16256"/>
                    <a:pt y="2289" x="16318"/>
                    <a:pt y="2549" x="16318"/>
                  </a:cubicBezTo>
                  <a:lnTo>
                    <a:pt y="2604" x="16318"/>
                  </a:lnTo>
                  <a:lnTo>
                    <a:pt y="2604" x="15745"/>
                  </a:lnTo>
                  <a:cubicBezTo>
                    <a:pt y="2604" x="15374"/>
                    <a:pt y="2702" x="15094"/>
                    <a:pt y="2898" x="14907"/>
                  </a:cubicBezTo>
                  <a:cubicBezTo>
                    <a:pt y="3094" x="14720"/>
                    <a:pt y="3386" x="14626"/>
                    <a:pt y="3772" x="14626"/>
                  </a:cubicBezTo>
                  <a:cubicBezTo>
                    <a:pt y="4103" x="14626"/>
                    <a:pt y="4367" x="14701"/>
                    <a:pt y="4565" x="14852"/>
                  </a:cubicBezTo>
                  <a:cubicBezTo>
                    <a:pt y="4762" x="15002"/>
                    <a:pt y="4860" x="15204"/>
                    <a:pt y="4860" x="15459"/>
                  </a:cubicBezTo>
                  <a:cubicBezTo>
                    <a:pt y="4860" x="15660"/>
                    <a:pt y="4811" x="15831"/>
                    <a:pt y="4712" x="15970"/>
                  </a:cubicBezTo>
                  <a:cubicBezTo>
                    <a:pt y="4613" x="16109"/>
                    <a:pt y="4459" x="16225"/>
                    <a:pt y="4250" x="16318"/>
                  </a:cubicBezTo>
                  <a:lnTo>
                    <a:pt y="4772" x="16318"/>
                  </a:lnTo>
                  <a:lnTo>
                    <a:pt y="4772" x="16727"/>
                  </a:lnTo>
                  <a:lnTo>
                    <a:pt y="2812" x="16727"/>
                  </a:lnTo>
                  <a:cubicBezTo>
                    <a:pt y="2289" x="16727"/>
                    <a:pt y="1899" x="16638"/>
                    <a:pt y="1641" x="16460"/>
                  </a:cubicBezTo>
                  <a:cubicBezTo>
                    <a:pt y="1384" x="16283"/>
                    <a:pt y="1255" x="16014"/>
                    <a:pt y="1255" x="15654"/>
                  </a:cubicBezTo>
                  <a:close/>
                  <a:moveTo>
                    <a:pt y="1255" x="21839"/>
                  </a:moveTo>
                  <a:cubicBezTo>
                    <a:pt y="1255" x="21466"/>
                    <a:pt y="1420" x="21170"/>
                    <a:pt y="1750" x="20950"/>
                  </a:cubicBezTo>
                  <a:cubicBezTo>
                    <a:pt y="2080" x="20730"/>
                    <a:pt y="2526" x="20620"/>
                    <a:pt y="3088" x="20620"/>
                  </a:cubicBezTo>
                  <a:cubicBezTo>
                    <a:pt y="3632" x="20620"/>
                    <a:pt y="4063" x="20736"/>
                    <a:pt y="4382" x="20968"/>
                  </a:cubicBezTo>
                  <a:cubicBezTo>
                    <a:pt y="4701" x="21199"/>
                    <a:pt y="4860" x="21513"/>
                    <a:pt y="4860" x="21910"/>
                  </a:cubicBezTo>
                  <a:cubicBezTo>
                    <a:pt y="4860" x="22069"/>
                    <a:pt y="4838" x="22225"/>
                    <a:pt y="4793" x="22379"/>
                  </a:cubicBezTo>
                  <a:cubicBezTo>
                    <a:pt y="4748" x="22533"/>
                    <a:pt y="4683" x="22683"/>
                    <a:pt y="4597" x="22829"/>
                  </a:cubicBezTo>
                  <a:lnTo>
                    <a:pt y="4063" x="22829"/>
                  </a:lnTo>
                  <a:cubicBezTo>
                    <a:pt y="4170" x="22684"/>
                    <a:pt y="4249" x="22538"/>
                    <a:pt y="4302" x="22391"/>
                  </a:cubicBezTo>
                  <a:cubicBezTo>
                    <a:pt y="4356" x="22244"/>
                    <a:pt y="4382" x="22091"/>
                    <a:pt y="4382" x="21935"/>
                  </a:cubicBezTo>
                  <a:cubicBezTo>
                    <a:pt y="4382" x="21664"/>
                    <a:pt y="4281" x="21452"/>
                    <a:pt y="4077" x="21301"/>
                  </a:cubicBezTo>
                  <a:cubicBezTo>
                    <a:pt y="3874" x="21149"/>
                    <a:pt y="3578" x="21064"/>
                    <a:pt y="3190" x="21046"/>
                  </a:cubicBezTo>
                  <a:lnTo>
                    <a:pt y="3190" x="22925"/>
                  </a:lnTo>
                  <a:lnTo>
                    <a:pt y="2914" x="22925"/>
                  </a:lnTo>
                  <a:cubicBezTo>
                    <a:pt y="2403" x="22925"/>
                    <a:pt y="1998" x="22828"/>
                    <a:pt y="1701" x="22633"/>
                  </a:cubicBezTo>
                  <a:cubicBezTo>
                    <a:pt y="1404" x="22438"/>
                    <a:pt y="1255" x="22174"/>
                    <a:pt y="1255" x="21839"/>
                  </a:cubicBezTo>
                  <a:close/>
                  <a:moveTo>
                    <a:pt y="1255" x="33396"/>
                  </a:moveTo>
                  <a:cubicBezTo>
                    <a:pt y="1255" x="33091"/>
                    <a:pt y="1343" x="32856"/>
                    <a:pt y="1519" x="32690"/>
                  </a:cubicBezTo>
                  <a:cubicBezTo>
                    <a:pt y="1694" x="32524"/>
                    <a:pt y="1944" x="32441"/>
                    <a:pt y="2267" x="32441"/>
                  </a:cubicBezTo>
                  <a:cubicBezTo>
                    <a:pt y="2532" x="32441"/>
                    <a:pt y="2741" x="32498"/>
                    <a:pt y="2894" x="32610"/>
                  </a:cubicBezTo>
                  <a:cubicBezTo>
                    <a:pt y="3046" x="32723"/>
                    <a:pt y="3159" x="32906"/>
                    <a:pt y="3232" x="33159"/>
                  </a:cubicBezTo>
                  <a:lnTo>
                    <a:pt y="3278" x="33301"/>
                  </a:lnTo>
                  <a:cubicBezTo>
                    <a:pt y="3354" x="33554"/>
                    <a:pt y="3433" x="33718"/>
                    <a:pt y="3515" x="33793"/>
                  </a:cubicBezTo>
                  <a:cubicBezTo>
                    <a:pt y="3596" x="33867"/>
                    <a:pt y="3714" x="33905"/>
                    <a:pt y="3867" x="33905"/>
                  </a:cubicBezTo>
                  <a:cubicBezTo>
                    <a:pt y="4033" x="33905"/>
                    <a:pt y="4161" x="33853"/>
                    <a:pt y="4252" x="33749"/>
                  </a:cubicBezTo>
                  <a:cubicBezTo>
                    <a:pt y="4343" x="33646"/>
                    <a:pt y="4388" x="33498"/>
                    <a:pt y="4388" x="33305"/>
                  </a:cubicBezTo>
                  <a:cubicBezTo>
                    <a:pt y="4388" x="33162"/>
                    <a:pt y="4361" x="33017"/>
                    <a:pt y="4307" x="32870"/>
                  </a:cubicBezTo>
                  <a:cubicBezTo>
                    <a:pt y="4253" x="32723"/>
                    <a:pt y="4172" x="32575"/>
                    <a:pt y="4063" x="32424"/>
                  </a:cubicBezTo>
                  <a:lnTo>
                    <a:pt y="4646" x="32424"/>
                  </a:lnTo>
                  <a:cubicBezTo>
                    <a:pt y="4717" x="32584"/>
                    <a:pt y="4771" x="32736"/>
                    <a:pt y="4807" x="32880"/>
                  </a:cubicBezTo>
                  <a:cubicBezTo>
                    <a:pt y="4843" x="33024"/>
                    <a:pt y="4860" x="33163"/>
                    <a:pt y="4860" x="33296"/>
                  </a:cubicBezTo>
                  <a:cubicBezTo>
                    <a:pt y="4860" x="33616"/>
                    <a:pt y="4767" x="33867"/>
                    <a:pt y="4581" x="34050"/>
                  </a:cubicBezTo>
                  <a:cubicBezTo>
                    <a:pt y="4395" x="34233"/>
                    <a:pt y="4143" x="34324"/>
                    <a:pt y="3824" x="34324"/>
                  </a:cubicBezTo>
                  <a:cubicBezTo>
                    <a:pt y="3544" x="34324"/>
                    <a:pt y="3326" x="34263"/>
                    <a:pt y="3170" x="34141"/>
                  </a:cubicBezTo>
                  <a:cubicBezTo>
                    <a:pt y="3013" x="34019"/>
                    <a:pt y="2892" x="33813"/>
                    <a:pt y="2806" x="33523"/>
                  </a:cubicBezTo>
                  <a:lnTo>
                    <a:pt y="2763" x="33383"/>
                  </a:lnTo>
                  <a:cubicBezTo>
                    <a:pt y="2696" x="33164"/>
                    <a:pt y="2625" x="33018"/>
                    <a:pt y="2550" x="32945"/>
                  </a:cubicBezTo>
                  <a:cubicBezTo>
                    <a:pt y="2476" x="32873"/>
                    <a:pt y="2373" x="32837"/>
                    <a:pt y="2242" x="32837"/>
                  </a:cubicBezTo>
                  <a:cubicBezTo>
                    <a:pt y="2070" x="32837"/>
                    <a:pt y="1942" x="32887"/>
                    <a:pt y="1856" x="32989"/>
                  </a:cubicBezTo>
                  <a:cubicBezTo>
                    <a:pt y="1770" x="33090"/>
                    <a:pt y="1727" x="33242"/>
                    <a:pt y="1727" x="33445"/>
                  </a:cubicBezTo>
                  <a:cubicBezTo>
                    <a:pt y="1727" x="33578"/>
                    <a:pt y="1748" x="33707"/>
                    <a:pt y="1788" x="33831"/>
                  </a:cubicBezTo>
                  <a:cubicBezTo>
                    <a:pt y="1829" x="33956"/>
                    <a:pt y="1891" x="34076"/>
                    <a:pt y="1972" x="34191"/>
                  </a:cubicBezTo>
                  <a:lnTo>
                    <a:pt y="1439" x="34191"/>
                  </a:lnTo>
                  <a:cubicBezTo>
                    <a:pt y="1378" x="34079"/>
                    <a:pt y="1332" x="33956"/>
                    <a:pt y="1301" x="33823"/>
                  </a:cubicBezTo>
                  <a:cubicBezTo>
                    <a:pt y="1270" x="33689"/>
                    <a:pt y="1255" x="33547"/>
                    <a:pt y="1255" x="33396"/>
                  </a:cubicBezTo>
                  <a:close/>
                  <a:moveTo>
                    <a:pt y="1255" x="37462"/>
                  </a:moveTo>
                  <a:cubicBezTo>
                    <a:pt y="1255" x="37089"/>
                    <a:pt y="1420" x="36793"/>
                    <a:pt y="1750" x="36573"/>
                  </a:cubicBezTo>
                  <a:cubicBezTo>
                    <a:pt y="2080" x="36353"/>
                    <a:pt y="2526" x="36243"/>
                    <a:pt y="3088" x="36243"/>
                  </a:cubicBezTo>
                  <a:cubicBezTo>
                    <a:pt y="3632" x="36243"/>
                    <a:pt y="4063" x="36359"/>
                    <a:pt y="4382" x="36591"/>
                  </a:cubicBezTo>
                  <a:cubicBezTo>
                    <a:pt y="4701" x="36822"/>
                    <a:pt y="4860" x="37136"/>
                    <a:pt y="4860" x="37533"/>
                  </a:cubicBezTo>
                  <a:cubicBezTo>
                    <a:pt y="4860" x="37692"/>
                    <a:pt y="4838" x="37848"/>
                    <a:pt y="4793" x="38002"/>
                  </a:cubicBezTo>
                  <a:cubicBezTo>
                    <a:pt y="4748" x="38156"/>
                    <a:pt y="4683" x="38306"/>
                    <a:pt y="4597" x="38452"/>
                  </a:cubicBezTo>
                  <a:lnTo>
                    <a:pt y="4063" x="38452"/>
                  </a:lnTo>
                  <a:cubicBezTo>
                    <a:pt y="4170" x="38307"/>
                    <a:pt y="4249" x="38161"/>
                    <a:pt y="4302" x="38014"/>
                  </a:cubicBezTo>
                  <a:cubicBezTo>
                    <a:pt y="4356" x="37867"/>
                    <a:pt y="4382" x="37714"/>
                    <a:pt y="4382" x="37558"/>
                  </a:cubicBezTo>
                  <a:cubicBezTo>
                    <a:pt y="4382" x="37287"/>
                    <a:pt y="4281" x="37075"/>
                    <a:pt y="4077" x="36924"/>
                  </a:cubicBezTo>
                  <a:cubicBezTo>
                    <a:pt y="3874" x="36772"/>
                    <a:pt y="3578" x="36687"/>
                    <a:pt y="3190" x="36669"/>
                  </a:cubicBezTo>
                  <a:lnTo>
                    <a:pt y="3190" x="38548"/>
                  </a:lnTo>
                  <a:lnTo>
                    <a:pt y="2914" x="38548"/>
                  </a:lnTo>
                  <a:cubicBezTo>
                    <a:pt y="2403" x="38548"/>
                    <a:pt y="1998" x="38451"/>
                    <a:pt y="1701" x="38256"/>
                  </a:cubicBezTo>
                  <a:cubicBezTo>
                    <a:pt y="1404" x="38061"/>
                    <a:pt y="1255" x="37797"/>
                    <a:pt y="1255" x="37462"/>
                  </a:cubicBezTo>
                  <a:close/>
                  <a:moveTo>
                    <a:pt y="1255" x="48397"/>
                  </a:moveTo>
                  <a:cubicBezTo>
                    <a:pt y="1255" x="48009"/>
                    <a:pt y="1415" x="47704"/>
                    <a:pt y="1736" x="47481"/>
                  </a:cubicBezTo>
                  <a:cubicBezTo>
                    <a:pt y="2057" x="47259"/>
                    <a:pt y="2498" x="47147"/>
                    <a:pt y="3058" x="47147"/>
                  </a:cubicBezTo>
                  <a:cubicBezTo>
                    <a:pt y="3610" x="47147"/>
                    <a:pt y="4048" x="47257"/>
                    <a:pt y="4373" x="47478"/>
                  </a:cubicBezTo>
                  <a:cubicBezTo>
                    <a:pt y="4698" x="47699"/>
                    <a:pt y="4860" x="47996"/>
                    <a:pt y="4860" x="48371"/>
                  </a:cubicBezTo>
                  <a:cubicBezTo>
                    <a:pt y="4860" x="48508"/>
                    <a:pt y="4842" x="48638"/>
                    <a:pt y="4805" x="48760"/>
                  </a:cubicBezTo>
                  <a:cubicBezTo>
                    <a:pt y="4768" x="48882"/>
                    <a:pt y="4713" x="49000"/>
                    <a:pt y="4640" x="49114"/>
                  </a:cubicBezTo>
                  <a:lnTo>
                    <a:pt y="4119" x="49114"/>
                  </a:lnTo>
                  <a:cubicBezTo>
                    <a:pt y="4206" x="48999"/>
                    <a:pt y="4272" x="48883"/>
                    <a:pt y="4316" x="48767"/>
                  </a:cubicBezTo>
                  <a:cubicBezTo>
                    <a:pt y="4360" x="48651"/>
                    <a:pt y="4382" x="48533"/>
                    <a:pt y="4382" x="48415"/>
                  </a:cubicBezTo>
                  <a:cubicBezTo>
                    <a:pt y="4382" x="48150"/>
                    <a:pt y="4266" x="47944"/>
                    <a:pt y="4034" x="47798"/>
                  </a:cubicBezTo>
                  <a:cubicBezTo>
                    <a:pt y="3802" x="47651"/>
                    <a:pt y="3477" x="47578"/>
                    <a:pt y="3058" x="47578"/>
                  </a:cubicBezTo>
                  <a:cubicBezTo>
                    <a:pt y="2639" x="47578"/>
                    <a:pt y="2313" x="47651"/>
                    <a:pt y="2081" x="47798"/>
                  </a:cubicBezTo>
                  <a:cubicBezTo>
                    <a:pt y="1849" x="47944"/>
                    <a:pt y="1733" x="48150"/>
                    <a:pt y="1733" x="48415"/>
                  </a:cubicBezTo>
                  <a:cubicBezTo>
                    <a:pt y="1733" x="48533"/>
                    <a:pt y="1755" x="48651"/>
                    <a:pt y="1799" x="48767"/>
                  </a:cubicBezTo>
                  <a:cubicBezTo>
                    <a:pt y="1843" x="48883"/>
                    <a:pt y="1909" x="48999"/>
                    <a:pt y="1997" x="49114"/>
                  </a:cubicBezTo>
                  <a:lnTo>
                    <a:pt y="1470" x="49114"/>
                  </a:lnTo>
                  <a:cubicBezTo>
                    <a:pt y="1398" x="49002"/>
                    <a:pt y="1344" x="48886"/>
                    <a:pt y="1309" x="48766"/>
                  </a:cubicBezTo>
                  <a:cubicBezTo>
                    <a:pt y="1273" x="48646"/>
                    <a:pt y="1255" x="48523"/>
                    <a:pt y="1255" x="48397"/>
                  </a:cubicBezTo>
                  <a:close/>
                  <a:moveTo>
                    <a:pt y="1" x="59909"/>
                  </a:moveTo>
                  <a:lnTo>
                    <a:pt y="1859" x="59909"/>
                  </a:lnTo>
                  <a:cubicBezTo>
                    <a:pt y="1655" x="59823"/>
                    <a:pt y="1503" x="59715"/>
                    <a:pt y="1404" x="59584"/>
                  </a:cubicBezTo>
                  <a:cubicBezTo>
                    <a:pt y="1305" x="59453"/>
                    <a:pt y="1255" x="59296"/>
                    <a:pt y="1255" x="59112"/>
                  </a:cubicBezTo>
                  <a:cubicBezTo>
                    <a:pt y="1255" x="58812"/>
                    <a:pt y="1421" x="58567"/>
                    <a:pt y="1752" x="58378"/>
                  </a:cubicBezTo>
                  <a:cubicBezTo>
                    <a:pt y="2083" x="58190"/>
                    <a:pt y="2518" x="58095"/>
                    <a:pt y="3058" x="58095"/>
                  </a:cubicBezTo>
                  <a:cubicBezTo>
                    <a:pt y="3597" x="58095"/>
                    <a:pt y="4033" x="58190"/>
                    <a:pt y="4364" x="58378"/>
                  </a:cubicBezTo>
                  <a:cubicBezTo>
                    <a:pt y="4695" x="58567"/>
                    <a:pt y="4860" x="58812"/>
                    <a:pt y="4860" x="59112"/>
                  </a:cubicBezTo>
                  <a:cubicBezTo>
                    <a:pt y="4860" x="59296"/>
                    <a:pt y="4811" x="59453"/>
                    <a:pt y="4712" x="59584"/>
                  </a:cubicBezTo>
                  <a:cubicBezTo>
                    <a:pt y="4613" x="59715"/>
                    <a:pt y="4461" x="59823"/>
                    <a:pt y="4256" x="59909"/>
                  </a:cubicBezTo>
                  <a:lnTo>
                    <a:pt y="4772" x="59909"/>
                  </a:lnTo>
                  <a:lnTo>
                    <a:pt y="4772" x="60318"/>
                  </a:lnTo>
                  <a:lnTo>
                    <a:pt y="1" x="60318"/>
                  </a:lnTo>
                  <a:close/>
                  <a:moveTo>
                    <a:pt y="1255" x="62201"/>
                  </a:moveTo>
                  <a:cubicBezTo>
                    <a:pt y="1255" x="61828"/>
                    <a:pt y="1420" x="61532"/>
                    <a:pt y="1750" x="61312"/>
                  </a:cubicBezTo>
                  <a:cubicBezTo>
                    <a:pt y="2080" x="61092"/>
                    <a:pt y="2526" x="60982"/>
                    <a:pt y="3088" x="60982"/>
                  </a:cubicBezTo>
                  <a:cubicBezTo>
                    <a:pt y="3632" x="60982"/>
                    <a:pt y="4063" x="61098"/>
                    <a:pt y="4382" x="61330"/>
                  </a:cubicBezTo>
                  <a:cubicBezTo>
                    <a:pt y="4701" x="61561"/>
                    <a:pt y="4860" x="61875"/>
                    <a:pt y="4860" x="62272"/>
                  </a:cubicBezTo>
                  <a:cubicBezTo>
                    <a:pt y="4860" x="62431"/>
                    <a:pt y="4838" x="62587"/>
                    <a:pt y="4793" x="62741"/>
                  </a:cubicBezTo>
                  <a:cubicBezTo>
                    <a:pt y="4748" x="62895"/>
                    <a:pt y="4683" x="63045"/>
                    <a:pt y="4597" x="63191"/>
                  </a:cubicBezTo>
                  <a:lnTo>
                    <a:pt y="4063" x="63191"/>
                  </a:lnTo>
                  <a:cubicBezTo>
                    <a:pt y="4170" x="63046"/>
                    <a:pt y="4249" x="62900"/>
                    <a:pt y="4302" x="62753"/>
                  </a:cubicBezTo>
                  <a:cubicBezTo>
                    <a:pt y="4356" x="62606"/>
                    <a:pt y="4382" x="62453"/>
                    <a:pt y="4382" x="62297"/>
                  </a:cubicBezTo>
                  <a:cubicBezTo>
                    <a:pt y="4382" x="62026"/>
                    <a:pt y="4281" x="61814"/>
                    <a:pt y="4077" x="61663"/>
                  </a:cubicBezTo>
                  <a:cubicBezTo>
                    <a:pt y="3874" x="61511"/>
                    <a:pt y="3578" x="61426"/>
                    <a:pt y="3190" x="61408"/>
                  </a:cubicBezTo>
                  <a:lnTo>
                    <a:pt y="3190" x="63287"/>
                  </a:lnTo>
                  <a:lnTo>
                    <a:pt y="2914" x="63287"/>
                  </a:lnTo>
                  <a:cubicBezTo>
                    <a:pt y="2403" x="63287"/>
                    <a:pt y="1998" x="63190"/>
                    <a:pt y="1701" x="62995"/>
                  </a:cubicBezTo>
                  <a:cubicBezTo>
                    <a:pt y="1404" x="62800"/>
                    <a:pt y="1255" x="62536"/>
                    <a:pt y="1255" x="62201"/>
                  </a:cubicBezTo>
                  <a:close/>
                  <a:moveTo>
                    <a:pt y="1255" x="70746"/>
                  </a:moveTo>
                  <a:cubicBezTo>
                    <a:pt y="1255" x="70373"/>
                    <a:pt y="1420" x="70077"/>
                    <a:pt y="1750" x="69857"/>
                  </a:cubicBezTo>
                  <a:cubicBezTo>
                    <a:pt y="2080" x="69637"/>
                    <a:pt y="2526" x="69527"/>
                    <a:pt y="3088" x="69527"/>
                  </a:cubicBezTo>
                  <a:cubicBezTo>
                    <a:pt y="3632" x="69527"/>
                    <a:pt y="4063" x="69643"/>
                    <a:pt y="4382" x="69875"/>
                  </a:cubicBezTo>
                  <a:cubicBezTo>
                    <a:pt y="4701" x="70106"/>
                    <a:pt y="4860" x="70420"/>
                    <a:pt y="4860" x="70817"/>
                  </a:cubicBezTo>
                  <a:cubicBezTo>
                    <a:pt y="4860" x="70976"/>
                    <a:pt y="4838" x="71132"/>
                    <a:pt y="4793" x="71286"/>
                  </a:cubicBezTo>
                  <a:cubicBezTo>
                    <a:pt y="4748" x="71440"/>
                    <a:pt y="4683" x="71590"/>
                    <a:pt y="4597" x="71736"/>
                  </a:cubicBezTo>
                  <a:lnTo>
                    <a:pt y="4063" x="71736"/>
                  </a:lnTo>
                  <a:cubicBezTo>
                    <a:pt y="4170" x="71591"/>
                    <a:pt y="4249" x="71445"/>
                    <a:pt y="4302" x="71298"/>
                  </a:cubicBezTo>
                  <a:cubicBezTo>
                    <a:pt y="4356" x="71151"/>
                    <a:pt y="4382" x="70998"/>
                    <a:pt y="4382" x="70842"/>
                  </a:cubicBezTo>
                  <a:cubicBezTo>
                    <a:pt y="4382" x="70571"/>
                    <a:pt y="4281" x="70359"/>
                    <a:pt y="4077" x="70208"/>
                  </a:cubicBezTo>
                  <a:cubicBezTo>
                    <a:pt y="3874" x="70056"/>
                    <a:pt y="3578" x="69971"/>
                    <a:pt y="3190" x="69953"/>
                  </a:cubicBezTo>
                  <a:lnTo>
                    <a:pt y="3190" x="71832"/>
                  </a:lnTo>
                  <a:lnTo>
                    <a:pt y="2914" x="71832"/>
                  </a:lnTo>
                  <a:cubicBezTo>
                    <a:pt y="2403" x="71832"/>
                    <a:pt y="1998" x="71735"/>
                    <a:pt y="1701" x="71540"/>
                  </a:cubicBezTo>
                  <a:cubicBezTo>
                    <a:pt y="1404" x="71345"/>
                    <a:pt y="1255" x="71081"/>
                    <a:pt y="1255" x="70746"/>
                  </a:cubicBezTo>
                  <a:close/>
                  <a:moveTo>
                    <a:pt y="1" x="74139"/>
                  </a:moveTo>
                  <a:lnTo>
                    <a:pt y="1859" x="74139"/>
                  </a:lnTo>
                  <a:cubicBezTo>
                    <a:pt y="1655" x="74053"/>
                    <a:pt y="1503" x="73945"/>
                    <a:pt y="1404" x="73814"/>
                  </a:cubicBezTo>
                  <a:cubicBezTo>
                    <a:pt y="1305" x="73683"/>
                    <a:pt y="1255" x="73526"/>
                    <a:pt y="1255" x="73342"/>
                  </a:cubicBezTo>
                  <a:cubicBezTo>
                    <a:pt y="1255" x="73042"/>
                    <a:pt y="1421" x="72797"/>
                    <a:pt y="1752" x="72608"/>
                  </a:cubicBezTo>
                  <a:cubicBezTo>
                    <a:pt y="2083" x="72420"/>
                    <a:pt y="2518" x="72325"/>
                    <a:pt y="3058" x="72325"/>
                  </a:cubicBezTo>
                  <a:cubicBezTo>
                    <a:pt y="3597" x="72325"/>
                    <a:pt y="4033" x="72420"/>
                    <a:pt y="4364" x="72608"/>
                  </a:cubicBezTo>
                  <a:cubicBezTo>
                    <a:pt y="4695" x="72797"/>
                    <a:pt y="4860" x="73042"/>
                    <a:pt y="4860" x="73342"/>
                  </a:cubicBezTo>
                  <a:cubicBezTo>
                    <a:pt y="4860" x="73526"/>
                    <a:pt y="4811" x="73683"/>
                    <a:pt y="4712" x="73814"/>
                  </a:cubicBezTo>
                  <a:cubicBezTo>
                    <a:pt y="4613" x="73945"/>
                    <a:pt y="4461" x="74053"/>
                    <a:pt y="4256" x="74139"/>
                  </a:cubicBezTo>
                  <a:lnTo>
                    <a:pt y="4772" x="74139"/>
                  </a:lnTo>
                  <a:lnTo>
                    <a:pt y="4772" x="74548"/>
                  </a:lnTo>
                  <a:lnTo>
                    <a:pt y="1" x="74548"/>
                  </a:lnTo>
                  <a:close/>
                  <a:moveTo>
                    <a:pt y="1255" x="83391"/>
                  </a:moveTo>
                  <a:cubicBezTo>
                    <a:pt y="1255" x="83035"/>
                    <a:pt y="1414" x="82755"/>
                    <a:pt y="1733" x="82553"/>
                  </a:cubicBezTo>
                  <a:cubicBezTo>
                    <a:pt y="2052" x="82351"/>
                    <a:pt y="2494" x="82250"/>
                    <a:pt y="3058" x="82250"/>
                  </a:cubicBezTo>
                  <a:cubicBezTo>
                    <a:pt y="3620" x="82250"/>
                    <a:pt y="4061" x="82351"/>
                    <a:pt y="4381" x="82553"/>
                  </a:cubicBezTo>
                  <a:cubicBezTo>
                    <a:pt y="4701" x="82755"/>
                    <a:pt y="4860" x="83035"/>
                    <a:pt y="4860" x="83391"/>
                  </a:cubicBezTo>
                  <a:cubicBezTo>
                    <a:pt y="4860" x="83747"/>
                    <a:pt y="4701" x="84026"/>
                    <a:pt y="4381" x="84228"/>
                  </a:cubicBezTo>
                  <a:cubicBezTo>
                    <a:pt y="4061" x="84431"/>
                    <a:pt y="3620" x="84533"/>
                    <a:pt y="3058" x="84533"/>
                  </a:cubicBezTo>
                  <a:cubicBezTo>
                    <a:pt y="2494" x="84533"/>
                    <a:pt y="2052" x="84431"/>
                    <a:pt y="1733" x="84228"/>
                  </a:cubicBezTo>
                  <a:cubicBezTo>
                    <a:pt y="1414" x="84026"/>
                    <a:pt y="1255" x="83747"/>
                    <a:pt y="1255" x="83391"/>
                  </a:cubicBezTo>
                  <a:close/>
                  <a:moveTo>
                    <a:pt y="1255" x="89133"/>
                  </a:moveTo>
                  <a:cubicBezTo>
                    <a:pt y="1255" x="88760"/>
                    <a:pt y="1420" x="88464"/>
                    <a:pt y="1750" x="88244"/>
                  </a:cubicBezTo>
                  <a:cubicBezTo>
                    <a:pt y="2080" x="88024"/>
                    <a:pt y="2526" x="87914"/>
                    <a:pt y="3088" x="87914"/>
                  </a:cubicBezTo>
                  <a:cubicBezTo>
                    <a:pt y="3632" x="87914"/>
                    <a:pt y="4063" x="88030"/>
                    <a:pt y="4382" x="88262"/>
                  </a:cubicBezTo>
                  <a:cubicBezTo>
                    <a:pt y="4701" x="88493"/>
                    <a:pt y="4860" x="88807"/>
                    <a:pt y="4860" x="89204"/>
                  </a:cubicBezTo>
                  <a:cubicBezTo>
                    <a:pt y="4860" x="89363"/>
                    <a:pt y="4838" x="89519"/>
                    <a:pt y="4793" x="89673"/>
                  </a:cubicBezTo>
                  <a:cubicBezTo>
                    <a:pt y="4748" x="89827"/>
                    <a:pt y="4683" x="89977"/>
                    <a:pt y="4597" x="90123"/>
                  </a:cubicBezTo>
                  <a:lnTo>
                    <a:pt y="4063" x="90123"/>
                  </a:lnTo>
                  <a:cubicBezTo>
                    <a:pt y="4170" x="89978"/>
                    <a:pt y="4249" x="89832"/>
                    <a:pt y="4302" x="89685"/>
                  </a:cubicBezTo>
                  <a:cubicBezTo>
                    <a:pt y="4356" x="89538"/>
                    <a:pt y="4382" x="89385"/>
                    <a:pt y="4382" x="89229"/>
                  </a:cubicBezTo>
                  <a:cubicBezTo>
                    <a:pt y="4382" x="88958"/>
                    <a:pt y="4281" x="88746"/>
                    <a:pt y="4077" x="88595"/>
                  </a:cubicBezTo>
                  <a:cubicBezTo>
                    <a:pt y="3874" x="88443"/>
                    <a:pt y="3578" x="88358"/>
                    <a:pt y="3190" x="88340"/>
                  </a:cubicBezTo>
                  <a:lnTo>
                    <a:pt y="3190" x="90219"/>
                  </a:lnTo>
                  <a:lnTo>
                    <a:pt y="2914" x="90219"/>
                  </a:lnTo>
                  <a:cubicBezTo>
                    <a:pt y="2403" x="90219"/>
                    <a:pt y="1998" x="90122"/>
                    <a:pt y="1701" x="89927"/>
                  </a:cubicBezTo>
                  <a:cubicBezTo>
                    <a:pt y="1404" x="89732"/>
                    <a:pt y="1255" x="89468"/>
                    <a:pt y="1255" x="89133"/>
                  </a:cubicBezTo>
                  <a:close/>
                  <a:moveTo>
                    <a:pt y="1255" x="97359"/>
                  </a:moveTo>
                  <a:cubicBezTo>
                    <a:pt y="1255" x="97226"/>
                    <a:pt y="1275" x="97089"/>
                    <a:pt y="1315" x="96949"/>
                  </a:cubicBezTo>
                  <a:cubicBezTo>
                    <a:pt y="1355" x="96808"/>
                    <a:pt y="1414" x="96663"/>
                    <a:pt y="1494" x="96513"/>
                  </a:cubicBezTo>
                  <a:lnTo>
                    <a:pt y="2015" x="96513"/>
                  </a:lnTo>
                  <a:cubicBezTo>
                    <a:pt y="1921" x="96638"/>
                    <a:pt y="1851" x="96767"/>
                    <a:pt y="1804" x="96902"/>
                  </a:cubicBezTo>
                  <a:cubicBezTo>
                    <a:pt y="1757" x="97037"/>
                    <a:pt y="1733" x="97175"/>
                    <a:pt y="1733" x="97317"/>
                  </a:cubicBezTo>
                  <a:cubicBezTo>
                    <a:pt y="1733" x="97541"/>
                    <a:pt y="1804" x="97714"/>
                    <a:pt y="1946" x="97838"/>
                  </a:cubicBezTo>
                  <a:cubicBezTo>
                    <a:pt y="2088" x="97961"/>
                    <a:pt y="2289" x="98023"/>
                    <a:pt y="2549" x="98023"/>
                  </a:cubicBezTo>
                  <a:lnTo>
                    <a:pt y="2604" x="98023"/>
                  </a:lnTo>
                  <a:lnTo>
                    <a:pt y="2604" x="97450"/>
                  </a:lnTo>
                  <a:cubicBezTo>
                    <a:pt y="2604" x="97079"/>
                    <a:pt y="2702" x="96799"/>
                    <a:pt y="2898" x="96612"/>
                  </a:cubicBezTo>
                  <a:cubicBezTo>
                    <a:pt y="3094" x="96425"/>
                    <a:pt y="3386" x="96331"/>
                    <a:pt y="3772" x="96331"/>
                  </a:cubicBezTo>
                  <a:cubicBezTo>
                    <a:pt y="4103" x="96331"/>
                    <a:pt y="4367" x="96406"/>
                    <a:pt y="4565" x="96557"/>
                  </a:cubicBezTo>
                  <a:cubicBezTo>
                    <a:pt y="4762" x="96707"/>
                    <a:pt y="4860" x="96909"/>
                    <a:pt y="4860" x="97164"/>
                  </a:cubicBezTo>
                  <a:cubicBezTo>
                    <a:pt y="4860" x="97365"/>
                    <a:pt y="4811" x="97536"/>
                    <a:pt y="4712" x="97675"/>
                  </a:cubicBezTo>
                  <a:cubicBezTo>
                    <a:pt y="4613" x="97814"/>
                    <a:pt y="4459" x="97930"/>
                    <a:pt y="4250" x="98023"/>
                  </a:cubicBezTo>
                  <a:lnTo>
                    <a:pt y="4772" x="98023"/>
                  </a:lnTo>
                  <a:lnTo>
                    <a:pt y="4772" x="98432"/>
                  </a:lnTo>
                  <a:lnTo>
                    <a:pt y="2812" x="98432"/>
                  </a:lnTo>
                  <a:cubicBezTo>
                    <a:pt y="2289" x="98432"/>
                    <a:pt y="1899" x="98343"/>
                    <a:pt y="1641" x="98165"/>
                  </a:cubicBezTo>
                  <a:cubicBezTo>
                    <a:pt y="1384" x="97988"/>
                    <a:pt y="1255" x="97719"/>
                    <a:pt y="1255" x="97359"/>
                  </a:cubicBezTo>
                  <a:close/>
                  <a:moveTo>
                    <a:pt y="1255" x="100346"/>
                  </a:moveTo>
                  <a:cubicBezTo>
                    <a:pt y="1255" x="99958"/>
                    <a:pt y="1415" x="99653"/>
                    <a:pt y="1736" x="99430"/>
                  </a:cubicBezTo>
                  <a:cubicBezTo>
                    <a:pt y="2057" x="99208"/>
                    <a:pt y="2498" x="99096"/>
                    <a:pt y="3058" x="99096"/>
                  </a:cubicBezTo>
                  <a:cubicBezTo>
                    <a:pt y="3610" x="99096"/>
                    <a:pt y="4048" x="99206"/>
                    <a:pt y="4373" x="99427"/>
                  </a:cubicBezTo>
                  <a:cubicBezTo>
                    <a:pt y="4698" x="99648"/>
                    <a:pt y="4860" x="99945"/>
                    <a:pt y="4860" x="100320"/>
                  </a:cubicBezTo>
                  <a:cubicBezTo>
                    <a:pt y="4860" x="100457"/>
                    <a:pt y="4842" x="100587"/>
                    <a:pt y="4805" x="100709"/>
                  </a:cubicBezTo>
                  <a:cubicBezTo>
                    <a:pt y="4768" x="100831"/>
                    <a:pt y="4713" x="100949"/>
                    <a:pt y="4640" x="101063"/>
                  </a:cubicBezTo>
                  <a:lnTo>
                    <a:pt y="4119" x="101063"/>
                  </a:lnTo>
                  <a:cubicBezTo>
                    <a:pt y="4206" x="100948"/>
                    <a:pt y="4272" x="100832"/>
                    <a:pt y="4316" x="100716"/>
                  </a:cubicBezTo>
                  <a:cubicBezTo>
                    <a:pt y="4360" x="100600"/>
                    <a:pt y="4382" x="100482"/>
                    <a:pt y="4382" x="100364"/>
                  </a:cubicBezTo>
                  <a:cubicBezTo>
                    <a:pt y="4382" x="100099"/>
                    <a:pt y="4266" x="99893"/>
                    <a:pt y="4034" x="99747"/>
                  </a:cubicBezTo>
                  <a:cubicBezTo>
                    <a:pt y="3802" x="99600"/>
                    <a:pt y="3477" x="99527"/>
                    <a:pt y="3058" x="99527"/>
                  </a:cubicBezTo>
                  <a:cubicBezTo>
                    <a:pt y="2639" x="99527"/>
                    <a:pt y="2313" x="99600"/>
                    <a:pt y="2081" x="99747"/>
                  </a:cubicBezTo>
                  <a:cubicBezTo>
                    <a:pt y="1849" x="99893"/>
                    <a:pt y="1733" x="100099"/>
                    <a:pt y="1733" x="100364"/>
                  </a:cubicBezTo>
                  <a:cubicBezTo>
                    <a:pt y="1733" x="100482"/>
                    <a:pt y="1755" x="100600"/>
                    <a:pt y="1799" x="100716"/>
                  </a:cubicBezTo>
                  <a:cubicBezTo>
                    <a:pt y="1843" x="100832"/>
                    <a:pt y="1909" x="100948"/>
                    <a:pt y="1997" x="101063"/>
                  </a:cubicBezTo>
                  <a:lnTo>
                    <a:pt y="1470" x="101063"/>
                  </a:lnTo>
                  <a:cubicBezTo>
                    <a:pt y="1398" x="100951"/>
                    <a:pt y="1344" x="100835"/>
                    <a:pt y="1309" x="100715"/>
                  </a:cubicBezTo>
                  <a:cubicBezTo>
                    <a:pt y="1273" x="100595"/>
                    <a:pt y="1255" x="100472"/>
                    <a:pt y="1255" x="100346"/>
                  </a:cubicBezTo>
                  <a:close/>
                  <a:moveTo>
                    <a:pt y="1255" x="102815"/>
                  </a:moveTo>
                  <a:cubicBezTo>
                    <a:pt y="1255" x="102442"/>
                    <a:pt y="1420" x="102146"/>
                    <a:pt y="1750" x="101926"/>
                  </a:cubicBezTo>
                  <a:cubicBezTo>
                    <a:pt y="2080" x="101706"/>
                    <a:pt y="2526" x="101596"/>
                    <a:pt y="3088" x="101596"/>
                  </a:cubicBezTo>
                  <a:cubicBezTo>
                    <a:pt y="3632" x="101596"/>
                    <a:pt y="4063" x="101712"/>
                    <a:pt y="4382" x="101944"/>
                  </a:cubicBezTo>
                  <a:cubicBezTo>
                    <a:pt y="4701" x="102175"/>
                    <a:pt y="4860" x="102489"/>
                    <a:pt y="4860" x="102886"/>
                  </a:cubicBezTo>
                  <a:cubicBezTo>
                    <a:pt y="4860" x="103045"/>
                    <a:pt y="4838" x="103201"/>
                    <a:pt y="4793" x="103355"/>
                  </a:cubicBezTo>
                  <a:cubicBezTo>
                    <a:pt y="4748" x="103509"/>
                    <a:pt y="4683" x="103659"/>
                    <a:pt y="4597" x="103805"/>
                  </a:cubicBezTo>
                  <a:lnTo>
                    <a:pt y="4063" x="103805"/>
                  </a:lnTo>
                  <a:cubicBezTo>
                    <a:pt y="4170" x="103660"/>
                    <a:pt y="4249" x="103514"/>
                    <a:pt y="4302" x="103367"/>
                  </a:cubicBezTo>
                  <a:cubicBezTo>
                    <a:pt y="4356" x="103220"/>
                    <a:pt y="4382" x="103067"/>
                    <a:pt y="4382" x="102911"/>
                  </a:cubicBezTo>
                  <a:cubicBezTo>
                    <a:pt y="4382" x="102640"/>
                    <a:pt y="4281" x="102428"/>
                    <a:pt y="4077" x="102277"/>
                  </a:cubicBezTo>
                  <a:cubicBezTo>
                    <a:pt y="3874" x="102125"/>
                    <a:pt y="3578" x="102040"/>
                    <a:pt y="3190" x="102022"/>
                  </a:cubicBezTo>
                  <a:lnTo>
                    <a:pt y="3190" x="103901"/>
                  </a:lnTo>
                  <a:lnTo>
                    <a:pt y="2914" x="103901"/>
                  </a:lnTo>
                  <a:cubicBezTo>
                    <a:pt y="2403" x="103901"/>
                    <a:pt y="1998" x="103804"/>
                    <a:pt y="1701" x="103609"/>
                  </a:cubicBezTo>
                  <a:cubicBezTo>
                    <a:pt y="1404" x="103414"/>
                    <a:pt y="1255" x="103150"/>
                    <a:pt y="1255" x="102815"/>
                  </a:cubicBezTo>
                  <a:close/>
                  <a:moveTo>
                    <a:pt y="3993" x="104676"/>
                  </a:moveTo>
                  <a:lnTo>
                    <a:pt y="4520" x="104676"/>
                  </a:lnTo>
                  <a:lnTo>
                    <a:pt y="5501" x="104494"/>
                  </a:lnTo>
                  <a:lnTo>
                    <a:pt y="5501" x="104780"/>
                  </a:lnTo>
                  <a:lnTo>
                    <a:pt y="4520" x="105145"/>
                  </a:lnTo>
                  <a:lnTo>
                    <a:pt y="3993" x="105145"/>
                  </a:lnTo>
                  <a:close/>
                  <a:moveTo>
                    <a:pt y="1255" x="43100"/>
                  </a:moveTo>
                  <a:cubicBezTo>
                    <a:pt y="1255" x="42918"/>
                    <a:pt y="1305" x="42761"/>
                    <a:pt y="1404" x="42630"/>
                  </a:cubicBezTo>
                  <a:cubicBezTo>
                    <a:pt y="1503" x="42499"/>
                    <a:pt y="1655" x="42391"/>
                    <a:pt y="1859" x="42305"/>
                  </a:cubicBezTo>
                  <a:lnTo>
                    <a:pt y="1338" x="42305"/>
                  </a:lnTo>
                  <a:lnTo>
                    <a:pt y="1338" x="41894"/>
                  </a:lnTo>
                  <a:lnTo>
                    <a:pt y="6078" x="41894"/>
                  </a:lnTo>
                  <a:lnTo>
                    <a:pt y="6078" x="42305"/>
                  </a:lnTo>
                  <a:lnTo>
                    <a:pt y="4256" x="42305"/>
                  </a:lnTo>
                  <a:cubicBezTo>
                    <a:pt y="4461" x="42391"/>
                    <a:pt y="4613" x="42499"/>
                    <a:pt y="4712" x="42630"/>
                  </a:cubicBezTo>
                  <a:cubicBezTo>
                    <a:pt y="4811" x="42761"/>
                    <a:pt y="4860" x="42918"/>
                    <a:pt y="4860" x="43100"/>
                  </a:cubicBezTo>
                  <a:cubicBezTo>
                    <a:pt y="4860" x="43402"/>
                    <a:pt y="4695" x="43647"/>
                    <a:pt y="4364" x="43836"/>
                  </a:cubicBezTo>
                  <a:cubicBezTo>
                    <a:pt y="4033" x="44025"/>
                    <a:pt y="3597" x="44119"/>
                    <a:pt y="3058" x="44119"/>
                  </a:cubicBezTo>
                  <a:cubicBezTo>
                    <a:pt y="2518" x="44119"/>
                    <a:pt y="2083" x="44025"/>
                    <a:pt y="1752" x="43836"/>
                  </a:cubicBezTo>
                  <a:cubicBezTo>
                    <a:pt y="1421" x="43647"/>
                    <a:pt y="1255" x="43402"/>
                    <a:pt y="1255" x="43100"/>
                  </a:cubicBezTo>
                  <a:close/>
                  <a:moveTo>
                    <a:pt y="1338" x="53843"/>
                  </a:moveTo>
                  <a:lnTo>
                    <a:pt y="4716" x="54849"/>
                  </a:lnTo>
                  <a:lnTo>
                    <a:pt y="4974" x="54775"/>
                  </a:lnTo>
                  <a:cubicBezTo>
                    <a:pt y="5248" x="54700"/>
                    <a:pt y="5422" x="54631"/>
                    <a:pt y="5495" x="54569"/>
                  </a:cubicBezTo>
                  <a:cubicBezTo>
                    <a:pt y="5569" x="54507"/>
                    <a:pt y="5605" x="54419"/>
                    <a:pt y="5605" x="54307"/>
                  </a:cubicBezTo>
                  <a:lnTo>
                    <a:pt y="5605" x="54067"/>
                  </a:lnTo>
                  <a:lnTo>
                    <a:pt y="6078" x="54067"/>
                  </a:lnTo>
                  <a:lnTo>
                    <a:pt y="6078" x="54393"/>
                  </a:lnTo>
                  <a:cubicBezTo>
                    <a:pt y="6078" x="54577"/>
                    <a:pt y="6015" x="54723"/>
                    <a:pt y="5891" x="54833"/>
                  </a:cubicBezTo>
                  <a:cubicBezTo>
                    <a:pt y="5766" x="54942"/>
                    <a:pt y="5499" x="55055"/>
                    <a:pt y="5090" x="55170"/>
                  </a:cubicBezTo>
                  <a:lnTo>
                    <a:pt y="1338" x="56263"/>
                  </a:lnTo>
                  <a:lnTo>
                    <a:pt y="1338" x="55830"/>
                  </a:lnTo>
                  <a:lnTo>
                    <a:pt y="4023" x="55053"/>
                  </a:lnTo>
                  <a:lnTo>
                    <a:pt y="1338" x="54276"/>
                  </a:lnTo>
                  <a:close/>
                  <a:moveTo>
                    <a:pt y="1255" x="93526"/>
                  </a:moveTo>
                  <a:cubicBezTo>
                    <a:pt y="1255" x="93344"/>
                    <a:pt y="1305" x="93187"/>
                    <a:pt y="1404" x="93056"/>
                  </a:cubicBezTo>
                  <a:cubicBezTo>
                    <a:pt y="1503" x="92925"/>
                    <a:pt y="1655" x="92817"/>
                    <a:pt y="1859" x="92731"/>
                  </a:cubicBezTo>
                  <a:lnTo>
                    <a:pt y="1338" x="92731"/>
                  </a:lnTo>
                  <a:lnTo>
                    <a:pt y="1338" x="92320"/>
                  </a:lnTo>
                  <a:lnTo>
                    <a:pt y="6078" x="92320"/>
                  </a:lnTo>
                  <a:lnTo>
                    <a:pt y="6078" x="92731"/>
                  </a:lnTo>
                  <a:lnTo>
                    <a:pt y="4256" x="92731"/>
                  </a:lnTo>
                  <a:cubicBezTo>
                    <a:pt y="4461" x="92817"/>
                    <a:pt y="4613" x="92925"/>
                    <a:pt y="4712" x="93056"/>
                  </a:cubicBezTo>
                  <a:cubicBezTo>
                    <a:pt y="4811" x="93187"/>
                    <a:pt y="4860" x="93344"/>
                    <a:pt y="4860" x="93526"/>
                  </a:cubicBezTo>
                  <a:cubicBezTo>
                    <a:pt y="4860" x="93828"/>
                    <a:pt y="4695" x="94073"/>
                    <a:pt y="4364" x="94262"/>
                  </a:cubicBezTo>
                  <a:cubicBezTo>
                    <a:pt y="4033" x="94451"/>
                    <a:pt y="3597" x="94545"/>
                    <a:pt y="3058" x="94545"/>
                  </a:cubicBezTo>
                  <a:cubicBezTo>
                    <a:pt y="2518" x="94545"/>
                    <a:pt y="2083" x="94451"/>
                    <a:pt y="1752" x="94262"/>
                  </a:cubicBezTo>
                  <a:cubicBezTo>
                    <a:pt y="1421" x="94073"/>
                    <a:pt y="1255" x="93828"/>
                    <a:pt y="1255" x="93526"/>
                  </a:cubicBezTo>
                  <a:close/>
                  <a:moveTo>
                    <a:pt y="1338" x="110824"/>
                  </a:moveTo>
                  <a:lnTo>
                    <a:pt y="4716" x="111830"/>
                  </a:lnTo>
                  <a:lnTo>
                    <a:pt y="4974" x="111756"/>
                  </a:lnTo>
                  <a:cubicBezTo>
                    <a:pt y="5248" x="111681"/>
                    <a:pt y="5422" x="111612"/>
                    <a:pt y="5495" x="111550"/>
                  </a:cubicBezTo>
                  <a:cubicBezTo>
                    <a:pt y="5569" x="111488"/>
                    <a:pt y="5605" x="111400"/>
                    <a:pt y="5605" x="111288"/>
                  </a:cubicBezTo>
                  <a:lnTo>
                    <a:pt y="5605" x="111048"/>
                  </a:lnTo>
                  <a:lnTo>
                    <a:pt y="6078" x="111048"/>
                  </a:lnTo>
                  <a:lnTo>
                    <a:pt y="6078" x="111374"/>
                  </a:lnTo>
                  <a:cubicBezTo>
                    <a:pt y="6078" x="111558"/>
                    <a:pt y="6015" x="111704"/>
                    <a:pt y="5891" x="111814"/>
                  </a:cubicBezTo>
                  <a:cubicBezTo>
                    <a:pt y="5766" x="111923"/>
                    <a:pt y="5499" x="112036"/>
                    <a:pt y="5090" x="112151"/>
                  </a:cubicBezTo>
                  <a:lnTo>
                    <a:pt y="1338" x="113244"/>
                  </a:lnTo>
                  <a:lnTo>
                    <a:pt y="1338" x="112811"/>
                  </a:lnTo>
                  <a:lnTo>
                    <a:pt y="4023" x="112034"/>
                  </a:lnTo>
                  <a:lnTo>
                    <a:pt y="1338" x="111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y="168525" x="18775"/>
              <a:ext cy="151925" cx="3356025"/>
            </a:xfrm>
            <a:custGeom>
              <a:pathLst>
                <a:path w="134241" extrusionOk="0" h="6077">
                  <a:moveTo>
                    <a:pt y="0" x="12473"/>
                  </a:moveTo>
                  <a:lnTo>
                    <a:pt y="714" x="12473"/>
                  </a:lnTo>
                  <a:lnTo>
                    <a:pt y="714" x="12881"/>
                  </a:lnTo>
                  <a:lnTo>
                    <a:pt y="0" x="12881"/>
                  </a:lnTo>
                  <a:close/>
                  <a:moveTo>
                    <a:pt y="0" x="20185"/>
                  </a:moveTo>
                  <a:lnTo>
                    <a:pt y="714" x="20185"/>
                  </a:lnTo>
                  <a:lnTo>
                    <a:pt y="714" x="20593"/>
                  </a:lnTo>
                  <a:lnTo>
                    <a:pt y="0" x="20593"/>
                  </a:lnTo>
                  <a:close/>
                  <a:moveTo>
                    <a:pt y="0" x="44859"/>
                  </a:moveTo>
                  <a:lnTo>
                    <a:pt y="714" x="44859"/>
                  </a:lnTo>
                  <a:lnTo>
                    <a:pt y="714" x="45267"/>
                  </a:lnTo>
                  <a:lnTo>
                    <a:pt y="0" x="45267"/>
                  </a:lnTo>
                  <a:close/>
                  <a:moveTo>
                    <a:pt y="0" x="49005"/>
                  </a:moveTo>
                  <a:lnTo>
                    <a:pt y="714" x="49005"/>
                  </a:lnTo>
                  <a:lnTo>
                    <a:pt y="714" x="49413"/>
                  </a:lnTo>
                  <a:lnTo>
                    <a:pt y="0" x="49413"/>
                  </a:lnTo>
                  <a:close/>
                  <a:moveTo>
                    <a:pt y="0" x="52052"/>
                  </a:moveTo>
                  <a:lnTo>
                    <a:pt y="714" x="52052"/>
                  </a:lnTo>
                  <a:lnTo>
                    <a:pt y="714" x="52460"/>
                  </a:lnTo>
                  <a:lnTo>
                    <a:pt y="0" x="52460"/>
                  </a:lnTo>
                  <a:close/>
                  <a:moveTo>
                    <a:pt y="1732" x="34375"/>
                  </a:moveTo>
                  <a:cubicBezTo>
                    <a:pt y="1732" x="34576"/>
                    <a:pt y="1824" x="34738"/>
                    <a:pt y="2008" x="34860"/>
                  </a:cubicBezTo>
                  <a:cubicBezTo>
                    <a:pt y="2192" x="34982"/>
                    <a:pt y="2438" x="35044"/>
                    <a:pt y="2747" x="35047"/>
                  </a:cubicBezTo>
                  <a:lnTo>
                    <a:pt y="2750" x="33591"/>
                  </a:lnTo>
                  <a:cubicBezTo>
                    <a:pt y="2427" x="33612"/>
                    <a:pt y="2177" x="33690"/>
                    <a:pt y="1999" x="33827"/>
                  </a:cubicBezTo>
                  <a:cubicBezTo>
                    <a:pt y="1821" x="33964"/>
                    <a:pt y="1732" x="34147"/>
                    <a:pt y="1732" x="34375"/>
                  </a:cubicBezTo>
                  <a:close/>
                  <a:moveTo>
                    <a:pt y="1732" x="41506"/>
                  </a:moveTo>
                  <a:cubicBezTo>
                    <a:pt y="1732" x="41707"/>
                    <a:pt y="1824" x="41869"/>
                    <a:pt y="2008" x="41991"/>
                  </a:cubicBezTo>
                  <a:cubicBezTo>
                    <a:pt y="2192" x="42113"/>
                    <a:pt y="2438" x="42175"/>
                    <a:pt y="2747" x="42178"/>
                  </a:cubicBezTo>
                  <a:lnTo>
                    <a:pt y="2750" x="40722"/>
                  </a:lnTo>
                  <a:cubicBezTo>
                    <a:pt y="2427" x="40743"/>
                    <a:pt y="2177" x="40821"/>
                    <a:pt y="1999" x="40958"/>
                  </a:cubicBezTo>
                  <a:cubicBezTo>
                    <a:pt y="1821" x="41095"/>
                    <a:pt y="1732" x="41278"/>
                    <a:pt y="1732" x="41506"/>
                  </a:cubicBezTo>
                  <a:close/>
                  <a:moveTo>
                    <a:pt y="1732" x="75172"/>
                  </a:moveTo>
                  <a:cubicBezTo>
                    <a:pt y="1732" x="75373"/>
                    <a:pt y="1824" x="75535"/>
                    <a:pt y="2008" x="75657"/>
                  </a:cubicBezTo>
                  <a:cubicBezTo>
                    <a:pt y="2192" x="75779"/>
                    <a:pt y="2438" x="75841"/>
                    <a:pt y="2747" x="75844"/>
                  </a:cubicBezTo>
                  <a:lnTo>
                    <a:pt y="2750" x="74388"/>
                  </a:lnTo>
                  <a:cubicBezTo>
                    <a:pt y="2427" x="74409"/>
                    <a:pt y="2177" x="74487"/>
                    <a:pt y="1999" x="74624"/>
                  </a:cubicBezTo>
                  <a:cubicBezTo>
                    <a:pt y="1821" x="74761"/>
                    <a:pt y="1732" x="74944"/>
                    <a:pt y="1732" x="75172"/>
                  </a:cubicBezTo>
                  <a:close/>
                  <a:moveTo>
                    <a:pt y="1732" x="95690"/>
                  </a:moveTo>
                  <a:cubicBezTo>
                    <a:pt y="1732" x="95891"/>
                    <a:pt y="1824" x="96053"/>
                    <a:pt y="2008" x="96175"/>
                  </a:cubicBezTo>
                  <a:cubicBezTo>
                    <a:pt y="2192" x="96297"/>
                    <a:pt y="2438" x="96359"/>
                    <a:pt y="2747" x="96362"/>
                  </a:cubicBezTo>
                  <a:lnTo>
                    <a:pt y="2750" x="94906"/>
                  </a:lnTo>
                  <a:cubicBezTo>
                    <a:pt y="2427" x="94927"/>
                    <a:pt y="2177" x="95005"/>
                    <a:pt y="1999" x="95142"/>
                  </a:cubicBezTo>
                  <a:cubicBezTo>
                    <a:pt y="1821" x="95279"/>
                    <a:pt y="1732" x="95462"/>
                    <a:pt y="1732" x="95690"/>
                  </a:cubicBezTo>
                  <a:close/>
                  <a:moveTo>
                    <a:pt y="1732" x="103870"/>
                  </a:moveTo>
                  <a:cubicBezTo>
                    <a:pt y="1732" x="104071"/>
                    <a:pt y="1824" x="104233"/>
                    <a:pt y="2008" x="104355"/>
                  </a:cubicBezTo>
                  <a:cubicBezTo>
                    <a:pt y="2192" x="104477"/>
                    <a:pt y="2438" x="104539"/>
                    <a:pt y="2747" x="104542"/>
                  </a:cubicBezTo>
                  <a:lnTo>
                    <a:pt y="2750" x="103086"/>
                  </a:lnTo>
                  <a:cubicBezTo>
                    <a:pt y="2427" x="103107"/>
                    <a:pt y="2177" x="103185"/>
                    <a:pt y="1999" x="103322"/>
                  </a:cubicBezTo>
                  <a:cubicBezTo>
                    <a:pt y="1821" x="103459"/>
                    <a:pt y="1732" x="103642"/>
                    <a:pt y="1732" x="103870"/>
                  </a:cubicBezTo>
                  <a:close/>
                  <a:moveTo>
                    <a:pt y="1732" x="120977"/>
                  </a:moveTo>
                  <a:cubicBezTo>
                    <a:pt y="1732" x="121178"/>
                    <a:pt y="1824" x="121340"/>
                    <a:pt y="2008" x="121462"/>
                  </a:cubicBezTo>
                  <a:cubicBezTo>
                    <a:pt y="2192" x="121584"/>
                    <a:pt y="2438" x="121646"/>
                    <a:pt y="2747" x="121649"/>
                  </a:cubicBezTo>
                  <a:lnTo>
                    <a:pt y="2750" x="120193"/>
                  </a:lnTo>
                  <a:cubicBezTo>
                    <a:pt y="2427" x="120214"/>
                    <a:pt y="2177" x="120292"/>
                    <a:pt y="1999" x="120429"/>
                  </a:cubicBezTo>
                  <a:cubicBezTo>
                    <a:pt y="1821" x="120566"/>
                    <a:pt y="1732" x="120749"/>
                    <a:pt y="1732" x="120977"/>
                  </a:cubicBezTo>
                  <a:close/>
                  <a:moveTo>
                    <a:pt y="1732" x="127004"/>
                  </a:moveTo>
                  <a:cubicBezTo>
                    <a:pt y="1732" x="127205"/>
                    <a:pt y="1824" x="127367"/>
                    <a:pt y="2008" x="127489"/>
                  </a:cubicBezTo>
                  <a:cubicBezTo>
                    <a:pt y="2192" x="127611"/>
                    <a:pt y="2438" x="127673"/>
                    <a:pt y="2747" x="127676"/>
                  </a:cubicBezTo>
                  <a:lnTo>
                    <a:pt y="2750" x="126220"/>
                  </a:lnTo>
                  <a:cubicBezTo>
                    <a:pt y="2427" x="126241"/>
                    <a:pt y="2177" x="126319"/>
                    <a:pt y="1999" x="126456"/>
                  </a:cubicBezTo>
                  <a:cubicBezTo>
                    <a:pt y="1821" x="126593"/>
                    <a:pt y="1732" x="126776"/>
                    <a:pt y="1732" x="127004"/>
                  </a:cubicBezTo>
                  <a:close/>
                  <a:moveTo>
                    <a:pt y="1726" x="25270"/>
                  </a:moveTo>
                  <a:cubicBezTo>
                    <a:pt y="1726" x="25491"/>
                    <a:pt y="1839" x="25662"/>
                    <a:pt y="2063" x="25784"/>
                  </a:cubicBezTo>
                  <a:cubicBezTo>
                    <a:pt y="2288" x="25906"/>
                    <a:pt y="2605" x="25967"/>
                    <a:pt y="3014" x="25967"/>
                  </a:cubicBezTo>
                  <a:cubicBezTo>
                    <a:pt y="3421" x="25967"/>
                    <a:pt y="3736" x="25906"/>
                    <a:pt y="3961" x="25784"/>
                  </a:cubicBezTo>
                  <a:cubicBezTo>
                    <a:pt y="4186" x="25662"/>
                    <a:pt y="4298" x="25491"/>
                    <a:pt y="4298" x="25270"/>
                  </a:cubicBezTo>
                  <a:cubicBezTo>
                    <a:pt y="4298" x="25051"/>
                    <a:pt y="4186" x="24880"/>
                    <a:pt y="3961" x="24758"/>
                  </a:cubicBezTo>
                  <a:cubicBezTo>
                    <a:pt y="3736" x="24636"/>
                    <a:pt y="3421" x="24575"/>
                    <a:pt y="3014" x="24575"/>
                  </a:cubicBezTo>
                  <a:cubicBezTo>
                    <a:pt y="2605" x="24575"/>
                    <a:pt y="2288" x="24636"/>
                    <a:pt y="2063" x="24758"/>
                  </a:cubicBezTo>
                  <a:cubicBezTo>
                    <a:pt y="1839" x="24880"/>
                    <a:pt y="1726" x="25051"/>
                    <a:pt y="1726" x="25270"/>
                  </a:cubicBezTo>
                  <a:close/>
                  <a:moveTo>
                    <a:pt y="1732" x="54279"/>
                  </a:moveTo>
                  <a:cubicBezTo>
                    <a:pt y="1732" x="54497"/>
                    <a:pt y="1851" x="54669"/>
                    <a:pt y="2089" x="54797"/>
                  </a:cubicBezTo>
                  <a:cubicBezTo>
                    <a:pt y="2328" x="54924"/>
                    <a:pt y="2650" x="54988"/>
                    <a:pt y="3057" x="54988"/>
                  </a:cubicBezTo>
                  <a:cubicBezTo>
                    <a:pt y="3466" x="54988"/>
                    <a:pt y="3789" x="54924"/>
                    <a:pt y="4026" x="54797"/>
                  </a:cubicBezTo>
                  <a:cubicBezTo>
                    <a:pt y="4263" x="54669"/>
                    <a:pt y="4381" x="54497"/>
                    <a:pt y="4381" x="54279"/>
                  </a:cubicBezTo>
                  <a:cubicBezTo>
                    <a:pt y="4381" x="54059"/>
                    <a:pt y="4263" x="53885"/>
                    <a:pt y="4027" x="53759"/>
                  </a:cubicBezTo>
                  <a:cubicBezTo>
                    <a:pt y="3791" x="53632"/>
                    <a:pt y="3468" x="53569"/>
                    <a:pt y="3057" x="53569"/>
                  </a:cubicBezTo>
                  <a:cubicBezTo>
                    <a:pt y="2646" x="53569"/>
                    <a:pt y="2322" x="53633"/>
                    <a:pt y="2086" x="53760"/>
                  </a:cubicBezTo>
                  <a:cubicBezTo>
                    <a:pt y="1850" x="53887"/>
                    <a:pt y="1732" x="54060"/>
                    <a:pt y="1732" x="54279"/>
                  </a:cubicBezTo>
                  <a:close/>
                  <a:moveTo>
                    <a:pt y="1732" x="62990"/>
                  </a:moveTo>
                  <a:cubicBezTo>
                    <a:pt y="1732" x="63208"/>
                    <a:pt y="1851" x="63380"/>
                    <a:pt y="2089" x="63508"/>
                  </a:cubicBezTo>
                  <a:cubicBezTo>
                    <a:pt y="2328" x="63635"/>
                    <a:pt y="2650" x="63699"/>
                    <a:pt y="3057" x="63699"/>
                  </a:cubicBezTo>
                  <a:cubicBezTo>
                    <a:pt y="3466" x="63699"/>
                    <a:pt y="3789" x="63635"/>
                    <a:pt y="4026" x="63508"/>
                  </a:cubicBezTo>
                  <a:cubicBezTo>
                    <a:pt y="4263" x="63380"/>
                    <a:pt y="4381" x="63208"/>
                    <a:pt y="4381" x="62990"/>
                  </a:cubicBezTo>
                  <a:cubicBezTo>
                    <a:pt y="4381" x="62770"/>
                    <a:pt y="4263" x="62596"/>
                    <a:pt y="4027" x="62470"/>
                  </a:cubicBezTo>
                  <a:cubicBezTo>
                    <a:pt y="3791" x="62343"/>
                    <a:pt y="3468" x="62280"/>
                    <a:pt y="3057" x="62280"/>
                  </a:cubicBezTo>
                  <a:cubicBezTo>
                    <a:pt y="2646" x="62280"/>
                    <a:pt y="2322" x="62344"/>
                    <a:pt y="2086" x="62471"/>
                  </a:cubicBezTo>
                  <a:cubicBezTo>
                    <a:pt y="1850" x="62598"/>
                    <a:pt y="1732" x="62771"/>
                    <a:pt y="1732" x="62990"/>
                  </a:cubicBezTo>
                  <a:close/>
                  <a:moveTo>
                    <a:pt y="1732" x="67642"/>
                  </a:moveTo>
                  <a:cubicBezTo>
                    <a:pt y="1732" x="67860"/>
                    <a:pt y="1851" x="68032"/>
                    <a:pt y="2089" x="68160"/>
                  </a:cubicBezTo>
                  <a:cubicBezTo>
                    <a:pt y="2328" x="68287"/>
                    <a:pt y="2650" x="68351"/>
                    <a:pt y="3057" x="68351"/>
                  </a:cubicBezTo>
                  <a:cubicBezTo>
                    <a:pt y="3466" x="68351"/>
                    <a:pt y="3789" x="68287"/>
                    <a:pt y="4026" x="68160"/>
                  </a:cubicBezTo>
                  <a:cubicBezTo>
                    <a:pt y="4263" x="68032"/>
                    <a:pt y="4381" x="67860"/>
                    <a:pt y="4381" x="67642"/>
                  </a:cubicBezTo>
                  <a:cubicBezTo>
                    <a:pt y="4381" x="67422"/>
                    <a:pt y="4263" x="67248"/>
                    <a:pt y="4027" x="67122"/>
                  </a:cubicBezTo>
                  <a:cubicBezTo>
                    <a:pt y="3791" x="66995"/>
                    <a:pt y="3468" x="66932"/>
                    <a:pt y="3057" x="66932"/>
                  </a:cubicBezTo>
                  <a:cubicBezTo>
                    <a:pt y="2646" x="66932"/>
                    <a:pt y="2322" x="66996"/>
                    <a:pt y="2086" x="67123"/>
                  </a:cubicBezTo>
                  <a:cubicBezTo>
                    <a:pt y="1850" x="67250"/>
                    <a:pt y="1732" x="67423"/>
                    <a:pt y="1732" x="67642"/>
                  </a:cubicBezTo>
                  <a:close/>
                  <a:moveTo>
                    <a:pt y="1732" x="81203"/>
                  </a:moveTo>
                  <a:cubicBezTo>
                    <a:pt y="1732" x="81421"/>
                    <a:pt y="1851" x="81593"/>
                    <a:pt y="2089" x="81721"/>
                  </a:cubicBezTo>
                  <a:cubicBezTo>
                    <a:pt y="2328" x="81848"/>
                    <a:pt y="2650" x="81912"/>
                    <a:pt y="3057" x="81912"/>
                  </a:cubicBezTo>
                  <a:cubicBezTo>
                    <a:pt y="3466" x="81912"/>
                    <a:pt y="3789" x="81848"/>
                    <a:pt y="4026" x="81721"/>
                  </a:cubicBezTo>
                  <a:cubicBezTo>
                    <a:pt y="4263" x="81593"/>
                    <a:pt y="4381" x="81421"/>
                    <a:pt y="4381" x="81203"/>
                  </a:cubicBezTo>
                  <a:cubicBezTo>
                    <a:pt y="4381" x="80983"/>
                    <a:pt y="4263" x="80809"/>
                    <a:pt y="4027" x="80683"/>
                  </a:cubicBezTo>
                  <a:cubicBezTo>
                    <a:pt y="3791" x="80556"/>
                    <a:pt y="3468" x="80493"/>
                    <a:pt y="3057" x="80493"/>
                  </a:cubicBezTo>
                  <a:cubicBezTo>
                    <a:pt y="2646" x="80493"/>
                    <a:pt y="2322" x="80557"/>
                    <a:pt y="2086" x="80684"/>
                  </a:cubicBezTo>
                  <a:cubicBezTo>
                    <a:pt y="1850" x="80811"/>
                    <a:pt y="1732" x="80984"/>
                    <a:pt y="1732" x="81203"/>
                  </a:cubicBezTo>
                  <a:close/>
                  <a:moveTo>
                    <a:pt y="1732" x="110400"/>
                  </a:moveTo>
                  <a:cubicBezTo>
                    <a:pt y="1732" x="110618"/>
                    <a:pt y="1851" x="110790"/>
                    <a:pt y="2089" x="110918"/>
                  </a:cubicBezTo>
                  <a:cubicBezTo>
                    <a:pt y="2328" x="111045"/>
                    <a:pt y="2650" x="111109"/>
                    <a:pt y="3057" x="111109"/>
                  </a:cubicBezTo>
                  <a:cubicBezTo>
                    <a:pt y="3466" x="111109"/>
                    <a:pt y="3789" x="111045"/>
                    <a:pt y="4026" x="110918"/>
                  </a:cubicBezTo>
                  <a:cubicBezTo>
                    <a:pt y="4263" x="110790"/>
                    <a:pt y="4381" x="110618"/>
                    <a:pt y="4381" x="110400"/>
                  </a:cubicBezTo>
                  <a:cubicBezTo>
                    <a:pt y="4381" x="110180"/>
                    <a:pt y="4263" x="110006"/>
                    <a:pt y="4027" x="109880"/>
                  </a:cubicBezTo>
                  <a:cubicBezTo>
                    <a:pt y="3791" x="109753"/>
                    <a:pt y="3468" x="109690"/>
                    <a:pt y="3057" x="109690"/>
                  </a:cubicBezTo>
                  <a:cubicBezTo>
                    <a:pt y="2646" x="109690"/>
                    <a:pt y="2322" x="109754"/>
                    <a:pt y="2086" x="109881"/>
                  </a:cubicBezTo>
                  <a:cubicBezTo>
                    <a:pt y="1850" x="110008"/>
                    <a:pt y="1732" x="110181"/>
                    <a:pt y="1732" x="110400"/>
                  </a:cubicBezTo>
                  <a:close/>
                  <a:moveTo>
                    <a:pt y="1726" x="6524"/>
                  </a:moveTo>
                  <a:cubicBezTo>
                    <a:pt y="1726" x="6740"/>
                    <a:pt y="1844" x="6910"/>
                    <a:pt y="2080" x="7034"/>
                  </a:cubicBezTo>
                  <a:cubicBezTo>
                    <a:pt y="2316" x="7157"/>
                    <a:pt y="2642" x="7219"/>
                    <a:pt y="3057" x="7219"/>
                  </a:cubicBezTo>
                  <a:cubicBezTo>
                    <a:pt y="3472" x="7219"/>
                    <a:pt y="3797" x="7157"/>
                    <a:pt y="4033" x="7034"/>
                  </a:cubicBezTo>
                  <a:cubicBezTo>
                    <a:pt y="4269" x="6910"/>
                    <a:pt y="4387" x="6740"/>
                    <a:pt y="4387" x="6524"/>
                  </a:cubicBezTo>
                  <a:cubicBezTo>
                    <a:pt y="4387" x="6308"/>
                    <a:pt y="4269" x="6138"/>
                    <a:pt y="4033" x="6014"/>
                  </a:cubicBezTo>
                  <a:cubicBezTo>
                    <a:pt y="3797" x="5891"/>
                    <a:pt y="3472" x="5829"/>
                    <a:pt y="3057" x="5829"/>
                  </a:cubicBezTo>
                  <a:cubicBezTo>
                    <a:pt y="2642" x="5829"/>
                    <a:pt y="2316" x="5891"/>
                    <a:pt y="2080" x="6014"/>
                  </a:cubicBezTo>
                  <a:cubicBezTo>
                    <a:pt y="1844" x="6138"/>
                    <a:pt y="1726" x="6308"/>
                    <a:pt y="1726" x="6524"/>
                  </a:cubicBezTo>
                  <a:close/>
                  <a:moveTo>
                    <a:pt y="1726" x="38512"/>
                  </a:moveTo>
                  <a:cubicBezTo>
                    <a:pt y="1726" x="38728"/>
                    <a:pt y="1844" x="38898"/>
                    <a:pt y="2080" x="39023"/>
                  </a:cubicBezTo>
                  <a:cubicBezTo>
                    <a:pt y="2316" x="39147"/>
                    <a:pt y="2642" x="39209"/>
                    <a:pt y="3057" x="39209"/>
                  </a:cubicBezTo>
                  <a:cubicBezTo>
                    <a:pt y="3472" x="39209"/>
                    <a:pt y="3797" x="39147"/>
                    <a:pt y="4033" x="39023"/>
                  </a:cubicBezTo>
                  <a:cubicBezTo>
                    <a:pt y="4269" x="38898"/>
                    <a:pt y="4387" x="38728"/>
                    <a:pt y="4387" x="38512"/>
                  </a:cubicBezTo>
                  <a:cubicBezTo>
                    <a:pt y="4387" x="38296"/>
                    <a:pt y="4269" x="38126"/>
                    <a:pt y="4033" x="38002"/>
                  </a:cubicBezTo>
                  <a:cubicBezTo>
                    <a:pt y="3797" x="37879"/>
                    <a:pt y="3472" x="37817"/>
                    <a:pt y="3057" x="37817"/>
                  </a:cubicBezTo>
                  <a:cubicBezTo>
                    <a:pt y="2642" x="37817"/>
                    <a:pt y="2316" x="37879"/>
                    <a:pt y="2080" x="38002"/>
                  </a:cubicBezTo>
                  <a:cubicBezTo>
                    <a:pt y="1844" x="38126"/>
                    <a:pt y="1726" x="38296"/>
                    <a:pt y="1726" x="38512"/>
                  </a:cubicBezTo>
                  <a:close/>
                  <a:moveTo>
                    <a:pt y="362" x="10683"/>
                  </a:moveTo>
                  <a:lnTo>
                    <a:pt y="1337" x="10683"/>
                  </a:lnTo>
                  <a:lnTo>
                    <a:pt y="1337" x="10383"/>
                  </a:lnTo>
                  <a:lnTo>
                    <a:pt y="1775" x="10383"/>
                  </a:lnTo>
                  <a:lnTo>
                    <a:pt y="1775" x="10683"/>
                  </a:lnTo>
                  <a:lnTo>
                    <a:pt y="3639" x="10683"/>
                  </a:lnTo>
                  <a:cubicBezTo>
                    <a:pt y="4069" x="10683"/>
                    <a:pt y="4364" x="10743"/>
                    <a:pt y="4527" x="10863"/>
                  </a:cubicBezTo>
                  <a:cubicBezTo>
                    <a:pt y="4689" x="10983"/>
                    <a:pt y="4771" x="11200"/>
                    <a:pt y="4771" x="11516"/>
                  </a:cubicBezTo>
                  <a:lnTo>
                    <a:pt y="4771" x="11935"/>
                  </a:lnTo>
                  <a:lnTo>
                    <a:pt y="4298" x="11935"/>
                  </a:lnTo>
                  <a:lnTo>
                    <a:pt y="4298" x="11516"/>
                  </a:lnTo>
                  <a:cubicBezTo>
                    <a:pt y="4298" x="11346"/>
                    <a:pt y="4259" x="11233"/>
                    <a:pt y="4179" x="11177"/>
                  </a:cubicBezTo>
                  <a:cubicBezTo>
                    <a:pt y="4099" x="11122"/>
                    <a:pt y="3919" x="11094"/>
                    <a:pt y="3639" x="11094"/>
                  </a:cubicBezTo>
                  <a:lnTo>
                    <a:pt y="1775" x="11094"/>
                  </a:lnTo>
                  <a:lnTo>
                    <a:pt y="1775" x="11935"/>
                  </a:lnTo>
                  <a:lnTo>
                    <a:pt y="1337" x="11935"/>
                  </a:lnTo>
                  <a:lnTo>
                    <a:pt y="1337" x="11094"/>
                  </a:lnTo>
                  <a:lnTo>
                    <a:pt y="362" x="11094"/>
                  </a:lnTo>
                  <a:close/>
                  <a:moveTo>
                    <a:pt y="1337" x="12473"/>
                  </a:moveTo>
                  <a:lnTo>
                    <a:pt y="4771" x="12473"/>
                  </a:lnTo>
                  <a:lnTo>
                    <a:pt y="4771" x="12881"/>
                  </a:lnTo>
                  <a:lnTo>
                    <a:pt y="1337" x="12881"/>
                  </a:lnTo>
                  <a:close/>
                  <a:moveTo>
                    <a:pt y="362" x="13730"/>
                  </a:moveTo>
                  <a:lnTo>
                    <a:pt y="1337" x="13730"/>
                  </a:lnTo>
                  <a:lnTo>
                    <a:pt y="1337" x="13430"/>
                  </a:lnTo>
                  <a:lnTo>
                    <a:pt y="1775" x="13430"/>
                  </a:lnTo>
                  <a:lnTo>
                    <a:pt y="1775" x="13730"/>
                  </a:lnTo>
                  <a:lnTo>
                    <a:pt y="3639" x="13730"/>
                  </a:lnTo>
                  <a:cubicBezTo>
                    <a:pt y="4069" x="13730"/>
                    <a:pt y="4364" x="13790"/>
                    <a:pt y="4527" x="13910"/>
                  </a:cubicBezTo>
                  <a:cubicBezTo>
                    <a:pt y="4689" x="14030"/>
                    <a:pt y="4771" x="14247"/>
                    <a:pt y="4771" x="14563"/>
                  </a:cubicBezTo>
                  <a:lnTo>
                    <a:pt y="4771" x="14982"/>
                  </a:lnTo>
                  <a:lnTo>
                    <a:pt y="4298" x="14982"/>
                  </a:lnTo>
                  <a:lnTo>
                    <a:pt y="4298" x="14563"/>
                  </a:lnTo>
                  <a:cubicBezTo>
                    <a:pt y="4298" x="14393"/>
                    <a:pt y="4259" x="14280"/>
                    <a:pt y="4179" x="14224"/>
                  </a:cubicBezTo>
                  <a:cubicBezTo>
                    <a:pt y="4099" x="14169"/>
                    <a:pt y="3919" x="14141"/>
                    <a:pt y="3639" x="14141"/>
                  </a:cubicBezTo>
                  <a:lnTo>
                    <a:pt y="1775" x="14141"/>
                  </a:lnTo>
                  <a:lnTo>
                    <a:pt y="1775" x="14982"/>
                  </a:lnTo>
                  <a:lnTo>
                    <a:pt y="1337" x="14982"/>
                  </a:lnTo>
                  <a:lnTo>
                    <a:pt y="1337" x="14141"/>
                  </a:lnTo>
                  <a:lnTo>
                    <a:pt y="362" x="14141"/>
                  </a:lnTo>
                  <a:close/>
                  <a:moveTo>
                    <a:pt y="362" x="18395"/>
                  </a:moveTo>
                  <a:lnTo>
                    <a:pt y="1337" x="18395"/>
                  </a:lnTo>
                  <a:lnTo>
                    <a:pt y="1337" x="18095"/>
                  </a:lnTo>
                  <a:lnTo>
                    <a:pt y="1775" x="18095"/>
                  </a:lnTo>
                  <a:lnTo>
                    <a:pt y="1775" x="18395"/>
                  </a:lnTo>
                  <a:lnTo>
                    <a:pt y="3639" x="18395"/>
                  </a:lnTo>
                  <a:cubicBezTo>
                    <a:pt y="4069" x="18395"/>
                    <a:pt y="4364" x="18455"/>
                    <a:pt y="4527" x="18575"/>
                  </a:cubicBezTo>
                  <a:cubicBezTo>
                    <a:pt y="4689" x="18695"/>
                    <a:pt y="4771" x="18912"/>
                    <a:pt y="4771" x="19228"/>
                  </a:cubicBezTo>
                  <a:lnTo>
                    <a:pt y="4771" x="19647"/>
                  </a:lnTo>
                  <a:lnTo>
                    <a:pt y="4298" x="19647"/>
                  </a:lnTo>
                  <a:lnTo>
                    <a:pt y="4298" x="19228"/>
                  </a:lnTo>
                  <a:cubicBezTo>
                    <a:pt y="4298" x="19058"/>
                    <a:pt y="4259" x="18945"/>
                    <a:pt y="4179" x="18889"/>
                  </a:cubicBezTo>
                  <a:cubicBezTo>
                    <a:pt y="4099" x="18834"/>
                    <a:pt y="3919" x="18806"/>
                    <a:pt y="3639" x="18806"/>
                  </a:cubicBezTo>
                  <a:lnTo>
                    <a:pt y="1775" x="18806"/>
                  </a:lnTo>
                  <a:lnTo>
                    <a:pt y="1775" x="19647"/>
                  </a:lnTo>
                  <a:lnTo>
                    <a:pt y="1337" x="19647"/>
                  </a:lnTo>
                  <a:lnTo>
                    <a:pt y="1337" x="18806"/>
                  </a:lnTo>
                  <a:lnTo>
                    <a:pt y="362" x="18806"/>
                  </a:lnTo>
                  <a:close/>
                  <a:moveTo>
                    <a:pt y="1337" x="20185"/>
                  </a:moveTo>
                  <a:lnTo>
                    <a:pt y="4771" x="20185"/>
                  </a:lnTo>
                  <a:lnTo>
                    <a:pt y="4771" x="20593"/>
                  </a:lnTo>
                  <a:lnTo>
                    <a:pt y="1337" x="20593"/>
                  </a:lnTo>
                  <a:close/>
                  <a:moveTo>
                    <a:pt y="1254" x="22648"/>
                  </a:moveTo>
                  <a:cubicBezTo>
                    <a:pt y="1254" x="22475"/>
                    <a:pt y="1305" x="22322"/>
                    <a:pt y="1407" x="22189"/>
                  </a:cubicBezTo>
                  <a:cubicBezTo>
                    <a:pt y="1510" x="22057"/>
                    <a:pt y="1664" x="21942"/>
                    <a:pt y="1870" x="21844"/>
                  </a:cubicBezTo>
                  <a:lnTo>
                    <a:pt y="1337" x="21844"/>
                  </a:lnTo>
                  <a:lnTo>
                    <a:pt y="1337" x="21433"/>
                  </a:lnTo>
                  <a:lnTo>
                    <a:pt y="4771" x="21433"/>
                  </a:lnTo>
                  <a:lnTo>
                    <a:pt y="4771" x="21844"/>
                  </a:lnTo>
                  <a:lnTo>
                    <a:pt y="2830" x="21844"/>
                  </a:lnTo>
                  <a:cubicBezTo>
                    <a:pt y="2495" x="21844"/>
                    <a:pt y="2230" x="21908"/>
                    <a:pt y="2036" x="22035"/>
                  </a:cubicBezTo>
                  <a:cubicBezTo>
                    <a:pt y="1842" x="22162"/>
                    <a:pt y="1745" x="22336"/>
                    <a:pt y="1745" x="22557"/>
                  </a:cubicBezTo>
                  <a:cubicBezTo>
                    <a:pt y="1745" x="22740"/>
                    <a:pt y="1825" x="22878"/>
                    <a:pt y="1987" x="22970"/>
                  </a:cubicBezTo>
                  <a:cubicBezTo>
                    <a:pt y="2148" x="23061"/>
                    <a:pt y="2391" x="23107"/>
                    <a:pt y="2716" x="23107"/>
                  </a:cubicBezTo>
                  <a:lnTo>
                    <a:pt y="4771" x="23107"/>
                  </a:lnTo>
                  <a:lnTo>
                    <a:pt y="4771" x="23516"/>
                  </a:lnTo>
                  <a:lnTo>
                    <a:pt y="2698" x="23516"/>
                  </a:lnTo>
                  <a:cubicBezTo>
                    <a:pt y="2224" x="23516"/>
                    <a:pt y="1865" x="23443"/>
                    <a:pt y="1620" x="23296"/>
                  </a:cubicBezTo>
                  <a:cubicBezTo>
                    <a:pt y="1376" x="23150"/>
                    <a:pt y="1254" x="22933"/>
                    <a:pt y="1254" x="22648"/>
                  </a:cubicBezTo>
                  <a:close/>
                  <a:moveTo>
                    <a:pt y="362" x="28657"/>
                  </a:moveTo>
                  <a:lnTo>
                    <a:pt y="1337" x="28657"/>
                  </a:lnTo>
                  <a:lnTo>
                    <a:pt y="1337" x="28357"/>
                  </a:lnTo>
                  <a:lnTo>
                    <a:pt y="1775" x="28357"/>
                  </a:lnTo>
                  <a:lnTo>
                    <a:pt y="1775" x="28657"/>
                  </a:lnTo>
                  <a:lnTo>
                    <a:pt y="3639" x="28657"/>
                  </a:lnTo>
                  <a:cubicBezTo>
                    <a:pt y="4069" x="28657"/>
                    <a:pt y="4364" x="28717"/>
                    <a:pt y="4527" x="28837"/>
                  </a:cubicBezTo>
                  <a:cubicBezTo>
                    <a:pt y="4689" x="28957"/>
                    <a:pt y="4771" x="29174"/>
                    <a:pt y="4771" x="29490"/>
                  </a:cubicBezTo>
                  <a:lnTo>
                    <a:pt y="4771" x="29909"/>
                  </a:lnTo>
                  <a:lnTo>
                    <a:pt y="4298" x="29909"/>
                  </a:lnTo>
                  <a:lnTo>
                    <a:pt y="4298" x="29490"/>
                  </a:lnTo>
                  <a:cubicBezTo>
                    <a:pt y="4298" x="29320"/>
                    <a:pt y="4259" x="29207"/>
                    <a:pt y="4179" x="29151"/>
                  </a:cubicBezTo>
                  <a:cubicBezTo>
                    <a:pt y="4099" x="29096"/>
                    <a:pt y="3919" x="29068"/>
                    <a:pt y="3639" x="29068"/>
                  </a:cubicBezTo>
                  <a:lnTo>
                    <a:pt y="1775" x="29068"/>
                  </a:lnTo>
                  <a:lnTo>
                    <a:pt y="1775" x="29909"/>
                  </a:lnTo>
                  <a:lnTo>
                    <a:pt y="1337" x="29909"/>
                  </a:lnTo>
                  <a:lnTo>
                    <a:pt y="1337" x="29068"/>
                  </a:lnTo>
                  <a:lnTo>
                    <a:pt y="362" x="29068"/>
                  </a:lnTo>
                  <a:close/>
                  <a:moveTo>
                    <a:pt y="0" x="30431"/>
                  </a:moveTo>
                  <a:lnTo>
                    <a:pt y="4771" x="30431"/>
                  </a:lnTo>
                  <a:lnTo>
                    <a:pt y="4771" x="30842"/>
                  </a:lnTo>
                  <a:lnTo>
                    <a:pt y="2830" x="30842"/>
                  </a:lnTo>
                  <a:cubicBezTo>
                    <a:pt y="2495" x="30842"/>
                    <a:pt y="2230" x="30906"/>
                    <a:pt y="2036" x="31033"/>
                  </a:cubicBezTo>
                  <a:cubicBezTo>
                    <a:pt y="1842" x="31160"/>
                    <a:pt y="1745" x="31334"/>
                    <a:pt y="1745" x="31555"/>
                  </a:cubicBezTo>
                  <a:cubicBezTo>
                    <a:pt y="1745" x="31738"/>
                    <a:pt y="1825" x="31876"/>
                    <a:pt y="1987" x="31968"/>
                  </a:cubicBezTo>
                  <a:cubicBezTo>
                    <a:pt y="2148" x="32059"/>
                    <a:pt y="2391" x="32105"/>
                    <a:pt y="2716" x="32105"/>
                  </a:cubicBezTo>
                  <a:lnTo>
                    <a:pt y="4771" x="32105"/>
                  </a:lnTo>
                  <a:lnTo>
                    <a:pt y="4771" x="32514"/>
                  </a:lnTo>
                  <a:lnTo>
                    <a:pt y="2698" x="32514"/>
                  </a:lnTo>
                  <a:cubicBezTo>
                    <a:pt y="2224" x="32514"/>
                    <a:pt y="1865" x="32441"/>
                    <a:pt y="1620" x="32294"/>
                  </a:cubicBezTo>
                  <a:cubicBezTo>
                    <a:pt y="1376" x="32148"/>
                    <a:pt y="1254" x="31931"/>
                    <a:pt y="1254" x="31646"/>
                  </a:cubicBezTo>
                  <a:cubicBezTo>
                    <a:pt y="1254" x="31473"/>
                    <a:pt y="1305" x="31320"/>
                    <a:pt y="1407" x="31187"/>
                  </a:cubicBezTo>
                  <a:cubicBezTo>
                    <a:pt y="1510" x="31055"/>
                    <a:pt y="1664" x="30940"/>
                    <a:pt y="1870" x="30842"/>
                  </a:cubicBezTo>
                  <a:lnTo>
                    <a:pt y="0" x="30842"/>
                  </a:lnTo>
                  <a:close/>
                  <a:moveTo>
                    <a:pt y="0" x="44130"/>
                  </a:moveTo>
                  <a:cubicBezTo>
                    <a:pt y="0" x="43851"/>
                    <a:pt y="87" x="43646"/>
                    <a:pt y="262" x="43518"/>
                  </a:cubicBezTo>
                  <a:cubicBezTo>
                    <a:pt y="437" x="43389"/>
                    <a:pt y="715" x="43324"/>
                    <a:pt y="1098" x="43324"/>
                  </a:cubicBezTo>
                  <a:lnTo>
                    <a:pt y="1337" x="43324"/>
                  </a:lnTo>
                  <a:lnTo>
                    <a:pt y="1337" x="42934"/>
                  </a:lnTo>
                  <a:lnTo>
                    <a:pt y="1775" x="42934"/>
                  </a:lnTo>
                  <a:lnTo>
                    <a:pt y="1775" x="43324"/>
                  </a:lnTo>
                  <a:lnTo>
                    <a:pt y="4771" x="43324"/>
                  </a:lnTo>
                  <a:lnTo>
                    <a:pt y="4771" x="43735"/>
                  </a:lnTo>
                  <a:lnTo>
                    <a:pt y="1775" x="43735"/>
                  </a:lnTo>
                  <a:lnTo>
                    <a:pt y="1775" x="44408"/>
                  </a:lnTo>
                  <a:lnTo>
                    <a:pt y="1337" x="44408"/>
                  </a:lnTo>
                  <a:lnTo>
                    <a:pt y="1337" x="43735"/>
                  </a:lnTo>
                  <a:lnTo>
                    <a:pt y="1033" x="43735"/>
                  </a:lnTo>
                  <a:cubicBezTo>
                    <a:pt y="821" x="43735"/>
                    <a:pt y="674" x="43764"/>
                    <a:pt y="592" x="43821"/>
                  </a:cubicBezTo>
                  <a:cubicBezTo>
                    <a:pt y="510" x="43878"/>
                    <a:pt y="469" x="43979"/>
                    <a:pt y="469" x="44126"/>
                  </a:cubicBezTo>
                  <a:lnTo>
                    <a:pt y="469" x="44517"/>
                  </a:lnTo>
                  <a:lnTo>
                    <a:pt y="0" x="44517"/>
                  </a:lnTo>
                  <a:close/>
                  <a:moveTo>
                    <a:pt y="1337" x="44859"/>
                  </a:moveTo>
                  <a:lnTo>
                    <a:pt y="4771" x="44859"/>
                  </a:lnTo>
                  <a:lnTo>
                    <a:pt y="4771" x="45267"/>
                  </a:lnTo>
                  <a:lnTo>
                    <a:pt y="1337" x="45267"/>
                  </a:lnTo>
                  <a:close/>
                  <a:moveTo>
                    <a:pt y="1254" x="47322"/>
                  </a:moveTo>
                  <a:cubicBezTo>
                    <a:pt y="1254" x="47149"/>
                    <a:pt y="1305" x="46996"/>
                    <a:pt y="1407" x="46863"/>
                  </a:cubicBezTo>
                  <a:cubicBezTo>
                    <a:pt y="1510" x="46731"/>
                    <a:pt y="1664" x="46616"/>
                    <a:pt y="1870" x="46518"/>
                  </a:cubicBezTo>
                  <a:lnTo>
                    <a:pt y="1337" x="46518"/>
                  </a:lnTo>
                  <a:lnTo>
                    <a:pt y="1337" x="46107"/>
                  </a:lnTo>
                  <a:lnTo>
                    <a:pt y="4771" x="46107"/>
                  </a:lnTo>
                  <a:lnTo>
                    <a:pt y="4771" x="46518"/>
                  </a:lnTo>
                  <a:lnTo>
                    <a:pt y="2830" x="46518"/>
                  </a:lnTo>
                  <a:cubicBezTo>
                    <a:pt y="2495" x="46518"/>
                    <a:pt y="2230" x="46582"/>
                    <a:pt y="2036" x="46709"/>
                  </a:cubicBezTo>
                  <a:cubicBezTo>
                    <a:pt y="1842" x="46836"/>
                    <a:pt y="1745" x="47010"/>
                    <a:pt y="1745" x="47231"/>
                  </a:cubicBezTo>
                  <a:cubicBezTo>
                    <a:pt y="1745" x="47414"/>
                    <a:pt y="1825" x="47552"/>
                    <a:pt y="1987" x="47644"/>
                  </a:cubicBezTo>
                  <a:cubicBezTo>
                    <a:pt y="2148" x="47735"/>
                    <a:pt y="2391" x="47781"/>
                    <a:pt y="2716" x="47781"/>
                  </a:cubicBezTo>
                  <a:lnTo>
                    <a:pt y="4771" x="47781"/>
                  </a:lnTo>
                  <a:lnTo>
                    <a:pt y="4771" x="48190"/>
                  </a:lnTo>
                  <a:lnTo>
                    <a:pt y="2698" x="48190"/>
                  </a:lnTo>
                  <a:cubicBezTo>
                    <a:pt y="2224" x="48190"/>
                    <a:pt y="1865" x="48117"/>
                    <a:pt y="1620" x="47970"/>
                  </a:cubicBezTo>
                  <a:cubicBezTo>
                    <a:pt y="1376" x="47824"/>
                    <a:pt y="1254" x="47607"/>
                    <a:pt y="1254" x="47322"/>
                  </a:cubicBezTo>
                  <a:close/>
                  <a:moveTo>
                    <a:pt y="1337" x="49005"/>
                  </a:moveTo>
                  <a:lnTo>
                    <a:pt y="4771" x="49005"/>
                  </a:lnTo>
                  <a:lnTo>
                    <a:pt y="4771" x="49413"/>
                  </a:lnTo>
                  <a:lnTo>
                    <a:pt y="1337" x="49413"/>
                  </a:lnTo>
                  <a:close/>
                  <a:moveTo>
                    <a:pt y="362" x="50262"/>
                  </a:moveTo>
                  <a:lnTo>
                    <a:pt y="1337" x="50262"/>
                  </a:lnTo>
                  <a:lnTo>
                    <a:pt y="1337" x="49962"/>
                  </a:lnTo>
                  <a:lnTo>
                    <a:pt y="1775" x="49962"/>
                  </a:lnTo>
                  <a:lnTo>
                    <a:pt y="1775" x="50262"/>
                  </a:lnTo>
                  <a:lnTo>
                    <a:pt y="3639" x="50262"/>
                  </a:lnTo>
                  <a:cubicBezTo>
                    <a:pt y="4069" x="50262"/>
                    <a:pt y="4364" x="50322"/>
                    <a:pt y="4527" x="50442"/>
                  </a:cubicBezTo>
                  <a:cubicBezTo>
                    <a:pt y="4689" x="50562"/>
                    <a:pt y="4771" x="50779"/>
                    <a:pt y="4771" x="51095"/>
                  </a:cubicBezTo>
                  <a:lnTo>
                    <a:pt y="4771" x="51514"/>
                  </a:lnTo>
                  <a:lnTo>
                    <a:pt y="4298" x="51514"/>
                  </a:lnTo>
                  <a:lnTo>
                    <a:pt y="4298" x="51095"/>
                  </a:lnTo>
                  <a:cubicBezTo>
                    <a:pt y="4298" x="50925"/>
                    <a:pt y="4259" x="50812"/>
                    <a:pt y="4179" x="50756"/>
                  </a:cubicBezTo>
                  <a:cubicBezTo>
                    <a:pt y="4099" x="50701"/>
                    <a:pt y="3919" x="50673"/>
                    <a:pt y="3639" x="50673"/>
                  </a:cubicBezTo>
                  <a:lnTo>
                    <a:pt y="1775" x="50673"/>
                  </a:lnTo>
                  <a:lnTo>
                    <a:pt y="1775" x="51514"/>
                  </a:lnTo>
                  <a:lnTo>
                    <a:pt y="1337" x="51514"/>
                  </a:lnTo>
                  <a:lnTo>
                    <a:pt y="1337" x="50673"/>
                  </a:lnTo>
                  <a:lnTo>
                    <a:pt y="362" x="50673"/>
                  </a:lnTo>
                  <a:close/>
                  <a:moveTo>
                    <a:pt y="1337" x="52052"/>
                  </a:moveTo>
                  <a:lnTo>
                    <a:pt y="4771" x="52052"/>
                  </a:lnTo>
                  <a:lnTo>
                    <a:pt y="4771" x="52460"/>
                  </a:lnTo>
                  <a:lnTo>
                    <a:pt y="1337" x="52460"/>
                  </a:lnTo>
                  <a:close/>
                  <a:moveTo>
                    <a:pt y="1254" x="57297"/>
                  </a:moveTo>
                  <a:cubicBezTo>
                    <a:pt y="1254" x="57124"/>
                    <a:pt y="1305" x="56971"/>
                    <a:pt y="1407" x="56838"/>
                  </a:cubicBezTo>
                  <a:cubicBezTo>
                    <a:pt y="1510" x="56706"/>
                    <a:pt y="1664" x="56591"/>
                    <a:pt y="1870" x="56493"/>
                  </a:cubicBezTo>
                  <a:lnTo>
                    <a:pt y="1337" x="56493"/>
                  </a:lnTo>
                  <a:lnTo>
                    <a:pt y="1337" x="56082"/>
                  </a:lnTo>
                  <a:lnTo>
                    <a:pt y="4771" x="56082"/>
                  </a:lnTo>
                  <a:lnTo>
                    <a:pt y="4771" x="56493"/>
                  </a:lnTo>
                  <a:lnTo>
                    <a:pt y="2830" x="56493"/>
                  </a:lnTo>
                  <a:cubicBezTo>
                    <a:pt y="2495" x="56493"/>
                    <a:pt y="2230" x="56557"/>
                    <a:pt y="2036" x="56684"/>
                  </a:cubicBezTo>
                  <a:cubicBezTo>
                    <a:pt y="1842" x="56811"/>
                    <a:pt y="1745" x="56985"/>
                    <a:pt y="1745" x="57206"/>
                  </a:cubicBezTo>
                  <a:cubicBezTo>
                    <a:pt y="1745" x="57389"/>
                    <a:pt y="1825" x="57527"/>
                    <a:pt y="1987" x="57619"/>
                  </a:cubicBezTo>
                  <a:cubicBezTo>
                    <a:pt y="2148" x="57710"/>
                    <a:pt y="2391" x="57756"/>
                    <a:pt y="2716" x="57756"/>
                  </a:cubicBezTo>
                  <a:lnTo>
                    <a:pt y="4771" x="57756"/>
                  </a:lnTo>
                  <a:lnTo>
                    <a:pt y="4771" x="58165"/>
                  </a:lnTo>
                  <a:lnTo>
                    <a:pt y="2698" x="58165"/>
                  </a:lnTo>
                  <a:cubicBezTo>
                    <a:pt y="2224" x="58165"/>
                    <a:pt y="1865" x="58092"/>
                    <a:pt y="1620" x="57945"/>
                  </a:cubicBezTo>
                  <a:cubicBezTo>
                    <a:pt y="1376" x="57799"/>
                    <a:pt y="1254" x="57582"/>
                    <a:pt y="1254" x="57297"/>
                  </a:cubicBezTo>
                  <a:close/>
                  <a:moveTo>
                    <a:pt y="0" x="61298"/>
                  </a:moveTo>
                  <a:cubicBezTo>
                    <a:pt y="0" x="61019"/>
                    <a:pt y="87" x="60814"/>
                    <a:pt y="262" x="60686"/>
                  </a:cubicBezTo>
                  <a:cubicBezTo>
                    <a:pt y="437" x="60557"/>
                    <a:pt y="715" x="60492"/>
                    <a:pt y="1098" x="60492"/>
                  </a:cubicBezTo>
                  <a:lnTo>
                    <a:pt y="1337" x="60492"/>
                  </a:lnTo>
                  <a:lnTo>
                    <a:pt y="1337" x="60102"/>
                  </a:lnTo>
                  <a:lnTo>
                    <a:pt y="1775" x="60102"/>
                  </a:lnTo>
                  <a:lnTo>
                    <a:pt y="1775" x="60492"/>
                  </a:lnTo>
                  <a:lnTo>
                    <a:pt y="4771" x="60492"/>
                  </a:lnTo>
                  <a:lnTo>
                    <a:pt y="4771" x="60903"/>
                  </a:lnTo>
                  <a:lnTo>
                    <a:pt y="1775" x="60903"/>
                  </a:lnTo>
                  <a:lnTo>
                    <a:pt y="1775" x="61576"/>
                  </a:lnTo>
                  <a:lnTo>
                    <a:pt y="1337" x="61576"/>
                  </a:lnTo>
                  <a:lnTo>
                    <a:pt y="1337" x="60903"/>
                  </a:lnTo>
                  <a:lnTo>
                    <a:pt y="1033" x="60903"/>
                  </a:lnTo>
                  <a:cubicBezTo>
                    <a:pt y="821" x="60903"/>
                    <a:pt y="674" x="60932"/>
                    <a:pt y="592" x="60989"/>
                  </a:cubicBezTo>
                  <a:cubicBezTo>
                    <a:pt y="510" x="61046"/>
                    <a:pt y="469" x="61147"/>
                    <a:pt y="469" x="61294"/>
                  </a:cubicBezTo>
                  <a:lnTo>
                    <a:pt y="469" x="61685"/>
                  </a:lnTo>
                  <a:lnTo>
                    <a:pt y="0" x="61685"/>
                  </a:lnTo>
                  <a:close/>
                  <a:moveTo>
                    <a:pt y="1254" x="66041"/>
                  </a:moveTo>
                  <a:cubicBezTo>
                    <a:pt y="1254" x="65844"/>
                    <a:pt y="1305" x="65677"/>
                    <a:pt y="1406" x="65539"/>
                  </a:cubicBezTo>
                  <a:cubicBezTo>
                    <a:pt y="1507" x="65402"/>
                    <a:pt y="1662" x="65290"/>
                    <a:pt y="1870" x="65204"/>
                  </a:cubicBezTo>
                  <a:lnTo>
                    <a:pt y="1337" x="65204"/>
                  </a:lnTo>
                  <a:lnTo>
                    <a:pt y="1337" x="64793"/>
                  </a:lnTo>
                  <a:lnTo>
                    <a:pt y="4771" x="64793"/>
                  </a:lnTo>
                  <a:lnTo>
                    <a:pt y="4771" x="65204"/>
                  </a:lnTo>
                  <a:lnTo>
                    <a:pt y="2962" x="65204"/>
                  </a:lnTo>
                  <a:cubicBezTo>
                    <a:pt y="2573" x="65204"/>
                    <a:pt y="2275" x="65266"/>
                    <a:pt y="2068" x="65389"/>
                  </a:cubicBezTo>
                  <a:cubicBezTo>
                    <a:pt y="1861" x="65513"/>
                    <a:pt y="1757" x="65690"/>
                    <a:pt y="1757" x="65921"/>
                  </a:cubicBezTo>
                  <a:cubicBezTo>
                    <a:pt y="1757" x="65986"/>
                    <a:pt y="1766" x="66046"/>
                    <a:pt y="1783" x="66100"/>
                  </a:cubicBezTo>
                  <a:cubicBezTo>
                    <a:pt y="1800" x="66154"/>
                    <a:pt y="1827" x="66204"/>
                    <a:pt y="1864" x="66250"/>
                  </a:cubicBezTo>
                  <a:lnTo>
                    <a:pt y="1285" x="66248"/>
                  </a:lnTo>
                  <a:cubicBezTo>
                    <a:pt y="1274" x="66206"/>
                    <a:pt y="1267" x="66168"/>
                    <a:pt y="1262" x="66134"/>
                  </a:cubicBezTo>
                  <a:cubicBezTo>
                    <a:pt y="1257" x="66100"/>
                    <a:pt y="1254" x="66069"/>
                    <a:pt y="1254" x="66041"/>
                  </a:cubicBezTo>
                  <a:close/>
                  <a:moveTo>
                    <a:pt y="362" x="69454"/>
                  </a:moveTo>
                  <a:lnTo>
                    <a:pt y="1337" x="69454"/>
                  </a:lnTo>
                  <a:lnTo>
                    <a:pt y="1337" x="69154"/>
                  </a:lnTo>
                  <a:lnTo>
                    <a:pt y="1775" x="69154"/>
                  </a:lnTo>
                  <a:lnTo>
                    <a:pt y="1775" x="69454"/>
                  </a:lnTo>
                  <a:lnTo>
                    <a:pt y="3639" x="69454"/>
                  </a:lnTo>
                  <a:cubicBezTo>
                    <a:pt y="4069" x="69454"/>
                    <a:pt y="4364" x="69514"/>
                    <a:pt y="4527" x="69634"/>
                  </a:cubicBezTo>
                  <a:cubicBezTo>
                    <a:pt y="4689" x="69754"/>
                    <a:pt y="4771" x="69971"/>
                    <a:pt y="4771" x="70287"/>
                  </a:cubicBezTo>
                  <a:lnTo>
                    <a:pt y="4771" x="70706"/>
                  </a:lnTo>
                  <a:lnTo>
                    <a:pt y="4298" x="70706"/>
                  </a:lnTo>
                  <a:lnTo>
                    <a:pt y="4298" x="70287"/>
                  </a:lnTo>
                  <a:cubicBezTo>
                    <a:pt y="4298" x="70117"/>
                    <a:pt y="4259" x="70004"/>
                    <a:pt y="4179" x="69948"/>
                  </a:cubicBezTo>
                  <a:cubicBezTo>
                    <a:pt y="4099" x="69893"/>
                    <a:pt y="3919" x="69865"/>
                    <a:pt y="3639" x="69865"/>
                  </a:cubicBezTo>
                  <a:lnTo>
                    <a:pt y="1775" x="69865"/>
                  </a:lnTo>
                  <a:lnTo>
                    <a:pt y="1775" x="70706"/>
                  </a:lnTo>
                  <a:lnTo>
                    <a:pt y="1337" x="70706"/>
                  </a:lnTo>
                  <a:lnTo>
                    <a:pt y="1337" x="69865"/>
                  </a:lnTo>
                  <a:lnTo>
                    <a:pt y="362" x="69865"/>
                  </a:lnTo>
                  <a:close/>
                  <a:moveTo>
                    <a:pt y="0" x="71228"/>
                  </a:moveTo>
                  <a:lnTo>
                    <a:pt y="4771" x="71228"/>
                  </a:lnTo>
                  <a:lnTo>
                    <a:pt y="4771" x="71639"/>
                  </a:lnTo>
                  <a:lnTo>
                    <a:pt y="2830" x="71639"/>
                  </a:lnTo>
                  <a:cubicBezTo>
                    <a:pt y="2495" x="71639"/>
                    <a:pt y="2230" x="71703"/>
                    <a:pt y="2036" x="71830"/>
                  </a:cubicBezTo>
                  <a:cubicBezTo>
                    <a:pt y="1842" x="71957"/>
                    <a:pt y="1745" x="72131"/>
                    <a:pt y="1745" x="72352"/>
                  </a:cubicBezTo>
                  <a:cubicBezTo>
                    <a:pt y="1745" x="72535"/>
                    <a:pt y="1825" x="72673"/>
                    <a:pt y="1987" x="72765"/>
                  </a:cubicBezTo>
                  <a:cubicBezTo>
                    <a:pt y="2148" x="72856"/>
                    <a:pt y="2391" x="72902"/>
                    <a:pt y="2716" x="72902"/>
                  </a:cubicBezTo>
                  <a:lnTo>
                    <a:pt y="4771" x="72902"/>
                  </a:lnTo>
                  <a:lnTo>
                    <a:pt y="4771" x="73311"/>
                  </a:lnTo>
                  <a:lnTo>
                    <a:pt y="2698" x="73311"/>
                  </a:lnTo>
                  <a:cubicBezTo>
                    <a:pt y="2224" x="73311"/>
                    <a:pt y="1865" x="73238"/>
                    <a:pt y="1620" x="73091"/>
                  </a:cubicBezTo>
                  <a:cubicBezTo>
                    <a:pt y="1376" x="72945"/>
                    <a:pt y="1254" x="72728"/>
                    <a:pt y="1254" x="72443"/>
                  </a:cubicBezTo>
                  <a:cubicBezTo>
                    <a:pt y="1254" x="72270"/>
                    <a:pt y="1305" x="72117"/>
                    <a:pt y="1407" x="71984"/>
                  </a:cubicBezTo>
                  <a:cubicBezTo>
                    <a:pt y="1510" x="71852"/>
                    <a:pt y="1664" x="71737"/>
                    <a:pt y="1870" x="71639"/>
                  </a:cubicBezTo>
                  <a:lnTo>
                    <a:pt y="0" x="71639"/>
                  </a:lnTo>
                  <a:close/>
                  <a:moveTo>
                    <a:pt y="1254" x="78156"/>
                  </a:moveTo>
                  <a:cubicBezTo>
                    <a:pt y="1254" x="77959"/>
                    <a:pt y="1305" x="77792"/>
                    <a:pt y="1406" x="77654"/>
                  </a:cubicBezTo>
                  <a:cubicBezTo>
                    <a:pt y="1507" x="77517"/>
                    <a:pt y="1662" x="77405"/>
                    <a:pt y="1870" x="77319"/>
                  </a:cubicBezTo>
                  <a:lnTo>
                    <a:pt y="1337" x="77319"/>
                  </a:lnTo>
                  <a:lnTo>
                    <a:pt y="1337" x="76908"/>
                  </a:lnTo>
                  <a:lnTo>
                    <a:pt y="4771" x="76908"/>
                  </a:lnTo>
                  <a:lnTo>
                    <a:pt y="4771" x="77319"/>
                  </a:lnTo>
                  <a:lnTo>
                    <a:pt y="2962" x="77319"/>
                  </a:lnTo>
                  <a:cubicBezTo>
                    <a:pt y="2573" x="77319"/>
                    <a:pt y="2275" x="77381"/>
                    <a:pt y="2068" x="77504"/>
                  </a:cubicBezTo>
                  <a:cubicBezTo>
                    <a:pt y="1861" x="77628"/>
                    <a:pt y="1757" x="77805"/>
                    <a:pt y="1757" x="78036"/>
                  </a:cubicBezTo>
                  <a:cubicBezTo>
                    <a:pt y="1757" x="78101"/>
                    <a:pt y="1766" x="78161"/>
                    <a:pt y="1783" x="78215"/>
                  </a:cubicBezTo>
                  <a:cubicBezTo>
                    <a:pt y="1800" x="78269"/>
                    <a:pt y="1827" x="78319"/>
                    <a:pt y="1864" x="78365"/>
                  </a:cubicBezTo>
                  <a:lnTo>
                    <a:pt y="1285" x="78363"/>
                  </a:lnTo>
                  <a:cubicBezTo>
                    <a:pt y="1274" x="78321"/>
                    <a:pt y="1267" x="78283"/>
                    <a:pt y="1262" x="78249"/>
                  </a:cubicBezTo>
                  <a:cubicBezTo>
                    <a:pt y="1257" x="78215"/>
                    <a:pt y="1254" x="78184"/>
                    <a:pt y="1254" x="78156"/>
                  </a:cubicBezTo>
                  <a:close/>
                  <a:moveTo>
                    <a:pt y="1254" x="92136"/>
                  </a:moveTo>
                  <a:cubicBezTo>
                    <a:pt y="1254" x="91939"/>
                    <a:pt y="1305" x="91772"/>
                    <a:pt y="1406" x="91634"/>
                  </a:cubicBezTo>
                  <a:cubicBezTo>
                    <a:pt y="1507" x="91497"/>
                    <a:pt y="1662" x="91385"/>
                    <a:pt y="1870" x="91299"/>
                  </a:cubicBezTo>
                  <a:lnTo>
                    <a:pt y="1337" x="91299"/>
                  </a:lnTo>
                  <a:lnTo>
                    <a:pt y="1337" x="90888"/>
                  </a:lnTo>
                  <a:lnTo>
                    <a:pt y="4771" x="90888"/>
                  </a:lnTo>
                  <a:lnTo>
                    <a:pt y="4771" x="91299"/>
                  </a:lnTo>
                  <a:lnTo>
                    <a:pt y="2962" x="91299"/>
                  </a:lnTo>
                  <a:cubicBezTo>
                    <a:pt y="2573" x="91299"/>
                    <a:pt y="2275" x="91361"/>
                    <a:pt y="2068" x="91484"/>
                  </a:cubicBezTo>
                  <a:cubicBezTo>
                    <a:pt y="1861" x="91608"/>
                    <a:pt y="1757" x="91785"/>
                    <a:pt y="1757" x="92016"/>
                  </a:cubicBezTo>
                  <a:cubicBezTo>
                    <a:pt y="1757" x="92081"/>
                    <a:pt y="1766" x="92141"/>
                    <a:pt y="1783" x="92195"/>
                  </a:cubicBezTo>
                  <a:cubicBezTo>
                    <a:pt y="1800" x="92249"/>
                    <a:pt y="1827" x="92299"/>
                    <a:pt y="1864" x="92345"/>
                  </a:cubicBezTo>
                  <a:lnTo>
                    <a:pt y="1285" x="92343"/>
                  </a:lnTo>
                  <a:cubicBezTo>
                    <a:pt y="1274" x="92301"/>
                    <a:pt y="1267" x="92263"/>
                    <a:pt y="1262" x="92229"/>
                  </a:cubicBezTo>
                  <a:cubicBezTo>
                    <a:pt y="1257" x="92195"/>
                    <a:pt y="1254" x="92164"/>
                    <a:pt y="1254" x="92136"/>
                  </a:cubicBezTo>
                  <a:close/>
                  <a:moveTo>
                    <a:pt y="1254" x="94006"/>
                  </a:moveTo>
                  <a:cubicBezTo>
                    <a:pt y="1254" x="93809"/>
                    <a:pt y="1305" x="93642"/>
                    <a:pt y="1406" x="93504"/>
                  </a:cubicBezTo>
                  <a:cubicBezTo>
                    <a:pt y="1507" x="93367"/>
                    <a:pt y="1662" x="93255"/>
                    <a:pt y="1870" x="93169"/>
                  </a:cubicBezTo>
                  <a:lnTo>
                    <a:pt y="1337" x="93169"/>
                  </a:lnTo>
                  <a:lnTo>
                    <a:pt y="1337" x="92758"/>
                  </a:lnTo>
                  <a:lnTo>
                    <a:pt y="4771" x="92758"/>
                  </a:lnTo>
                  <a:lnTo>
                    <a:pt y="4771" x="93169"/>
                  </a:lnTo>
                  <a:lnTo>
                    <a:pt y="2962" x="93169"/>
                  </a:lnTo>
                  <a:cubicBezTo>
                    <a:pt y="2573" x="93169"/>
                    <a:pt y="2275" x="93231"/>
                    <a:pt y="2068" x="93354"/>
                  </a:cubicBezTo>
                  <a:cubicBezTo>
                    <a:pt y="1861" x="93478"/>
                    <a:pt y="1757" x="93655"/>
                    <a:pt y="1757" x="93886"/>
                  </a:cubicBezTo>
                  <a:cubicBezTo>
                    <a:pt y="1757" x="93951"/>
                    <a:pt y="1766" x="94011"/>
                    <a:pt y="1783" x="94065"/>
                  </a:cubicBezTo>
                  <a:cubicBezTo>
                    <a:pt y="1800" x="94119"/>
                    <a:pt y="1827" x="94169"/>
                    <a:pt y="1864" x="94215"/>
                  </a:cubicBezTo>
                  <a:lnTo>
                    <a:pt y="1285" x="94213"/>
                  </a:lnTo>
                  <a:cubicBezTo>
                    <a:pt y="1274" x="94171"/>
                    <a:pt y="1267" x="94133"/>
                    <a:pt y="1262" x="94099"/>
                  </a:cubicBezTo>
                  <a:cubicBezTo>
                    <a:pt y="1257" x="94065"/>
                    <a:pt y="1254" x="94034"/>
                    <a:pt y="1254" x="94006"/>
                  </a:cubicBezTo>
                  <a:close/>
                  <a:moveTo>
                    <a:pt y="1254" x="98641"/>
                  </a:moveTo>
                  <a:cubicBezTo>
                    <a:pt y="1254" x="98468"/>
                    <a:pt y="1305" x="98315"/>
                    <a:pt y="1407" x="98182"/>
                  </a:cubicBezTo>
                  <a:cubicBezTo>
                    <a:pt y="1510" x="98050"/>
                    <a:pt y="1664" x="97935"/>
                    <a:pt y="1870" x="97837"/>
                  </a:cubicBezTo>
                  <a:lnTo>
                    <a:pt y="1337" x="97837"/>
                  </a:lnTo>
                  <a:lnTo>
                    <a:pt y="1337" x="97426"/>
                  </a:lnTo>
                  <a:lnTo>
                    <a:pt y="4771" x="97426"/>
                  </a:lnTo>
                  <a:lnTo>
                    <a:pt y="4771" x="97837"/>
                  </a:lnTo>
                  <a:lnTo>
                    <a:pt y="2830" x="97837"/>
                  </a:lnTo>
                  <a:cubicBezTo>
                    <a:pt y="2495" x="97837"/>
                    <a:pt y="2230" x="97901"/>
                    <a:pt y="2036" x="98028"/>
                  </a:cubicBezTo>
                  <a:cubicBezTo>
                    <a:pt y="1842" x="98155"/>
                    <a:pt y="1745" x="98329"/>
                    <a:pt y="1745" x="98550"/>
                  </a:cubicBezTo>
                  <a:cubicBezTo>
                    <a:pt y="1745" x="98733"/>
                    <a:pt y="1825" x="98871"/>
                    <a:pt y="1987" x="98963"/>
                  </a:cubicBezTo>
                  <a:cubicBezTo>
                    <a:pt y="2148" x="99054"/>
                    <a:pt y="2391" x="99100"/>
                    <a:pt y="2716" x="99100"/>
                  </a:cubicBezTo>
                  <a:lnTo>
                    <a:pt y="4771" x="99100"/>
                  </a:lnTo>
                  <a:lnTo>
                    <a:pt y="4771" x="99509"/>
                  </a:lnTo>
                  <a:lnTo>
                    <a:pt y="2698" x="99509"/>
                  </a:lnTo>
                  <a:cubicBezTo>
                    <a:pt y="2224" x="99509"/>
                    <a:pt y="1865" x="99436"/>
                    <a:pt y="1620" x="99289"/>
                  </a:cubicBezTo>
                  <a:cubicBezTo>
                    <a:pt y="1376" x="99143"/>
                    <a:pt y="1254" x="98926"/>
                    <a:pt y="1254" x="98641"/>
                  </a:cubicBezTo>
                  <a:close/>
                  <a:moveTo>
                    <a:pt y="0" x="113091"/>
                  </a:moveTo>
                  <a:cubicBezTo>
                    <a:pt y="0" x="112812"/>
                    <a:pt y="87" x="112607"/>
                    <a:pt y="262" x="112479"/>
                  </a:cubicBezTo>
                  <a:cubicBezTo>
                    <a:pt y="437" x="112350"/>
                    <a:pt y="715" x="112285"/>
                    <a:pt y="1098" x="112285"/>
                  </a:cubicBezTo>
                  <a:lnTo>
                    <a:pt y="1337" x="112285"/>
                  </a:lnTo>
                  <a:lnTo>
                    <a:pt y="1337" x="111895"/>
                  </a:lnTo>
                  <a:lnTo>
                    <a:pt y="1775" x="111895"/>
                  </a:lnTo>
                  <a:lnTo>
                    <a:pt y="1775" x="112285"/>
                  </a:lnTo>
                  <a:lnTo>
                    <a:pt y="4771" x="112285"/>
                  </a:lnTo>
                  <a:lnTo>
                    <a:pt y="4771" x="112696"/>
                  </a:lnTo>
                  <a:lnTo>
                    <a:pt y="1775" x="112696"/>
                  </a:lnTo>
                  <a:lnTo>
                    <a:pt y="1775" x="113369"/>
                  </a:lnTo>
                  <a:lnTo>
                    <a:pt y="1337" x="113369"/>
                  </a:lnTo>
                  <a:lnTo>
                    <a:pt y="1337" x="112696"/>
                  </a:lnTo>
                  <a:lnTo>
                    <a:pt y="1033" x="112696"/>
                  </a:lnTo>
                  <a:cubicBezTo>
                    <a:pt y="821" x="112696"/>
                    <a:pt y="674" x="112725"/>
                    <a:pt y="592" x="112782"/>
                  </a:cubicBezTo>
                  <a:cubicBezTo>
                    <a:pt y="510" x="112839"/>
                    <a:pt y="469" x="112940"/>
                    <a:pt y="469" x="113087"/>
                  </a:cubicBezTo>
                  <a:lnTo>
                    <a:pt y="469" x="113478"/>
                  </a:lnTo>
                  <a:lnTo>
                    <a:pt y="0" x="113478"/>
                  </a:lnTo>
                  <a:close/>
                  <a:moveTo>
                    <a:pt y="362" x="115259"/>
                  </a:moveTo>
                  <a:lnTo>
                    <a:pt y="1337" x="115259"/>
                  </a:lnTo>
                  <a:lnTo>
                    <a:pt y="1337" x="114959"/>
                  </a:lnTo>
                  <a:lnTo>
                    <a:pt y="1775" x="114959"/>
                  </a:lnTo>
                  <a:lnTo>
                    <a:pt y="1775" x="115259"/>
                  </a:lnTo>
                  <a:lnTo>
                    <a:pt y="3639" x="115259"/>
                  </a:lnTo>
                  <a:cubicBezTo>
                    <a:pt y="4069" x="115259"/>
                    <a:pt y="4364" x="115319"/>
                    <a:pt y="4527" x="115439"/>
                  </a:cubicBezTo>
                  <a:cubicBezTo>
                    <a:pt y="4689" x="115559"/>
                    <a:pt y="4771" x="115776"/>
                    <a:pt y="4771" x="116092"/>
                  </a:cubicBezTo>
                  <a:lnTo>
                    <a:pt y="4771" x="116511"/>
                  </a:lnTo>
                  <a:lnTo>
                    <a:pt y="4298" x="116511"/>
                  </a:lnTo>
                  <a:lnTo>
                    <a:pt y="4298" x="116092"/>
                  </a:lnTo>
                  <a:cubicBezTo>
                    <a:pt y="4298" x="115922"/>
                    <a:pt y="4259" x="115809"/>
                    <a:pt y="4179" x="115753"/>
                  </a:cubicBezTo>
                  <a:cubicBezTo>
                    <a:pt y="4099" x="115698"/>
                    <a:pt y="3919" x="115670"/>
                    <a:pt y="3639" x="115670"/>
                  </a:cubicBezTo>
                  <a:lnTo>
                    <a:pt y="1775" x="115670"/>
                  </a:lnTo>
                  <a:lnTo>
                    <a:pt y="1775" x="116511"/>
                  </a:lnTo>
                  <a:lnTo>
                    <a:pt y="1337" x="116511"/>
                  </a:lnTo>
                  <a:lnTo>
                    <a:pt y="1337" x="115670"/>
                  </a:lnTo>
                  <a:lnTo>
                    <a:pt y="362" x="115670"/>
                  </a:lnTo>
                  <a:close/>
                  <a:moveTo>
                    <a:pt y="0" x="117033"/>
                  </a:moveTo>
                  <a:lnTo>
                    <a:pt y="4771" x="117033"/>
                  </a:lnTo>
                  <a:lnTo>
                    <a:pt y="4771" x="117444"/>
                  </a:lnTo>
                  <a:lnTo>
                    <a:pt y="2830" x="117444"/>
                  </a:lnTo>
                  <a:cubicBezTo>
                    <a:pt y="2495" x="117444"/>
                    <a:pt y="2230" x="117508"/>
                    <a:pt y="2036" x="117635"/>
                  </a:cubicBezTo>
                  <a:cubicBezTo>
                    <a:pt y="1842" x="117762"/>
                    <a:pt y="1745" x="117936"/>
                    <a:pt y="1745" x="118157"/>
                  </a:cubicBezTo>
                  <a:cubicBezTo>
                    <a:pt y="1745" x="118340"/>
                    <a:pt y="1825" x="118478"/>
                    <a:pt y="1987" x="118570"/>
                  </a:cubicBezTo>
                  <a:cubicBezTo>
                    <a:pt y="2148" x="118661"/>
                    <a:pt y="2391" x="118707"/>
                    <a:pt y="2716" x="118707"/>
                  </a:cubicBezTo>
                  <a:lnTo>
                    <a:pt y="4771" x="118707"/>
                  </a:lnTo>
                  <a:lnTo>
                    <a:pt y="4771" x="119116"/>
                  </a:lnTo>
                  <a:lnTo>
                    <a:pt y="2698" x="119116"/>
                  </a:lnTo>
                  <a:cubicBezTo>
                    <a:pt y="2224" x="119116"/>
                    <a:pt y="1865" x="119043"/>
                    <a:pt y="1620" x="118896"/>
                  </a:cubicBezTo>
                  <a:cubicBezTo>
                    <a:pt y="1376" x="118750"/>
                    <a:pt y="1254" x="118533"/>
                    <a:pt y="1254" x="118248"/>
                  </a:cubicBezTo>
                  <a:cubicBezTo>
                    <a:pt y="1254" x="118075"/>
                    <a:pt y="1305" x="117922"/>
                    <a:pt y="1407" x="117789"/>
                  </a:cubicBezTo>
                  <a:cubicBezTo>
                    <a:pt y="1510" x="117657"/>
                    <a:pt y="1664" x="117542"/>
                    <a:pt y="1870" x="117444"/>
                  </a:cubicBezTo>
                  <a:lnTo>
                    <a:pt y="0" x="117444"/>
                  </a:lnTo>
                  <a:close/>
                  <a:moveTo>
                    <a:pt y="362" x="124168"/>
                  </a:moveTo>
                  <a:lnTo>
                    <a:pt y="1337" x="124168"/>
                  </a:lnTo>
                  <a:lnTo>
                    <a:pt y="1337" x="123868"/>
                  </a:lnTo>
                  <a:lnTo>
                    <a:pt y="1775" x="123868"/>
                  </a:lnTo>
                  <a:lnTo>
                    <a:pt y="1775" x="124168"/>
                  </a:lnTo>
                  <a:lnTo>
                    <a:pt y="3639" x="124168"/>
                  </a:lnTo>
                  <a:cubicBezTo>
                    <a:pt y="4069" x="124168"/>
                    <a:pt y="4364" x="124228"/>
                    <a:pt y="4527" x="124348"/>
                  </a:cubicBezTo>
                  <a:cubicBezTo>
                    <a:pt y="4689" x="124468"/>
                    <a:pt y="4771" x="124685"/>
                    <a:pt y="4771" x="125001"/>
                  </a:cubicBezTo>
                  <a:lnTo>
                    <a:pt y="4771" x="125420"/>
                  </a:lnTo>
                  <a:lnTo>
                    <a:pt y="4298" x="125420"/>
                  </a:lnTo>
                  <a:lnTo>
                    <a:pt y="4298" x="125001"/>
                  </a:lnTo>
                  <a:cubicBezTo>
                    <a:pt y="4298" x="124831"/>
                    <a:pt y="4259" x="124718"/>
                    <a:pt y="4179" x="124662"/>
                  </a:cubicBezTo>
                  <a:cubicBezTo>
                    <a:pt y="4099" x="124607"/>
                    <a:pt y="3919" x="124579"/>
                    <a:pt y="3639" x="124579"/>
                  </a:cubicBezTo>
                  <a:lnTo>
                    <a:pt y="1775" x="124579"/>
                  </a:lnTo>
                  <a:lnTo>
                    <a:pt y="1775" x="125420"/>
                  </a:lnTo>
                  <a:lnTo>
                    <a:pt y="1337" x="125420"/>
                  </a:lnTo>
                  <a:lnTo>
                    <a:pt y="1337" x="124579"/>
                  </a:lnTo>
                  <a:lnTo>
                    <a:pt y="362" x="124579"/>
                  </a:lnTo>
                  <a:close/>
                  <a:moveTo>
                    <a:pt y="1254" x="129988"/>
                  </a:moveTo>
                  <a:cubicBezTo>
                    <a:pt y="1254" x="129791"/>
                    <a:pt y="1305" x="129624"/>
                    <a:pt y="1406" x="129486"/>
                  </a:cubicBezTo>
                  <a:cubicBezTo>
                    <a:pt y="1507" x="129349"/>
                    <a:pt y="1662" x="129237"/>
                    <a:pt y="1870" x="129151"/>
                  </a:cubicBezTo>
                  <a:lnTo>
                    <a:pt y="1337" x="129151"/>
                  </a:lnTo>
                  <a:lnTo>
                    <a:pt y="1337" x="128740"/>
                  </a:lnTo>
                  <a:lnTo>
                    <a:pt y="4771" x="128740"/>
                  </a:lnTo>
                  <a:lnTo>
                    <a:pt y="4771" x="129151"/>
                  </a:lnTo>
                  <a:lnTo>
                    <a:pt y="2962" x="129151"/>
                  </a:lnTo>
                  <a:cubicBezTo>
                    <a:pt y="2573" x="129151"/>
                    <a:pt y="2275" x="129213"/>
                    <a:pt y="2068" x="129336"/>
                  </a:cubicBezTo>
                  <a:cubicBezTo>
                    <a:pt y="1861" x="129460"/>
                    <a:pt y="1757" x="129637"/>
                    <a:pt y="1757" x="129868"/>
                  </a:cubicBezTo>
                  <a:cubicBezTo>
                    <a:pt y="1757" x="129933"/>
                    <a:pt y="1766" x="129993"/>
                    <a:pt y="1783" x="130047"/>
                  </a:cubicBezTo>
                  <a:cubicBezTo>
                    <a:pt y="1800" x="130101"/>
                    <a:pt y="1827" x="130151"/>
                    <a:pt y="1864" x="130197"/>
                  </a:cubicBezTo>
                  <a:lnTo>
                    <a:pt y="1285" x="130195"/>
                  </a:lnTo>
                  <a:cubicBezTo>
                    <a:pt y="1274" x="130153"/>
                    <a:pt y="1267" x="130115"/>
                    <a:pt y="1262" x="130081"/>
                  </a:cubicBezTo>
                  <a:cubicBezTo>
                    <a:pt y="1257" x="130047"/>
                    <a:pt y="1254" x="130016"/>
                    <a:pt y="1254" x="129988"/>
                  </a:cubicBezTo>
                  <a:close/>
                  <a:moveTo>
                    <a:pt y="1254" x="131820"/>
                  </a:moveTo>
                  <a:cubicBezTo>
                    <a:pt y="1254" x="131641"/>
                    <a:pt y="1304" x="131487"/>
                    <a:pt y="1404" x="131356"/>
                  </a:cubicBezTo>
                  <a:cubicBezTo>
                    <a:pt y="1504" x="131226"/>
                    <a:pt y="1660" x="131114"/>
                    <a:pt y="1870" x="131021"/>
                  </a:cubicBezTo>
                  <a:lnTo>
                    <a:pt y="1337" x="131021"/>
                  </a:lnTo>
                  <a:lnTo>
                    <a:pt y="1337" x="130610"/>
                  </a:lnTo>
                  <a:lnTo>
                    <a:pt y="4771" x="130610"/>
                  </a:lnTo>
                  <a:lnTo>
                    <a:pt y="4771" x="131021"/>
                  </a:lnTo>
                  <a:lnTo>
                    <a:pt y="2830" x="131021"/>
                  </a:lnTo>
                  <a:cubicBezTo>
                    <a:pt y="2497" x="131021"/>
                    <a:pt y="2233" x="131082"/>
                    <a:pt y="2037" x="131205"/>
                  </a:cubicBezTo>
                  <a:cubicBezTo>
                    <a:pt y="1842" x="131328"/>
                    <a:pt y="1745" x="131494"/>
                    <a:pt y="1745" x="131703"/>
                  </a:cubicBezTo>
                  <a:cubicBezTo>
                    <a:pt y="1745" x="131879"/>
                    <a:pt y="1824" x="132009"/>
                    <a:pt y="1982" x="132093"/>
                  </a:cubicBezTo>
                  <a:cubicBezTo>
                    <a:pt y="2141" x="132178"/>
                    <a:pt y="2385" x="132220"/>
                    <a:pt y="2716" x="132220"/>
                  </a:cubicBezTo>
                  <a:lnTo>
                    <a:pt y="4771" x="132220"/>
                  </a:lnTo>
                  <a:lnTo>
                    <a:pt y="4771" x="132631"/>
                  </a:lnTo>
                  <a:lnTo>
                    <a:pt y="2830" x="132631"/>
                  </a:lnTo>
                  <a:cubicBezTo>
                    <a:pt y="2495" x="132631"/>
                    <a:pt y="2230" x="132692"/>
                    <a:pt y="2036" x="132815"/>
                  </a:cubicBezTo>
                  <a:cubicBezTo>
                    <a:pt y="1842" x="132938"/>
                    <a:pt y="1745" x="133105"/>
                    <a:pt y="1745" x="133317"/>
                  </a:cubicBezTo>
                  <a:cubicBezTo>
                    <a:pt y="1745" x="133490"/>
                    <a:pt y="1824" x="133619"/>
                    <a:pt y="1984" x="133703"/>
                  </a:cubicBezTo>
                  <a:cubicBezTo>
                    <a:pt y="2143" x="133788"/>
                    <a:pt y="2387" x="133830"/>
                    <a:pt y="2716" x="133830"/>
                  </a:cubicBezTo>
                  <a:lnTo>
                    <a:pt y="4771" x="133830"/>
                  </a:lnTo>
                  <a:lnTo>
                    <a:pt y="4771" x="134240"/>
                  </a:lnTo>
                  <a:lnTo>
                    <a:pt y="2698" x="134240"/>
                  </a:lnTo>
                  <a:cubicBezTo>
                    <a:pt y="2236" x="134240"/>
                    <a:pt y="1880" x="134170"/>
                    <a:pt y="1630" x="134030"/>
                  </a:cubicBezTo>
                  <a:cubicBezTo>
                    <a:pt y="1379" x="133889"/>
                    <a:pt y="1254" x="133689"/>
                    <a:pt y="1254" x="133430"/>
                  </a:cubicBezTo>
                  <a:cubicBezTo>
                    <a:pt y="1254" x="133238"/>
                    <a:pt y="1314" x="133070"/>
                    <a:pt y="1435" x="132928"/>
                  </a:cubicBezTo>
                  <a:cubicBezTo>
                    <a:pt y="1556" x="132786"/>
                    <a:pt y="1743" x="132664"/>
                    <a:pt y="1996" x="132562"/>
                  </a:cubicBezTo>
                  <a:cubicBezTo>
                    <a:pt y="1755" x="132501"/>
                    <a:pt y="1571" x="132408"/>
                    <a:pt y="1444" x="132281"/>
                  </a:cubicBezTo>
                  <a:cubicBezTo>
                    <a:pt y="1317" x="132154"/>
                    <a:pt y="1254" x="132001"/>
                    <a:pt y="1254" x="131820"/>
                  </a:cubicBezTo>
                  <a:close/>
                  <a:moveTo>
                    <a:pt y="1254" x="973"/>
                  </a:moveTo>
                  <a:cubicBezTo>
                    <a:pt y="1254" x="668"/>
                    <a:pt y="1342" x="433"/>
                    <a:pt y="1518" x="267"/>
                  </a:cubicBezTo>
                  <a:cubicBezTo>
                    <a:pt y="1693" x="101"/>
                    <a:pt y="1943" x="18"/>
                    <a:pt y="2266" x="18"/>
                  </a:cubicBezTo>
                  <a:cubicBezTo>
                    <a:pt y="2531" x="18"/>
                    <a:pt y="2740" x="75"/>
                    <a:pt y="2893" x="187"/>
                  </a:cubicBezTo>
                  <a:cubicBezTo>
                    <a:pt y="3045" x="300"/>
                    <a:pt y="3158" x="483"/>
                    <a:pt y="3232" x="736"/>
                  </a:cubicBezTo>
                  <a:lnTo>
                    <a:pt y="3278" x="878"/>
                  </a:lnTo>
                  <a:cubicBezTo>
                    <a:pt y="3353" x="1131"/>
                    <a:pt y="3432" x="1295"/>
                    <a:pt y="3514" x="1370"/>
                  </a:cubicBezTo>
                  <a:cubicBezTo>
                    <a:pt y="3595" x="1444"/>
                    <a:pt y="3713" x="1482"/>
                    <a:pt y="3866" x="1482"/>
                  </a:cubicBezTo>
                  <a:cubicBezTo>
                    <a:pt y="4032" x="1482"/>
                    <a:pt y="4160" x="1430"/>
                    <a:pt y="4251" x="1326"/>
                  </a:cubicBezTo>
                  <a:cubicBezTo>
                    <a:pt y="4342" x="1223"/>
                    <a:pt y="4387" x="1075"/>
                    <a:pt y="4387" x="882"/>
                  </a:cubicBezTo>
                  <a:cubicBezTo>
                    <a:pt y="4387" x="739"/>
                    <a:pt y="4360" x="594"/>
                    <a:pt y="4306" x="447"/>
                  </a:cubicBezTo>
                  <a:cubicBezTo>
                    <a:pt y="4252" x="300"/>
                    <a:pt y="4171" x="152"/>
                    <a:pt y="4062" x="1"/>
                  </a:cubicBezTo>
                  <a:lnTo>
                    <a:pt y="4645" x="1"/>
                  </a:lnTo>
                  <a:cubicBezTo>
                    <a:pt y="4716" x="161"/>
                    <a:pt y="4770" x="313"/>
                    <a:pt y="4806" x="457"/>
                  </a:cubicBezTo>
                  <a:cubicBezTo>
                    <a:pt y="4842" x="601"/>
                    <a:pt y="4860" x="740"/>
                    <a:pt y="4860" x="873"/>
                  </a:cubicBezTo>
                  <a:cubicBezTo>
                    <a:pt y="4860" x="1193"/>
                    <a:pt y="4767" x="1444"/>
                    <a:pt y="4581" x="1627"/>
                  </a:cubicBezTo>
                  <a:cubicBezTo>
                    <a:pt y="4395" x="1810"/>
                    <a:pt y="4142" x="1901"/>
                    <a:pt y="3823" x="1901"/>
                  </a:cubicBezTo>
                  <a:cubicBezTo>
                    <a:pt y="3543" x="1901"/>
                    <a:pt y="3325" x="1840"/>
                    <a:pt y="3169" x="1718"/>
                  </a:cubicBezTo>
                  <a:cubicBezTo>
                    <a:pt y="3012" x="1596"/>
                    <a:pt y="2891" x="1390"/>
                    <a:pt y="2805" x="1100"/>
                  </a:cubicBezTo>
                  <a:lnTo>
                    <a:pt y="2762" x="960"/>
                  </a:lnTo>
                  <a:cubicBezTo>
                    <a:pt y="2695" x="741"/>
                    <a:pt y="2624" x="595"/>
                    <a:pt y="2549" x="522"/>
                  </a:cubicBezTo>
                  <a:cubicBezTo>
                    <a:pt y="2475" x="450"/>
                    <a:pt y="2372" x="414"/>
                    <a:pt y="2241" x="414"/>
                  </a:cubicBezTo>
                  <a:cubicBezTo>
                    <a:pt y="2070" x="414"/>
                    <a:pt y="1941" x="464"/>
                    <a:pt y="1855" x="566"/>
                  </a:cubicBezTo>
                  <a:cubicBezTo>
                    <a:pt y="1769" x="667"/>
                    <a:pt y="1726" x="819"/>
                    <a:pt y="1726" x="1022"/>
                  </a:cubicBezTo>
                  <a:cubicBezTo>
                    <a:pt y="1726" x="1155"/>
                    <a:pt y="1747" x="1284"/>
                    <a:pt y="1788" x="1408"/>
                  </a:cubicBezTo>
                  <a:cubicBezTo>
                    <a:pt y="1828" x="1533"/>
                    <a:pt y="1890" x="1653"/>
                    <a:pt y="1971" x="1768"/>
                  </a:cubicBezTo>
                  <a:lnTo>
                    <a:pt y="1438" x="1768"/>
                  </a:lnTo>
                  <a:cubicBezTo>
                    <a:pt y="1377" x="1656"/>
                    <a:pt y="1331" x="1533"/>
                    <a:pt y="1300" x="1400"/>
                  </a:cubicBezTo>
                  <a:cubicBezTo>
                    <a:pt y="1269" x="1266"/>
                    <a:pt y="1254" x="1124"/>
                    <a:pt y="1254" x="973"/>
                  </a:cubicBezTo>
                  <a:close/>
                  <a:moveTo>
                    <a:pt y="1337" x="2510"/>
                  </a:moveTo>
                  <a:lnTo>
                    <a:pt y="3415" x="2510"/>
                  </a:lnTo>
                  <a:cubicBezTo>
                    <a:pt y="3888" x="2510"/>
                    <a:pt y="4246" x="2584"/>
                    <a:pt y="4492" x="2732"/>
                  </a:cubicBezTo>
                  <a:cubicBezTo>
                    <a:pt y="4737" x="2880"/>
                    <a:pt y="4860" x="3097"/>
                    <a:pt y="4860" x="3382"/>
                  </a:cubicBezTo>
                  <a:cubicBezTo>
                    <a:pt y="4860" x="3555"/>
                    <a:pt y="4809" x="3707"/>
                    <a:pt y="4708" x="3838"/>
                  </a:cubicBezTo>
                  <a:cubicBezTo>
                    <a:pt y="4607" x="3969"/>
                    <a:pt y="4452" x="4085"/>
                    <a:pt y="4243" x="4184"/>
                  </a:cubicBezTo>
                  <a:lnTo>
                    <a:pt y="4771" x="4184"/>
                  </a:lnTo>
                  <a:lnTo>
                    <a:pt y="4771" x="4592"/>
                  </a:lnTo>
                  <a:lnTo>
                    <a:pt y="1337" x="4592"/>
                  </a:lnTo>
                  <a:lnTo>
                    <a:pt y="1337" x="4184"/>
                  </a:lnTo>
                  <a:lnTo>
                    <a:pt y="3284" x="4184"/>
                  </a:lnTo>
                  <a:cubicBezTo>
                    <a:pt y="3619" x="4184"/>
                    <a:pt y="3884" x="4120"/>
                    <a:pt y="4078" x="3992"/>
                  </a:cubicBezTo>
                  <a:cubicBezTo>
                    <a:pt y="4272" x="3864"/>
                    <a:pt y="4369" x="3689"/>
                    <a:pt y="4369" x="3469"/>
                  </a:cubicBezTo>
                  <a:cubicBezTo>
                    <a:pt y="4369" x="3285"/>
                    <a:pt y="4288" x="3148"/>
                    <a:pt y="4125" x="3056"/>
                  </a:cubicBezTo>
                  <a:cubicBezTo>
                    <a:pt y="3963" x="2964"/>
                    <a:pt y="3719" x="2918"/>
                    <a:pt y="3394" x="2918"/>
                  </a:cubicBezTo>
                  <a:lnTo>
                    <a:pt y="1337" x="2918"/>
                  </a:lnTo>
                  <a:close/>
                  <a:moveTo>
                    <a:pt y="0" x="5418"/>
                  </a:moveTo>
                  <a:lnTo>
                    <a:pt y="4771" x="5418"/>
                  </a:lnTo>
                  <a:lnTo>
                    <a:pt y="4771" x="5829"/>
                  </a:lnTo>
                  <a:lnTo>
                    <a:pt y="4256" x="5829"/>
                  </a:lnTo>
                  <a:cubicBezTo>
                    <a:pt y="4460" x="5915"/>
                    <a:pt y="4612" x="6023"/>
                    <a:pt y="4711" x="6154"/>
                  </a:cubicBezTo>
                  <a:cubicBezTo>
                    <a:pt y="4810" x="6285"/>
                    <a:pt y="4860" x="6442"/>
                    <a:pt y="4860" x="6624"/>
                  </a:cubicBezTo>
                  <a:cubicBezTo>
                    <a:pt y="4860" x="6926"/>
                    <a:pt y="4694" x="7171"/>
                    <a:pt y="4363" x="7360"/>
                  </a:cubicBezTo>
                  <a:cubicBezTo>
                    <a:pt y="4032" x="7549"/>
                    <a:pt y="3596" x="7643"/>
                    <a:pt y="3057" x="7643"/>
                  </a:cubicBezTo>
                  <a:cubicBezTo>
                    <a:pt y="2517" x="7643"/>
                    <a:pt y="2082" x="7549"/>
                    <a:pt y="1751" x="7360"/>
                  </a:cubicBezTo>
                  <a:cubicBezTo>
                    <a:pt y="1420" x="7171"/>
                    <a:pt y="1254" x="6926"/>
                    <a:pt y="1254" x="6624"/>
                  </a:cubicBezTo>
                  <a:cubicBezTo>
                    <a:pt y="1254" x="6442"/>
                    <a:pt y="1304" x="6285"/>
                    <a:pt y="1403" x="6154"/>
                  </a:cubicBezTo>
                  <a:cubicBezTo>
                    <a:pt y="1502" x="6023"/>
                    <a:pt y="1654" x="5915"/>
                    <a:pt y="1858" x="5829"/>
                  </a:cubicBezTo>
                  <a:lnTo>
                    <a:pt y="0" x="5829"/>
                  </a:lnTo>
                  <a:close/>
                  <a:moveTo>
                    <a:pt y="1254" x="9111"/>
                  </a:moveTo>
                  <a:cubicBezTo>
                    <a:pt y="1254" x="8806"/>
                    <a:pt y="1342" x="8571"/>
                    <a:pt y="1518" x="8405"/>
                  </a:cubicBezTo>
                  <a:cubicBezTo>
                    <a:pt y="1693" x="8239"/>
                    <a:pt y="1943" x="8156"/>
                    <a:pt y="2266" x="8156"/>
                  </a:cubicBezTo>
                  <a:cubicBezTo>
                    <a:pt y="2531" x="8156"/>
                    <a:pt y="2740" x="8213"/>
                    <a:pt y="2893" x="8325"/>
                  </a:cubicBezTo>
                  <a:cubicBezTo>
                    <a:pt y="3045" x="8438"/>
                    <a:pt y="3158" x="8621"/>
                    <a:pt y="3232" x="8874"/>
                  </a:cubicBezTo>
                  <a:lnTo>
                    <a:pt y="3278" x="9016"/>
                  </a:lnTo>
                  <a:cubicBezTo>
                    <a:pt y="3353" x="9269"/>
                    <a:pt y="3432" x="9433"/>
                    <a:pt y="3514" x="9508"/>
                  </a:cubicBezTo>
                  <a:cubicBezTo>
                    <a:pt y="3595" x="9582"/>
                    <a:pt y="3713" x="9620"/>
                    <a:pt y="3866" x="9620"/>
                  </a:cubicBezTo>
                  <a:cubicBezTo>
                    <a:pt y="4032" x="9620"/>
                    <a:pt y="4160" x="9568"/>
                    <a:pt y="4251" x="9464"/>
                  </a:cubicBezTo>
                  <a:cubicBezTo>
                    <a:pt y="4342" x="9361"/>
                    <a:pt y="4387" x="9213"/>
                    <a:pt y="4387" x="9020"/>
                  </a:cubicBezTo>
                  <a:cubicBezTo>
                    <a:pt y="4387" x="8877"/>
                    <a:pt y="4360" x="8732"/>
                    <a:pt y="4306" x="8585"/>
                  </a:cubicBezTo>
                  <a:cubicBezTo>
                    <a:pt y="4252" x="8438"/>
                    <a:pt y="4171" x="8290"/>
                    <a:pt y="4062" x="8139"/>
                  </a:cubicBezTo>
                  <a:lnTo>
                    <a:pt y="4645" x="8139"/>
                  </a:lnTo>
                  <a:cubicBezTo>
                    <a:pt y="4716" x="8299"/>
                    <a:pt y="4770" x="8451"/>
                    <a:pt y="4806" x="8595"/>
                  </a:cubicBezTo>
                  <a:cubicBezTo>
                    <a:pt y="4842" x="8739"/>
                    <a:pt y="4860" x="8878"/>
                    <a:pt y="4860" x="9011"/>
                  </a:cubicBezTo>
                  <a:cubicBezTo>
                    <a:pt y="4860" x="9331"/>
                    <a:pt y="4767" x="9582"/>
                    <a:pt y="4581" x="9765"/>
                  </a:cubicBezTo>
                  <a:cubicBezTo>
                    <a:pt y="4395" x="9948"/>
                    <a:pt y="4142" x="10039"/>
                    <a:pt y="3823" x="10039"/>
                  </a:cubicBezTo>
                  <a:cubicBezTo>
                    <a:pt y="3543" x="10039"/>
                    <a:pt y="3325" x="9978"/>
                    <a:pt y="3169" x="9856"/>
                  </a:cubicBezTo>
                  <a:cubicBezTo>
                    <a:pt y="3012" x="9734"/>
                    <a:pt y="2891" x="9528"/>
                    <a:pt y="2805" x="9238"/>
                  </a:cubicBezTo>
                  <a:lnTo>
                    <a:pt y="2762" x="9098"/>
                  </a:lnTo>
                  <a:cubicBezTo>
                    <a:pt y="2695" x="8879"/>
                    <a:pt y="2624" x="8733"/>
                    <a:pt y="2549" x="8660"/>
                  </a:cubicBezTo>
                  <a:cubicBezTo>
                    <a:pt y="2475" x="8588"/>
                    <a:pt y="2372" x="8552"/>
                    <a:pt y="2241" x="8552"/>
                  </a:cubicBezTo>
                  <a:cubicBezTo>
                    <a:pt y="2070" x="8552"/>
                    <a:pt y="1941" x="8602"/>
                    <a:pt y="1855" x="8704"/>
                  </a:cubicBezTo>
                  <a:cubicBezTo>
                    <a:pt y="1769" x="8805"/>
                    <a:pt y="1726" x="8957"/>
                    <a:pt y="1726" x="9160"/>
                  </a:cubicBezTo>
                  <a:cubicBezTo>
                    <a:pt y="1726" x="9293"/>
                    <a:pt y="1747" x="9422"/>
                    <a:pt y="1788" x="9546"/>
                  </a:cubicBezTo>
                  <a:cubicBezTo>
                    <a:pt y="1828" x="9671"/>
                    <a:pt y="1890" x="9791"/>
                    <a:pt y="1971" x="9906"/>
                  </a:cubicBezTo>
                  <a:lnTo>
                    <a:pt y="1438" x="9906"/>
                  </a:lnTo>
                  <a:cubicBezTo>
                    <a:pt y="1377" x="9794"/>
                    <a:pt y="1331" x="9671"/>
                    <a:pt y="1300" x="9538"/>
                  </a:cubicBezTo>
                  <a:cubicBezTo>
                    <a:pt y="1269" x="9404"/>
                    <a:pt y="1254" x="9262"/>
                    <a:pt y="1254" x="9111"/>
                  </a:cubicBezTo>
                  <a:close/>
                  <a:moveTo>
                    <a:pt y="1337" x="15478"/>
                  </a:moveTo>
                  <a:lnTo>
                    <a:pt y="3415" x="15478"/>
                  </a:lnTo>
                  <a:cubicBezTo>
                    <a:pt y="3888" x="15478"/>
                    <a:pt y="4246" x="15552"/>
                    <a:pt y="4492" x="15700"/>
                  </a:cubicBezTo>
                  <a:cubicBezTo>
                    <a:pt y="4737" x="15848"/>
                    <a:pt y="4860" x="16065"/>
                    <a:pt y="4860" x="16350"/>
                  </a:cubicBezTo>
                  <a:cubicBezTo>
                    <a:pt y="4860" x="16523"/>
                    <a:pt y="4809" x="16675"/>
                    <a:pt y="4708" x="16806"/>
                  </a:cubicBezTo>
                  <a:cubicBezTo>
                    <a:pt y="4607" x="16937"/>
                    <a:pt y="4452" x="17053"/>
                    <a:pt y="4243" x="17152"/>
                  </a:cubicBezTo>
                  <a:lnTo>
                    <a:pt y="4771" x="17152"/>
                  </a:lnTo>
                  <a:lnTo>
                    <a:pt y="4771" x="17560"/>
                  </a:lnTo>
                  <a:lnTo>
                    <a:pt y="1337" x="17560"/>
                  </a:lnTo>
                  <a:lnTo>
                    <a:pt y="1337" x="17152"/>
                  </a:lnTo>
                  <a:lnTo>
                    <a:pt y="3284" x="17152"/>
                  </a:lnTo>
                  <a:cubicBezTo>
                    <a:pt y="3619" x="17152"/>
                    <a:pt y="3884" x="17088"/>
                    <a:pt y="4078" x="16960"/>
                  </a:cubicBezTo>
                  <a:cubicBezTo>
                    <a:pt y="4272" x="16832"/>
                    <a:pt y="4369" x="16657"/>
                    <a:pt y="4369" x="16437"/>
                  </a:cubicBezTo>
                  <a:cubicBezTo>
                    <a:pt y="4369" x="16253"/>
                    <a:pt y="4288" x="16116"/>
                    <a:pt y="4125" x="16024"/>
                  </a:cubicBezTo>
                  <a:cubicBezTo>
                    <a:pt y="3963" x="15932"/>
                    <a:pt y="3719" x="15886"/>
                    <a:pt y="3394" x="15886"/>
                  </a:cubicBezTo>
                  <a:lnTo>
                    <a:pt y="1337" x="15886"/>
                  </a:lnTo>
                  <a:close/>
                  <a:moveTo>
                    <a:pt y="1254" x="34370"/>
                  </a:moveTo>
                  <a:cubicBezTo>
                    <a:pt y="1254" x="33997"/>
                    <a:pt y="1419" x="33701"/>
                    <a:pt y="1749" x="33481"/>
                  </a:cubicBezTo>
                  <a:cubicBezTo>
                    <a:pt y="2079" x="33261"/>
                    <a:pt y="2525" x="33151"/>
                    <a:pt y="3087" x="33151"/>
                  </a:cubicBezTo>
                  <a:cubicBezTo>
                    <a:pt y="3631" x="33151"/>
                    <a:pt y="4062" x="33267"/>
                    <a:pt y="4381" x="33499"/>
                  </a:cubicBezTo>
                  <a:cubicBezTo>
                    <a:pt y="4700" x="33730"/>
                    <a:pt y="4860" x="34044"/>
                    <a:pt y="4860" x="34441"/>
                  </a:cubicBezTo>
                  <a:cubicBezTo>
                    <a:pt y="4860" x="34600"/>
                    <a:pt y="4837" x="34756"/>
                    <a:pt y="4792" x="34910"/>
                  </a:cubicBezTo>
                  <a:cubicBezTo>
                    <a:pt y="4747" x="35064"/>
                    <a:pt y="4682" x="35214"/>
                    <a:pt y="4596" x="35360"/>
                  </a:cubicBezTo>
                  <a:lnTo>
                    <a:pt y="4062" x="35360"/>
                  </a:lnTo>
                  <a:cubicBezTo>
                    <a:pt y="4169" x="35215"/>
                    <a:pt y="4248" x="35069"/>
                    <a:pt y="4302" x="34922"/>
                  </a:cubicBezTo>
                  <a:cubicBezTo>
                    <a:pt y="4355" x="34775"/>
                    <a:pt y="4381" x="34623"/>
                    <a:pt y="4381" x="34466"/>
                  </a:cubicBezTo>
                  <a:cubicBezTo>
                    <a:pt y="4381" x="34195"/>
                    <a:pt y="4280" x="33983"/>
                    <a:pt y="4076" x="33832"/>
                  </a:cubicBezTo>
                  <a:cubicBezTo>
                    <a:pt y="3873" x="33680"/>
                    <a:pt y="3577" x="33595"/>
                    <a:pt y="3189" x="33577"/>
                  </a:cubicBezTo>
                  <a:lnTo>
                    <a:pt y="3189" x="35456"/>
                  </a:lnTo>
                  <a:lnTo>
                    <a:pt y="2913" x="35456"/>
                  </a:lnTo>
                  <a:cubicBezTo>
                    <a:pt y="2402" x="35456"/>
                    <a:pt y="1998" x="35359"/>
                    <a:pt y="1700" x="35164"/>
                  </a:cubicBezTo>
                  <a:cubicBezTo>
                    <a:pt y="1403" x="34969"/>
                    <a:pt y="1254" x="34705"/>
                    <a:pt y="1254" x="34370"/>
                  </a:cubicBezTo>
                  <a:close/>
                  <a:moveTo>
                    <a:pt y="0" x="39209"/>
                  </a:moveTo>
                  <a:lnTo>
                    <a:pt y="1858" x="39209"/>
                  </a:lnTo>
                  <a:cubicBezTo>
                    <a:pt y="1654" x="39123"/>
                    <a:pt y="1502" x="39015"/>
                    <a:pt y="1403" x="38884"/>
                  </a:cubicBezTo>
                  <a:cubicBezTo>
                    <a:pt y="1304" x="38753"/>
                    <a:pt y="1254" x="38596"/>
                    <a:pt y="1254" x="38412"/>
                  </a:cubicBezTo>
                  <a:cubicBezTo>
                    <a:pt y="1254" x="38112"/>
                    <a:pt y="1420" x="37867"/>
                    <a:pt y="1751" x="37678"/>
                  </a:cubicBezTo>
                  <a:cubicBezTo>
                    <a:pt y="2082" x="37490"/>
                    <a:pt y="2517" x="37395"/>
                    <a:pt y="3057" x="37395"/>
                  </a:cubicBezTo>
                  <a:cubicBezTo>
                    <a:pt y="3596" x="37395"/>
                    <a:pt y="4032" x="37490"/>
                    <a:pt y="4363" x="37678"/>
                  </a:cubicBezTo>
                  <a:cubicBezTo>
                    <a:pt y="4694" x="37867"/>
                    <a:pt y="4860" x="38112"/>
                    <a:pt y="4860" x="38412"/>
                  </a:cubicBezTo>
                  <a:cubicBezTo>
                    <a:pt y="4860" x="38596"/>
                    <a:pt y="4810" x="38753"/>
                    <a:pt y="4711" x="38884"/>
                  </a:cubicBezTo>
                  <a:cubicBezTo>
                    <a:pt y="4612" x="39015"/>
                    <a:pt y="4460" x="39123"/>
                    <a:pt y="4256" x="39209"/>
                  </a:cubicBezTo>
                  <a:lnTo>
                    <a:pt y="4771" x="39209"/>
                  </a:lnTo>
                  <a:lnTo>
                    <a:pt y="4771" x="39618"/>
                  </a:lnTo>
                  <a:lnTo>
                    <a:pt y="0" x="39618"/>
                  </a:lnTo>
                  <a:close/>
                  <a:moveTo>
                    <a:pt y="1254" x="41501"/>
                  </a:moveTo>
                  <a:cubicBezTo>
                    <a:pt y="1254" x="41128"/>
                    <a:pt y="1419" x="40832"/>
                    <a:pt y="1749" x="40612"/>
                  </a:cubicBezTo>
                  <a:cubicBezTo>
                    <a:pt y="2079" x="40392"/>
                    <a:pt y="2525" x="40282"/>
                    <a:pt y="3087" x="40282"/>
                  </a:cubicBezTo>
                  <a:cubicBezTo>
                    <a:pt y="3631" x="40282"/>
                    <a:pt y="4062" x="40398"/>
                    <a:pt y="4381" x="40630"/>
                  </a:cubicBezTo>
                  <a:cubicBezTo>
                    <a:pt y="4700" x="40861"/>
                    <a:pt y="4860" x="41175"/>
                    <a:pt y="4860" x="41572"/>
                  </a:cubicBezTo>
                  <a:cubicBezTo>
                    <a:pt y="4860" x="41731"/>
                    <a:pt y="4837" x="41887"/>
                    <a:pt y="4792" x="42041"/>
                  </a:cubicBezTo>
                  <a:cubicBezTo>
                    <a:pt y="4747" x="42195"/>
                    <a:pt y="4682" x="42345"/>
                    <a:pt y="4596" x="42491"/>
                  </a:cubicBezTo>
                  <a:lnTo>
                    <a:pt y="4062" x="42491"/>
                  </a:lnTo>
                  <a:cubicBezTo>
                    <a:pt y="4169" x="42346"/>
                    <a:pt y="4248" x="42200"/>
                    <a:pt y="4302" x="42053"/>
                  </a:cubicBezTo>
                  <a:cubicBezTo>
                    <a:pt y="4355" x="41906"/>
                    <a:pt y="4381" x="41754"/>
                    <a:pt y="4381" x="41597"/>
                  </a:cubicBezTo>
                  <a:cubicBezTo>
                    <a:pt y="4381" x="41326"/>
                    <a:pt y="4280" x="41114"/>
                    <a:pt y="4076" x="40963"/>
                  </a:cubicBezTo>
                  <a:cubicBezTo>
                    <a:pt y="3873" x="40811"/>
                    <a:pt y="3577" x="40726"/>
                    <a:pt y="3189" x="40708"/>
                  </a:cubicBezTo>
                  <a:lnTo>
                    <a:pt y="3189" x="42587"/>
                  </a:lnTo>
                  <a:lnTo>
                    <a:pt y="2913" x="42587"/>
                  </a:lnTo>
                  <a:cubicBezTo>
                    <a:pt y="2402" x="42587"/>
                    <a:pt y="1998" x="42490"/>
                    <a:pt y="1700" x="42295"/>
                  </a:cubicBezTo>
                  <a:cubicBezTo>
                    <a:pt y="1403" x="42100"/>
                    <a:pt y="1254" x="41836"/>
                    <a:pt y="1254" x="41501"/>
                  </a:cubicBezTo>
                  <a:close/>
                  <a:moveTo>
                    <a:pt y="1254" x="54279"/>
                  </a:moveTo>
                  <a:cubicBezTo>
                    <a:pt y="1254" x="53923"/>
                    <a:pt y="1413" x="53643"/>
                    <a:pt y="1732" x="53441"/>
                  </a:cubicBezTo>
                  <a:cubicBezTo>
                    <a:pt y="2051" x="53239"/>
                    <a:pt y="2493" x="53138"/>
                    <a:pt y="3057" x="53138"/>
                  </a:cubicBezTo>
                  <a:cubicBezTo>
                    <a:pt y="3619" x="53138"/>
                    <a:pt y="4060" x="53239"/>
                    <a:pt y="4380" x="53441"/>
                  </a:cubicBezTo>
                  <a:cubicBezTo>
                    <a:pt y="4700" x="53643"/>
                    <a:pt y="4860" x="53923"/>
                    <a:pt y="4860" x="54279"/>
                  </a:cubicBezTo>
                  <a:cubicBezTo>
                    <a:pt y="4860" x="54635"/>
                    <a:pt y="4700" x="54914"/>
                    <a:pt y="4380" x="55116"/>
                  </a:cubicBezTo>
                  <a:cubicBezTo>
                    <a:pt y="4060" x="55319"/>
                    <a:pt y="3619" x="55421"/>
                    <a:pt y="3057" x="55421"/>
                  </a:cubicBezTo>
                  <a:cubicBezTo>
                    <a:pt y="2493" x="55421"/>
                    <a:pt y="2051" x="55319"/>
                    <a:pt y="1732" x="55116"/>
                  </a:cubicBezTo>
                  <a:cubicBezTo>
                    <a:pt y="1413" x="54914"/>
                    <a:pt y="1254" x="54635"/>
                    <a:pt y="1254" x="54279"/>
                  </a:cubicBezTo>
                  <a:close/>
                  <a:moveTo>
                    <a:pt y="1254" x="62990"/>
                  </a:moveTo>
                  <a:cubicBezTo>
                    <a:pt y="1254" x="62634"/>
                    <a:pt y="1413" x="62354"/>
                    <a:pt y="1732" x="62152"/>
                  </a:cubicBezTo>
                  <a:cubicBezTo>
                    <a:pt y="2051" x="61950"/>
                    <a:pt y="2493" x="61849"/>
                    <a:pt y="3057" x="61849"/>
                  </a:cubicBezTo>
                  <a:cubicBezTo>
                    <a:pt y="3619" x="61849"/>
                    <a:pt y="4060" x="61950"/>
                    <a:pt y="4380" x="62152"/>
                  </a:cubicBezTo>
                  <a:cubicBezTo>
                    <a:pt y="4700" x="62354"/>
                    <a:pt y="4860" x="62634"/>
                    <a:pt y="4860" x="62990"/>
                  </a:cubicBezTo>
                  <a:cubicBezTo>
                    <a:pt y="4860" x="63346"/>
                    <a:pt y="4700" x="63625"/>
                    <a:pt y="4380" x="63827"/>
                  </a:cubicBezTo>
                  <a:cubicBezTo>
                    <a:pt y="4060" x="64030"/>
                    <a:pt y="3619" x="64132"/>
                    <a:pt y="3057" x="64132"/>
                  </a:cubicBezTo>
                  <a:cubicBezTo>
                    <a:pt y="2493" x="64132"/>
                    <a:pt y="2051" x="64030"/>
                    <a:pt y="1732" x="63827"/>
                  </a:cubicBezTo>
                  <a:cubicBezTo>
                    <a:pt y="1413" x="63625"/>
                    <a:pt y="1254" x="63346"/>
                    <a:pt y="1254" x="62990"/>
                  </a:cubicBezTo>
                  <a:close/>
                  <a:moveTo>
                    <a:pt y="1254" x="67642"/>
                  </a:moveTo>
                  <a:cubicBezTo>
                    <a:pt y="1254" x="67286"/>
                    <a:pt y="1413" x="67006"/>
                    <a:pt y="1732" x="66804"/>
                  </a:cubicBezTo>
                  <a:cubicBezTo>
                    <a:pt y="2051" x="66602"/>
                    <a:pt y="2493" x="66501"/>
                    <a:pt y="3057" x="66501"/>
                  </a:cubicBezTo>
                  <a:cubicBezTo>
                    <a:pt y="3619" x="66501"/>
                    <a:pt y="4060" x="66602"/>
                    <a:pt y="4380" x="66804"/>
                  </a:cubicBezTo>
                  <a:cubicBezTo>
                    <a:pt y="4700" x="67006"/>
                    <a:pt y="4860" x="67286"/>
                    <a:pt y="4860" x="67642"/>
                  </a:cubicBezTo>
                  <a:cubicBezTo>
                    <a:pt y="4860" x="67998"/>
                    <a:pt y="4700" x="68277"/>
                    <a:pt y="4380" x="68479"/>
                  </a:cubicBezTo>
                  <a:cubicBezTo>
                    <a:pt y="4060" x="68682"/>
                    <a:pt y="3619" x="68784"/>
                    <a:pt y="3057" x="68784"/>
                  </a:cubicBezTo>
                  <a:cubicBezTo>
                    <a:pt y="2493" x="68784"/>
                    <a:pt y="2051" x="68682"/>
                    <a:pt y="1732" x="68479"/>
                  </a:cubicBezTo>
                  <a:cubicBezTo>
                    <a:pt y="1413" x="68277"/>
                    <a:pt y="1254" x="67998"/>
                    <a:pt y="1254" x="67642"/>
                  </a:cubicBezTo>
                  <a:close/>
                  <a:moveTo>
                    <a:pt y="1254" x="75167"/>
                  </a:moveTo>
                  <a:cubicBezTo>
                    <a:pt y="1254" x="74794"/>
                    <a:pt y="1419" x="74498"/>
                    <a:pt y="1749" x="74278"/>
                  </a:cubicBezTo>
                  <a:cubicBezTo>
                    <a:pt y="2079" x="74058"/>
                    <a:pt y="2525" x="73948"/>
                    <a:pt y="3087" x="73948"/>
                  </a:cubicBezTo>
                  <a:cubicBezTo>
                    <a:pt y="3631" x="73948"/>
                    <a:pt y="4062" x="74064"/>
                    <a:pt y="4381" x="74296"/>
                  </a:cubicBezTo>
                  <a:cubicBezTo>
                    <a:pt y="4700" x="74527"/>
                    <a:pt y="4860" x="74841"/>
                    <a:pt y="4860" x="75238"/>
                  </a:cubicBezTo>
                  <a:cubicBezTo>
                    <a:pt y="4860" x="75397"/>
                    <a:pt y="4837" x="75553"/>
                    <a:pt y="4792" x="75707"/>
                  </a:cubicBezTo>
                  <a:cubicBezTo>
                    <a:pt y="4747" x="75861"/>
                    <a:pt y="4682" x="76011"/>
                    <a:pt y="4596" x="76157"/>
                  </a:cubicBezTo>
                  <a:lnTo>
                    <a:pt y="4062" x="76157"/>
                  </a:lnTo>
                  <a:cubicBezTo>
                    <a:pt y="4169" x="76012"/>
                    <a:pt y="4248" x="75866"/>
                    <a:pt y="4302" x="75719"/>
                  </a:cubicBezTo>
                  <a:cubicBezTo>
                    <a:pt y="4355" x="75572"/>
                    <a:pt y="4381" x="75419"/>
                    <a:pt y="4381" x="75263"/>
                  </a:cubicBezTo>
                  <a:cubicBezTo>
                    <a:pt y="4381" x="74992"/>
                    <a:pt y="4280" x="74780"/>
                    <a:pt y="4076" x="74629"/>
                  </a:cubicBezTo>
                  <a:cubicBezTo>
                    <a:pt y="3873" x="74477"/>
                    <a:pt y="3577" x="74392"/>
                    <a:pt y="3189" x="74374"/>
                  </a:cubicBezTo>
                  <a:lnTo>
                    <a:pt y="3189" x="76253"/>
                  </a:lnTo>
                  <a:lnTo>
                    <a:pt y="2913" x="76253"/>
                  </a:lnTo>
                  <a:cubicBezTo>
                    <a:pt y="2402" x="76253"/>
                    <a:pt y="1998" x="76156"/>
                    <a:pt y="1700" x="75961"/>
                  </a:cubicBezTo>
                  <a:cubicBezTo>
                    <a:pt y="1403" x="75766"/>
                    <a:pt y="1254" x="75502"/>
                    <a:pt y="1254" x="75167"/>
                  </a:cubicBezTo>
                  <a:close/>
                  <a:moveTo>
                    <a:pt y="1254" x="81203"/>
                  </a:moveTo>
                  <a:cubicBezTo>
                    <a:pt y="1254" x="80847"/>
                    <a:pt y="1413" x="80567"/>
                    <a:pt y="1732" x="80365"/>
                  </a:cubicBezTo>
                  <a:cubicBezTo>
                    <a:pt y="2051" x="80163"/>
                    <a:pt y="2493" x="80062"/>
                    <a:pt y="3057" x="80062"/>
                  </a:cubicBezTo>
                  <a:cubicBezTo>
                    <a:pt y="3619" x="80062"/>
                    <a:pt y="4060" x="80163"/>
                    <a:pt y="4380" x="80365"/>
                  </a:cubicBezTo>
                  <a:cubicBezTo>
                    <a:pt y="4700" x="80567"/>
                    <a:pt y="4860" x="80847"/>
                    <a:pt y="4860" x="81203"/>
                  </a:cubicBezTo>
                  <a:cubicBezTo>
                    <a:pt y="4860" x="81559"/>
                    <a:pt y="4700" x="81838"/>
                    <a:pt y="4380" x="82040"/>
                  </a:cubicBezTo>
                  <a:cubicBezTo>
                    <a:pt y="4060" x="82243"/>
                    <a:pt y="3619" x="82345"/>
                    <a:pt y="3057" x="82345"/>
                  </a:cubicBezTo>
                  <a:cubicBezTo>
                    <a:pt y="2493" x="82345"/>
                    <a:pt y="2051" x="82243"/>
                    <a:pt y="1732" x="82040"/>
                  </a:cubicBezTo>
                  <a:cubicBezTo>
                    <a:pt y="1413" x="81838"/>
                    <a:pt y="1254" x="81559"/>
                    <a:pt y="1254" x="81203"/>
                  </a:cubicBezTo>
                  <a:close/>
                  <a:moveTo>
                    <a:pt y="1254" x="84094"/>
                  </a:moveTo>
                  <a:cubicBezTo>
                    <a:pt y="1254" x="83706"/>
                    <a:pt y="1414" x="83401"/>
                    <a:pt y="1735" x="83178"/>
                  </a:cubicBezTo>
                  <a:cubicBezTo>
                    <a:pt y="2056" x="82956"/>
                    <a:pt y="2497" x="82844"/>
                    <a:pt y="3057" x="82844"/>
                  </a:cubicBezTo>
                  <a:cubicBezTo>
                    <a:pt y="3609" x="82844"/>
                    <a:pt y="4047" x="82954"/>
                    <a:pt y="4372" x="83175"/>
                  </a:cubicBezTo>
                  <a:cubicBezTo>
                    <a:pt y="4697" x="83396"/>
                    <a:pt y="4860" x="83693"/>
                    <a:pt y="4860" x="84068"/>
                  </a:cubicBezTo>
                  <a:cubicBezTo>
                    <a:pt y="4860" x="84205"/>
                    <a:pt y="4841" x="84335"/>
                    <a:pt y="4804" x="84457"/>
                  </a:cubicBezTo>
                  <a:cubicBezTo>
                    <a:pt y="4768" x="84579"/>
                    <a:pt y="4712" x="84697"/>
                    <a:pt y="4639" x="84811"/>
                  </a:cubicBezTo>
                  <a:lnTo>
                    <a:pt y="4118" x="84811"/>
                  </a:lnTo>
                  <a:cubicBezTo>
                    <a:pt y="4205" x="84696"/>
                    <a:pt y="4271" x="84580"/>
                    <a:pt y="4315" x="84464"/>
                  </a:cubicBezTo>
                  <a:cubicBezTo>
                    <a:pt y="4359" x="84348"/>
                    <a:pt y="4381" x="84230"/>
                    <a:pt y="4381" x="84112"/>
                  </a:cubicBezTo>
                  <a:cubicBezTo>
                    <a:pt y="4381" x="83847"/>
                    <a:pt y="4265" x="83641"/>
                    <a:pt y="4033" x="83495"/>
                  </a:cubicBezTo>
                  <a:cubicBezTo>
                    <a:pt y="3801" x="83348"/>
                    <a:pt y="3476" x="83275"/>
                    <a:pt y="3057" x="83275"/>
                  </a:cubicBezTo>
                  <a:cubicBezTo>
                    <a:pt y="2638" x="83275"/>
                    <a:pt y="2312" x="83348"/>
                    <a:pt y="2080" x="83495"/>
                  </a:cubicBezTo>
                  <a:cubicBezTo>
                    <a:pt y="1848" x="83641"/>
                    <a:pt y="1732" x="83847"/>
                    <a:pt y="1732" x="84112"/>
                  </a:cubicBezTo>
                  <a:cubicBezTo>
                    <a:pt y="1732" x="84230"/>
                    <a:pt y="1754" x="84348"/>
                    <a:pt y="1798" x="84464"/>
                  </a:cubicBezTo>
                  <a:cubicBezTo>
                    <a:pt y="1842" x="84580"/>
                    <a:pt y="1908" x="84696"/>
                    <a:pt y="1996" x="84811"/>
                  </a:cubicBezTo>
                  <a:lnTo>
                    <a:pt y="1469" x="84811"/>
                  </a:lnTo>
                  <a:cubicBezTo>
                    <a:pt y="1397" x="84699"/>
                    <a:pt y="1343" x="84583"/>
                    <a:pt y="1308" x="84463"/>
                  </a:cubicBezTo>
                  <a:cubicBezTo>
                    <a:pt y="1272" x="84343"/>
                    <a:pt y="1254" x="84220"/>
                    <a:pt y="1254" x="84094"/>
                  </a:cubicBezTo>
                  <a:close/>
                  <a:moveTo>
                    <a:pt y="1254" x="86594"/>
                  </a:moveTo>
                  <a:cubicBezTo>
                    <a:pt y="1254" x="86206"/>
                    <a:pt y="1414" x="85901"/>
                    <a:pt y="1735" x="85678"/>
                  </a:cubicBezTo>
                  <a:cubicBezTo>
                    <a:pt y="2056" x="85456"/>
                    <a:pt y="2497" x="85344"/>
                    <a:pt y="3057" x="85344"/>
                  </a:cubicBezTo>
                  <a:cubicBezTo>
                    <a:pt y="3609" x="85344"/>
                    <a:pt y="4047" x="85454"/>
                    <a:pt y="4372" x="85675"/>
                  </a:cubicBezTo>
                  <a:cubicBezTo>
                    <a:pt y="4697" x="85896"/>
                    <a:pt y="4860" x="86193"/>
                    <a:pt y="4860" x="86568"/>
                  </a:cubicBezTo>
                  <a:cubicBezTo>
                    <a:pt y="4860" x="86705"/>
                    <a:pt y="4841" x="86835"/>
                    <a:pt y="4804" x="86957"/>
                  </a:cubicBezTo>
                  <a:cubicBezTo>
                    <a:pt y="4768" x="87079"/>
                    <a:pt y="4712" x="87197"/>
                    <a:pt y="4639" x="87311"/>
                  </a:cubicBezTo>
                  <a:lnTo>
                    <a:pt y="4118" x="87311"/>
                  </a:lnTo>
                  <a:cubicBezTo>
                    <a:pt y="4205" x="87196"/>
                    <a:pt y="4271" x="87080"/>
                    <a:pt y="4315" x="86964"/>
                  </a:cubicBezTo>
                  <a:cubicBezTo>
                    <a:pt y="4359" x="86848"/>
                    <a:pt y="4381" x="86730"/>
                    <a:pt y="4381" x="86612"/>
                  </a:cubicBezTo>
                  <a:cubicBezTo>
                    <a:pt y="4381" x="86347"/>
                    <a:pt y="4265" x="86141"/>
                    <a:pt y="4033" x="85995"/>
                  </a:cubicBezTo>
                  <a:cubicBezTo>
                    <a:pt y="3801" x="85848"/>
                    <a:pt y="3476" x="85775"/>
                    <a:pt y="3057" x="85775"/>
                  </a:cubicBezTo>
                  <a:cubicBezTo>
                    <a:pt y="2638" x="85775"/>
                    <a:pt y="2312" x="85848"/>
                    <a:pt y="2080" x="85995"/>
                  </a:cubicBezTo>
                  <a:cubicBezTo>
                    <a:pt y="1848" x="86141"/>
                    <a:pt y="1732" x="86347"/>
                    <a:pt y="1732" x="86612"/>
                  </a:cubicBezTo>
                  <a:cubicBezTo>
                    <a:pt y="1732" x="86730"/>
                    <a:pt y="1754" x="86848"/>
                    <a:pt y="1798" x="86964"/>
                  </a:cubicBezTo>
                  <a:cubicBezTo>
                    <a:pt y="1842" x="87080"/>
                    <a:pt y="1908" x="87196"/>
                    <a:pt y="1996" x="87311"/>
                  </a:cubicBezTo>
                  <a:lnTo>
                    <a:pt y="1469" x="87311"/>
                  </a:lnTo>
                  <a:cubicBezTo>
                    <a:pt y="1397" x="87199"/>
                    <a:pt y="1343" x="87083"/>
                    <a:pt y="1308" x="86963"/>
                  </a:cubicBezTo>
                  <a:cubicBezTo>
                    <a:pt y="1272" x="86843"/>
                    <a:pt y="1254" x="86720"/>
                    <a:pt y="1254" x="86594"/>
                  </a:cubicBezTo>
                  <a:close/>
                  <a:moveTo>
                    <a:pt y="1337" x="87980"/>
                  </a:moveTo>
                  <a:lnTo>
                    <a:pt y="3415" x="87980"/>
                  </a:lnTo>
                  <a:cubicBezTo>
                    <a:pt y="3888" x="87980"/>
                    <a:pt y="4246" x="88054"/>
                    <a:pt y="4492" x="88202"/>
                  </a:cubicBezTo>
                  <a:cubicBezTo>
                    <a:pt y="4737" x="88350"/>
                    <a:pt y="4860" x="88567"/>
                    <a:pt y="4860" x="88852"/>
                  </a:cubicBezTo>
                  <a:cubicBezTo>
                    <a:pt y="4860" x="89025"/>
                    <a:pt y="4809" x="89177"/>
                    <a:pt y="4708" x="89308"/>
                  </a:cubicBezTo>
                  <a:cubicBezTo>
                    <a:pt y="4607" x="89439"/>
                    <a:pt y="4452" x="89555"/>
                    <a:pt y="4243" x="89654"/>
                  </a:cubicBezTo>
                  <a:lnTo>
                    <a:pt y="4771" x="89654"/>
                  </a:lnTo>
                  <a:lnTo>
                    <a:pt y="4771" x="90062"/>
                  </a:lnTo>
                  <a:lnTo>
                    <a:pt y="1337" x="90062"/>
                  </a:lnTo>
                  <a:lnTo>
                    <a:pt y="1337" x="89654"/>
                  </a:lnTo>
                  <a:lnTo>
                    <a:pt y="3284" x="89654"/>
                  </a:lnTo>
                  <a:cubicBezTo>
                    <a:pt y="3619" x="89654"/>
                    <a:pt y="3884" x="89590"/>
                    <a:pt y="4078" x="89462"/>
                  </a:cubicBezTo>
                  <a:cubicBezTo>
                    <a:pt y="4272" x="89334"/>
                    <a:pt y="4369" x="89159"/>
                    <a:pt y="4369" x="88939"/>
                  </a:cubicBezTo>
                  <a:cubicBezTo>
                    <a:pt y="4369" x="88755"/>
                    <a:pt y="4288" x="88618"/>
                    <a:pt y="4125" x="88526"/>
                  </a:cubicBezTo>
                  <a:cubicBezTo>
                    <a:pt y="3963" x="88434"/>
                    <a:pt y="3719" x="88388"/>
                    <a:pt y="3394" x="88388"/>
                  </a:cubicBezTo>
                  <a:lnTo>
                    <a:pt y="1337" x="88388"/>
                  </a:lnTo>
                  <a:close/>
                  <a:moveTo>
                    <a:pt y="1254" x="95685"/>
                  </a:moveTo>
                  <a:cubicBezTo>
                    <a:pt y="1254" x="95312"/>
                    <a:pt y="1419" x="95016"/>
                    <a:pt y="1749" x="94796"/>
                  </a:cubicBezTo>
                  <a:cubicBezTo>
                    <a:pt y="2079" x="94576"/>
                    <a:pt y="2525" x="94466"/>
                    <a:pt y="3087" x="94466"/>
                  </a:cubicBezTo>
                  <a:cubicBezTo>
                    <a:pt y="3631" x="94466"/>
                    <a:pt y="4062" x="94582"/>
                    <a:pt y="4381" x="94814"/>
                  </a:cubicBezTo>
                  <a:cubicBezTo>
                    <a:pt y="4700" x="95045"/>
                    <a:pt y="4860" x="95359"/>
                    <a:pt y="4860" x="95756"/>
                  </a:cubicBezTo>
                  <a:cubicBezTo>
                    <a:pt y="4860" x="95915"/>
                    <a:pt y="4837" x="96071"/>
                    <a:pt y="4792" x="96225"/>
                  </a:cubicBezTo>
                  <a:cubicBezTo>
                    <a:pt y="4747" x="96379"/>
                    <a:pt y="4682" x="96529"/>
                    <a:pt y="4596" x="96675"/>
                  </a:cubicBezTo>
                  <a:lnTo>
                    <a:pt y="4062" x="96675"/>
                  </a:lnTo>
                  <a:cubicBezTo>
                    <a:pt y="4169" x="96530"/>
                    <a:pt y="4248" x="96384"/>
                    <a:pt y="4302" x="96237"/>
                  </a:cubicBezTo>
                  <a:cubicBezTo>
                    <a:pt y="4355" x="96090"/>
                    <a:pt y="4381" x="95937"/>
                    <a:pt y="4381" x="95781"/>
                  </a:cubicBezTo>
                  <a:cubicBezTo>
                    <a:pt y="4381" x="95510"/>
                    <a:pt y="4280" x="95298"/>
                    <a:pt y="4076" x="95147"/>
                  </a:cubicBezTo>
                  <a:cubicBezTo>
                    <a:pt y="3873" x="94995"/>
                    <a:pt y="3577" x="94910"/>
                    <a:pt y="3189" x="94892"/>
                  </a:cubicBezTo>
                  <a:lnTo>
                    <a:pt y="3189" x="96771"/>
                  </a:lnTo>
                  <a:lnTo>
                    <a:pt y="2913" x="96771"/>
                  </a:lnTo>
                  <a:cubicBezTo>
                    <a:pt y="2402" x="96771"/>
                    <a:pt y="1998" x="96674"/>
                    <a:pt y="1700" x="96479"/>
                  </a:cubicBezTo>
                  <a:cubicBezTo>
                    <a:pt y="1403" x="96284"/>
                    <a:pt y="1254" x="96020"/>
                    <a:pt y="1254" x="95685"/>
                  </a:cubicBezTo>
                  <a:close/>
                  <a:moveTo>
                    <a:pt y="1254" x="101396"/>
                  </a:moveTo>
                  <a:cubicBezTo>
                    <a:pt y="1254" x="101008"/>
                    <a:pt y="1414" x="100703"/>
                    <a:pt y="1735" x="100480"/>
                  </a:cubicBezTo>
                  <a:cubicBezTo>
                    <a:pt y="2056" x="100258"/>
                    <a:pt y="2497" x="100146"/>
                    <a:pt y="3057" x="100146"/>
                  </a:cubicBezTo>
                  <a:cubicBezTo>
                    <a:pt y="3609" x="100146"/>
                    <a:pt y="4047" x="100256"/>
                    <a:pt y="4372" x="100477"/>
                  </a:cubicBezTo>
                  <a:cubicBezTo>
                    <a:pt y="4697" x="100698"/>
                    <a:pt y="4860" x="100995"/>
                    <a:pt y="4860" x="101370"/>
                  </a:cubicBezTo>
                  <a:cubicBezTo>
                    <a:pt y="4860" x="101507"/>
                    <a:pt y="4841" x="101637"/>
                    <a:pt y="4804" x="101759"/>
                  </a:cubicBezTo>
                  <a:cubicBezTo>
                    <a:pt y="4768" x="101881"/>
                    <a:pt y="4712" x="101999"/>
                    <a:pt y="4639" x="102113"/>
                  </a:cubicBezTo>
                  <a:lnTo>
                    <a:pt y="4118" x="102113"/>
                  </a:lnTo>
                  <a:cubicBezTo>
                    <a:pt y="4205" x="101998"/>
                    <a:pt y="4271" x="101882"/>
                    <a:pt y="4315" x="101766"/>
                  </a:cubicBezTo>
                  <a:cubicBezTo>
                    <a:pt y="4359" x="101650"/>
                    <a:pt y="4381" x="101532"/>
                    <a:pt y="4381" x="101414"/>
                  </a:cubicBezTo>
                  <a:cubicBezTo>
                    <a:pt y="4381" x="101149"/>
                    <a:pt y="4265" x="100943"/>
                    <a:pt y="4033" x="100797"/>
                  </a:cubicBezTo>
                  <a:cubicBezTo>
                    <a:pt y="3801" x="100650"/>
                    <a:pt y="3476" x="100577"/>
                    <a:pt y="3057" x="100577"/>
                  </a:cubicBezTo>
                  <a:cubicBezTo>
                    <a:pt y="2638" x="100577"/>
                    <a:pt y="2312" x="100650"/>
                    <a:pt y="2080" x="100797"/>
                  </a:cubicBezTo>
                  <a:cubicBezTo>
                    <a:pt y="1848" x="100943"/>
                    <a:pt y="1732" x="101149"/>
                    <a:pt y="1732" x="101414"/>
                  </a:cubicBezTo>
                  <a:cubicBezTo>
                    <a:pt y="1732" x="101532"/>
                    <a:pt y="1754" x="101650"/>
                    <a:pt y="1798" x="101766"/>
                  </a:cubicBezTo>
                  <a:cubicBezTo>
                    <a:pt y="1842" x="101882"/>
                    <a:pt y="1908" x="101998"/>
                    <a:pt y="1996" x="102113"/>
                  </a:cubicBezTo>
                  <a:lnTo>
                    <a:pt y="1469" x="102113"/>
                  </a:lnTo>
                  <a:cubicBezTo>
                    <a:pt y="1397" x="102001"/>
                    <a:pt y="1343" x="101885"/>
                    <a:pt y="1308" x="101765"/>
                  </a:cubicBezTo>
                  <a:cubicBezTo>
                    <a:pt y="1272" x="101645"/>
                    <a:pt y="1254" x="101522"/>
                    <a:pt y="1254" x="101396"/>
                  </a:cubicBezTo>
                  <a:close/>
                  <a:moveTo>
                    <a:pt y="1254" x="103865"/>
                  </a:moveTo>
                  <a:cubicBezTo>
                    <a:pt y="1254" x="103492"/>
                    <a:pt y="1419" x="103196"/>
                    <a:pt y="1749" x="102976"/>
                  </a:cubicBezTo>
                  <a:cubicBezTo>
                    <a:pt y="2079" x="102756"/>
                    <a:pt y="2525" x="102646"/>
                    <a:pt y="3087" x="102646"/>
                  </a:cubicBezTo>
                  <a:cubicBezTo>
                    <a:pt y="3631" x="102646"/>
                    <a:pt y="4062" x="102762"/>
                    <a:pt y="4381" x="102994"/>
                  </a:cubicBezTo>
                  <a:cubicBezTo>
                    <a:pt y="4700" x="103225"/>
                    <a:pt y="4860" x="103539"/>
                    <a:pt y="4860" x="103936"/>
                  </a:cubicBezTo>
                  <a:cubicBezTo>
                    <a:pt y="4860" x="104095"/>
                    <a:pt y="4837" x="104251"/>
                    <a:pt y="4792" x="104405"/>
                  </a:cubicBezTo>
                  <a:cubicBezTo>
                    <a:pt y="4747" x="104559"/>
                    <a:pt y="4682" x="104709"/>
                    <a:pt y="4596" x="104855"/>
                  </a:cubicBezTo>
                  <a:lnTo>
                    <a:pt y="4062" x="104855"/>
                  </a:lnTo>
                  <a:cubicBezTo>
                    <a:pt y="4169" x="104710"/>
                    <a:pt y="4248" x="104564"/>
                    <a:pt y="4302" x="104417"/>
                  </a:cubicBezTo>
                  <a:cubicBezTo>
                    <a:pt y="4355" x="104270"/>
                    <a:pt y="4381" x="104118"/>
                    <a:pt y="4381" x="103961"/>
                  </a:cubicBezTo>
                  <a:cubicBezTo>
                    <a:pt y="4381" x="103690"/>
                    <a:pt y="4280" x="103478"/>
                    <a:pt y="4076" x="103327"/>
                  </a:cubicBezTo>
                  <a:cubicBezTo>
                    <a:pt y="3873" x="103175"/>
                    <a:pt y="3577" x="103090"/>
                    <a:pt y="3189" x="103072"/>
                  </a:cubicBezTo>
                  <a:lnTo>
                    <a:pt y="3189" x="104951"/>
                  </a:lnTo>
                  <a:lnTo>
                    <a:pt y="2913" x="104951"/>
                  </a:lnTo>
                  <a:cubicBezTo>
                    <a:pt y="2402" x="104951"/>
                    <a:pt y="1998" x="104854"/>
                    <a:pt y="1700" x="104659"/>
                  </a:cubicBezTo>
                  <a:cubicBezTo>
                    <a:pt y="1403" x="104464"/>
                    <a:pt y="1254" x="104200"/>
                    <a:pt y="1254" x="103865"/>
                  </a:cubicBezTo>
                  <a:close/>
                  <a:moveTo>
                    <a:pt y="1254" x="106412"/>
                  </a:moveTo>
                  <a:cubicBezTo>
                    <a:pt y="1254" x="106107"/>
                    <a:pt y="1342" x="105872"/>
                    <a:pt y="1518" x="105706"/>
                  </a:cubicBezTo>
                  <a:cubicBezTo>
                    <a:pt y="1693" x="105540"/>
                    <a:pt y="1943" x="105457"/>
                    <a:pt y="2266" x="105457"/>
                  </a:cubicBezTo>
                  <a:cubicBezTo>
                    <a:pt y="2531" x="105457"/>
                    <a:pt y="2740" x="105514"/>
                    <a:pt y="2893" x="105626"/>
                  </a:cubicBezTo>
                  <a:cubicBezTo>
                    <a:pt y="3045" x="105739"/>
                    <a:pt y="3158" x="105922"/>
                    <a:pt y="3232" x="106175"/>
                  </a:cubicBezTo>
                  <a:lnTo>
                    <a:pt y="3278" x="106317"/>
                  </a:lnTo>
                  <a:cubicBezTo>
                    <a:pt y="3353" x="106570"/>
                    <a:pt y="3432" x="106734"/>
                    <a:pt y="3514" x="106809"/>
                  </a:cubicBezTo>
                  <a:cubicBezTo>
                    <a:pt y="3595" x="106883"/>
                    <a:pt y="3713" x="106921"/>
                    <a:pt y="3866" x="106921"/>
                  </a:cubicBezTo>
                  <a:cubicBezTo>
                    <a:pt y="4032" x="106921"/>
                    <a:pt y="4160" x="106869"/>
                    <a:pt y="4251" x="106765"/>
                  </a:cubicBezTo>
                  <a:cubicBezTo>
                    <a:pt y="4342" x="106662"/>
                    <a:pt y="4387" x="106514"/>
                    <a:pt y="4387" x="106321"/>
                  </a:cubicBezTo>
                  <a:cubicBezTo>
                    <a:pt y="4387" x="106178"/>
                    <a:pt y="4360" x="106033"/>
                    <a:pt y="4306" x="105886"/>
                  </a:cubicBezTo>
                  <a:cubicBezTo>
                    <a:pt y="4252" x="105739"/>
                    <a:pt y="4171" x="105591"/>
                    <a:pt y="4062" x="105440"/>
                  </a:cubicBezTo>
                  <a:lnTo>
                    <a:pt y="4645" x="105440"/>
                  </a:lnTo>
                  <a:cubicBezTo>
                    <a:pt y="4716" x="105600"/>
                    <a:pt y="4770" x="105752"/>
                    <a:pt y="4806" x="105896"/>
                  </a:cubicBezTo>
                  <a:cubicBezTo>
                    <a:pt y="4842" x="106040"/>
                    <a:pt y="4860" x="106179"/>
                    <a:pt y="4860" x="106312"/>
                  </a:cubicBezTo>
                  <a:cubicBezTo>
                    <a:pt y="4860" x="106632"/>
                    <a:pt y="4767" x="106883"/>
                    <a:pt y="4581" x="107066"/>
                  </a:cubicBezTo>
                  <a:cubicBezTo>
                    <a:pt y="4395" x="107249"/>
                    <a:pt y="4142" x="107340"/>
                    <a:pt y="3823" x="107340"/>
                  </a:cubicBezTo>
                  <a:cubicBezTo>
                    <a:pt y="3543" x="107340"/>
                    <a:pt y="3325" x="107279"/>
                    <a:pt y="3169" x="107157"/>
                  </a:cubicBezTo>
                  <a:cubicBezTo>
                    <a:pt y="3012" x="107035"/>
                    <a:pt y="2891" x="106829"/>
                    <a:pt y="2805" x="106539"/>
                  </a:cubicBezTo>
                  <a:lnTo>
                    <a:pt y="2762" x="106399"/>
                  </a:lnTo>
                  <a:cubicBezTo>
                    <a:pt y="2695" x="106180"/>
                    <a:pt y="2624" x="106034"/>
                    <a:pt y="2549" x="105961"/>
                  </a:cubicBezTo>
                  <a:cubicBezTo>
                    <a:pt y="2475" x="105889"/>
                    <a:pt y="2372" x="105853"/>
                    <a:pt y="2241" x="105853"/>
                  </a:cubicBezTo>
                  <a:cubicBezTo>
                    <a:pt y="2070" x="105853"/>
                    <a:pt y="1941" x="105903"/>
                    <a:pt y="1855" x="106005"/>
                  </a:cubicBezTo>
                  <a:cubicBezTo>
                    <a:pt y="1769" x="106106"/>
                    <a:pt y="1726" x="106258"/>
                    <a:pt y="1726" x="106461"/>
                  </a:cubicBezTo>
                  <a:cubicBezTo>
                    <a:pt y="1726" x="106594"/>
                    <a:pt y="1747" x="106723"/>
                    <a:pt y="1788" x="106847"/>
                  </a:cubicBezTo>
                  <a:cubicBezTo>
                    <a:pt y="1828" x="106972"/>
                    <a:pt y="1890" x="107092"/>
                    <a:pt y="1971" x="107207"/>
                  </a:cubicBezTo>
                  <a:lnTo>
                    <a:pt y="1438" x="107207"/>
                  </a:lnTo>
                  <a:cubicBezTo>
                    <a:pt y="1377" x="107095"/>
                    <a:pt y="1331" x="106972"/>
                    <a:pt y="1300" x="106839"/>
                  </a:cubicBezTo>
                  <a:cubicBezTo>
                    <a:pt y="1269" x="106705"/>
                    <a:pt y="1254" x="106563"/>
                    <a:pt y="1254" x="106412"/>
                  </a:cubicBezTo>
                  <a:close/>
                  <a:moveTo>
                    <a:pt y="1254" x="110400"/>
                  </a:moveTo>
                  <a:cubicBezTo>
                    <a:pt y="1254" x="110044"/>
                    <a:pt y="1413" x="109764"/>
                    <a:pt y="1732" x="109562"/>
                  </a:cubicBezTo>
                  <a:cubicBezTo>
                    <a:pt y="2051" x="109360"/>
                    <a:pt y="2493" x="109259"/>
                    <a:pt y="3057" x="109259"/>
                  </a:cubicBezTo>
                  <a:cubicBezTo>
                    <a:pt y="3619" x="109259"/>
                    <a:pt y="4060" x="109360"/>
                    <a:pt y="4380" x="109562"/>
                  </a:cubicBezTo>
                  <a:cubicBezTo>
                    <a:pt y="4700" x="109764"/>
                    <a:pt y="4860" x="110044"/>
                    <a:pt y="4860" x="110400"/>
                  </a:cubicBezTo>
                  <a:cubicBezTo>
                    <a:pt y="4860" x="110756"/>
                    <a:pt y="4700" x="111035"/>
                    <a:pt y="4380" x="111237"/>
                  </a:cubicBezTo>
                  <a:cubicBezTo>
                    <a:pt y="4060" x="111440"/>
                    <a:pt y="3619" x="111542"/>
                    <a:pt y="3057" x="111542"/>
                  </a:cubicBezTo>
                  <a:cubicBezTo>
                    <a:pt y="2493" x="111542"/>
                    <a:pt y="2051" x="111440"/>
                    <a:pt y="1732" x="111237"/>
                  </a:cubicBezTo>
                  <a:cubicBezTo>
                    <a:pt y="1413" x="111035"/>
                    <a:pt y="1254" x="110756"/>
                    <a:pt y="1254" x="110400"/>
                  </a:cubicBezTo>
                  <a:close/>
                  <a:moveTo>
                    <a:pt y="1254" x="120972"/>
                  </a:moveTo>
                  <a:cubicBezTo>
                    <a:pt y="1254" x="120599"/>
                    <a:pt y="1419" x="120303"/>
                    <a:pt y="1749" x="120083"/>
                  </a:cubicBezTo>
                  <a:cubicBezTo>
                    <a:pt y="2079" x="119863"/>
                    <a:pt y="2525" x="119753"/>
                    <a:pt y="3087" x="119753"/>
                  </a:cubicBezTo>
                  <a:cubicBezTo>
                    <a:pt y="3631" x="119753"/>
                    <a:pt y="4062" x="119869"/>
                    <a:pt y="4381" x="120101"/>
                  </a:cubicBezTo>
                  <a:cubicBezTo>
                    <a:pt y="4700" x="120332"/>
                    <a:pt y="4860" x="120646"/>
                    <a:pt y="4860" x="121043"/>
                  </a:cubicBezTo>
                  <a:cubicBezTo>
                    <a:pt y="4860" x="121202"/>
                    <a:pt y="4837" x="121358"/>
                    <a:pt y="4792" x="121512"/>
                  </a:cubicBezTo>
                  <a:cubicBezTo>
                    <a:pt y="4747" x="121666"/>
                    <a:pt y="4682" x="121816"/>
                    <a:pt y="4596" x="121962"/>
                  </a:cubicBezTo>
                  <a:lnTo>
                    <a:pt y="4062" x="121962"/>
                  </a:lnTo>
                  <a:cubicBezTo>
                    <a:pt y="4169" x="121817"/>
                    <a:pt y="4248" x="121671"/>
                    <a:pt y="4302" x="121524"/>
                  </a:cubicBezTo>
                  <a:cubicBezTo>
                    <a:pt y="4355" x="121377"/>
                    <a:pt y="4381" x="121225"/>
                    <a:pt y="4381" x="121068"/>
                  </a:cubicBezTo>
                  <a:cubicBezTo>
                    <a:pt y="4381" x="120797"/>
                    <a:pt y="4280" x="120585"/>
                    <a:pt y="4076" x="120434"/>
                  </a:cubicBezTo>
                  <a:cubicBezTo>
                    <a:pt y="3873" x="120282"/>
                    <a:pt y="3577" x="120197"/>
                    <a:pt y="3189" x="120179"/>
                  </a:cubicBezTo>
                  <a:lnTo>
                    <a:pt y="3189" x="122058"/>
                  </a:lnTo>
                  <a:lnTo>
                    <a:pt y="2913" x="122058"/>
                  </a:lnTo>
                  <a:cubicBezTo>
                    <a:pt y="2402" x="122058"/>
                    <a:pt y="1998" x="121961"/>
                    <a:pt y="1700" x="121766"/>
                  </a:cubicBezTo>
                  <a:cubicBezTo>
                    <a:pt y="1403" x="121571"/>
                    <a:pt y="1254" x="121307"/>
                    <a:pt y="1254" x="120972"/>
                  </a:cubicBezTo>
                  <a:close/>
                  <a:moveTo>
                    <a:pt y="1254" x="126999"/>
                  </a:moveTo>
                  <a:cubicBezTo>
                    <a:pt y="1254" x="126626"/>
                    <a:pt y="1419" x="126330"/>
                    <a:pt y="1749" x="126110"/>
                  </a:cubicBezTo>
                  <a:cubicBezTo>
                    <a:pt y="2079" x="125890"/>
                    <a:pt y="2525" x="125780"/>
                    <a:pt y="3087" x="125780"/>
                  </a:cubicBezTo>
                  <a:cubicBezTo>
                    <a:pt y="3631" x="125780"/>
                    <a:pt y="4062" x="125896"/>
                    <a:pt y="4381" x="126128"/>
                  </a:cubicBezTo>
                  <a:cubicBezTo>
                    <a:pt y="4700" x="126359"/>
                    <a:pt y="4860" x="126673"/>
                    <a:pt y="4860" x="127070"/>
                  </a:cubicBezTo>
                  <a:cubicBezTo>
                    <a:pt y="4860" x="127229"/>
                    <a:pt y="4837" x="127385"/>
                    <a:pt y="4792" x="127539"/>
                  </a:cubicBezTo>
                  <a:cubicBezTo>
                    <a:pt y="4747" x="127693"/>
                    <a:pt y="4682" x="127843"/>
                    <a:pt y="4596" x="127989"/>
                  </a:cubicBezTo>
                  <a:lnTo>
                    <a:pt y="4062" x="127989"/>
                  </a:lnTo>
                  <a:cubicBezTo>
                    <a:pt y="4169" x="127844"/>
                    <a:pt y="4248" x="127698"/>
                    <a:pt y="4302" x="127551"/>
                  </a:cubicBezTo>
                  <a:cubicBezTo>
                    <a:pt y="4355" x="127404"/>
                    <a:pt y="4381" x="127252"/>
                    <a:pt y="4381" x="127095"/>
                  </a:cubicBezTo>
                  <a:cubicBezTo>
                    <a:pt y="4381" x="126824"/>
                    <a:pt y="4280" x="126612"/>
                    <a:pt y="4076" x="126461"/>
                  </a:cubicBezTo>
                  <a:cubicBezTo>
                    <a:pt y="3873" x="126309"/>
                    <a:pt y="3577" x="126224"/>
                    <a:pt y="3189" x="126206"/>
                  </a:cubicBezTo>
                  <a:lnTo>
                    <a:pt y="3189" x="128085"/>
                  </a:lnTo>
                  <a:lnTo>
                    <a:pt y="2913" x="128085"/>
                  </a:lnTo>
                  <a:cubicBezTo>
                    <a:pt y="2402" x="128085"/>
                    <a:pt y="1998" x="127988"/>
                    <a:pt y="1700" x="127793"/>
                  </a:cubicBezTo>
                  <a:cubicBezTo>
                    <a:pt y="1403" x="127598"/>
                    <a:pt y="1254" x="127334"/>
                    <a:pt y="1254" x="126999"/>
                  </a:cubicBezTo>
                  <a:close/>
                  <a:moveTo>
                    <a:pt y="1254" x="25170"/>
                  </a:moveTo>
                  <a:cubicBezTo>
                    <a:pt y="1254" x="24865"/>
                    <a:pt y="1414" x="24619"/>
                    <a:pt y="1735" x="24433"/>
                  </a:cubicBezTo>
                  <a:cubicBezTo>
                    <a:pt y="2056" x="24246"/>
                    <a:pt y="2482" x="24153"/>
                    <a:pt y="3014" x="24153"/>
                  </a:cubicBezTo>
                  <a:cubicBezTo>
                    <a:pt y="3543" x="24153"/>
                    <a:pt y="3968" x="24246"/>
                    <a:pt y="4289" x="24433"/>
                  </a:cubicBezTo>
                  <a:cubicBezTo>
                    <a:pt y="4610" x="24619"/>
                    <a:pt y="4771" x="24865"/>
                    <a:pt y="4771" x="25170"/>
                  </a:cubicBezTo>
                  <a:cubicBezTo>
                    <a:pt y="4771" x="25354"/>
                    <a:pt y="4721" x="25511"/>
                    <a:pt y="4620" x="25643"/>
                  </a:cubicBezTo>
                  <a:cubicBezTo>
                    <a:pt y="4520" x="25775"/>
                    <a:pt y="4369" x="25883"/>
                    <a:pt y="4167" x="25967"/>
                  </a:cubicBezTo>
                  <a:lnTo>
                    <a:pt y="4446" x="25967"/>
                  </a:lnTo>
                  <a:cubicBezTo>
                    <a:pt y="4836" x="25967"/>
                    <a:pt y="5128" x="25901"/>
                    <a:pt y="5321" x="25767"/>
                  </a:cubicBezTo>
                  <a:cubicBezTo>
                    <a:pt y="5514" x="25634"/>
                    <a:pt y="5611" x="25434"/>
                    <a:pt y="5611" x="25166"/>
                  </a:cubicBezTo>
                  <a:cubicBezTo>
                    <a:pt y="5611" x="25044"/>
                    <a:pt y="5589" x="24925"/>
                    <a:pt y="5546" x="24808"/>
                  </a:cubicBezTo>
                  <a:cubicBezTo>
                    <a:pt y="5503" x="24691"/>
                    <a:pt y="5437" x="24573"/>
                    <a:pt y="5347" x="24453"/>
                  </a:cubicBezTo>
                  <a:lnTo>
                    <a:pt y="5896" x="24453"/>
                  </a:lnTo>
                  <a:cubicBezTo>
                    <a:pt y="5957" x="24573"/>
                    <a:pt y="6003" x="24696"/>
                    <a:pt y="6032" x="24824"/>
                  </a:cubicBezTo>
                  <a:cubicBezTo>
                    <a:pt y="6062" x="24951"/>
                    <a:pt y="6077" x="25086"/>
                    <a:pt y="6077" x="25230"/>
                  </a:cubicBezTo>
                  <a:cubicBezTo>
                    <a:pt y="6077" x="25618"/>
                    <a:pt y="5934" x="25906"/>
                    <a:pt y="5649" x="26094"/>
                  </a:cubicBezTo>
                  <a:cubicBezTo>
                    <a:pt y="5364" x="26282"/>
                    <a:pt y="4929" x="26376"/>
                    <a:pt y="4344" x="26376"/>
                  </a:cubicBezTo>
                  <a:lnTo>
                    <a:pt y="1337" x="26376"/>
                  </a:lnTo>
                  <a:lnTo>
                    <a:pt y="1337" x="25967"/>
                  </a:lnTo>
                  <a:lnTo>
                    <a:pt y="1858" x="25967"/>
                  </a:lnTo>
                  <a:cubicBezTo>
                    <a:pt y="1656" x="25883"/>
                    <a:pt y="1504" x="25775"/>
                    <a:pt y="1404" x="25643"/>
                  </a:cubicBezTo>
                  <a:cubicBezTo>
                    <a:pt y="1304" x="25511"/>
                    <a:pt y="1254" x="25354"/>
                    <a:pt y="1254" x="25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y="482475" x="16400"/>
              <a:ext cy="151925" cx="3108725"/>
            </a:xfrm>
            <a:custGeom>
              <a:pathLst>
                <a:path w="124349" extrusionOk="0" h="6077">
                  <a:moveTo>
                    <a:pt y="0" x="41198"/>
                  </a:moveTo>
                  <a:lnTo>
                    <a:pt y="715" x="41198"/>
                  </a:lnTo>
                  <a:lnTo>
                    <a:pt y="715" x="41606"/>
                  </a:lnTo>
                  <a:lnTo>
                    <a:pt y="0" x="41606"/>
                  </a:lnTo>
                  <a:close/>
                  <a:moveTo>
                    <a:pt y="0" x="58701"/>
                  </a:moveTo>
                  <a:lnTo>
                    <a:pt y="715" x="58701"/>
                  </a:lnTo>
                  <a:lnTo>
                    <a:pt y="715" x="59109"/>
                  </a:lnTo>
                  <a:lnTo>
                    <a:pt y="0" x="59109"/>
                  </a:lnTo>
                  <a:close/>
                  <a:moveTo>
                    <a:pt y="0" x="69983"/>
                  </a:moveTo>
                  <a:lnTo>
                    <a:pt y="715" x="69983"/>
                  </a:lnTo>
                  <a:lnTo>
                    <a:pt y="715" x="70391"/>
                  </a:lnTo>
                  <a:lnTo>
                    <a:pt y="0" x="70391"/>
                  </a:lnTo>
                  <a:close/>
                  <a:moveTo>
                    <a:pt y="0" x="111923"/>
                  </a:moveTo>
                  <a:lnTo>
                    <a:pt y="715" x="111923"/>
                  </a:lnTo>
                  <a:lnTo>
                    <a:pt y="715" x="112331"/>
                  </a:lnTo>
                  <a:lnTo>
                    <a:pt y="0" x="112331"/>
                  </a:lnTo>
                  <a:close/>
                  <a:moveTo>
                    <a:pt y="1732" x="8702"/>
                  </a:moveTo>
                  <a:cubicBezTo>
                    <a:pt y="1732" x="8903"/>
                    <a:pt y="1824" x="9065"/>
                    <a:pt y="2008" x="9187"/>
                  </a:cubicBezTo>
                  <a:cubicBezTo>
                    <a:pt y="2192" x="9309"/>
                    <a:pt y="2439" x="9371"/>
                    <a:pt y="2747" x="9374"/>
                  </a:cubicBezTo>
                  <a:lnTo>
                    <a:pt y="2750" x="7918"/>
                  </a:lnTo>
                  <a:cubicBezTo>
                    <a:pt y="2427" x="7939"/>
                    <a:pt y="2177" x="8017"/>
                    <a:pt y="1999" x="8154"/>
                  </a:cubicBezTo>
                  <a:cubicBezTo>
                    <a:pt y="1821" x="8291"/>
                    <a:pt y="1732" x="8474"/>
                    <a:pt y="1732" x="8702"/>
                  </a:cubicBezTo>
                  <a:close/>
                  <a:moveTo>
                    <a:pt y="1732" x="38000"/>
                  </a:moveTo>
                  <a:cubicBezTo>
                    <a:pt y="1732" x="38201"/>
                    <a:pt y="1824" x="38363"/>
                    <a:pt y="2008" x="38485"/>
                  </a:cubicBezTo>
                  <a:cubicBezTo>
                    <a:pt y="2192" x="38607"/>
                    <a:pt y="2439" x="38669"/>
                    <a:pt y="2747" x="38672"/>
                  </a:cubicBezTo>
                  <a:lnTo>
                    <a:pt y="2750" x="37216"/>
                  </a:lnTo>
                  <a:cubicBezTo>
                    <a:pt y="2427" x="37237"/>
                    <a:pt y="2177" x="37315"/>
                    <a:pt y="1999" x="37452"/>
                  </a:cubicBezTo>
                  <a:cubicBezTo>
                    <a:pt y="1821" x="37589"/>
                    <a:pt y="1732" x="37772"/>
                    <a:pt y="1732" x="38000"/>
                  </a:cubicBezTo>
                  <a:close/>
                  <a:moveTo>
                    <a:pt y="1732" x="50210"/>
                  </a:moveTo>
                  <a:cubicBezTo>
                    <a:pt y="1732" x="50411"/>
                    <a:pt y="1824" x="50573"/>
                    <a:pt y="2008" x="50695"/>
                  </a:cubicBezTo>
                  <a:cubicBezTo>
                    <a:pt y="2192" x="50817"/>
                    <a:pt y="2439" x="50879"/>
                    <a:pt y="2747" x="50882"/>
                  </a:cubicBezTo>
                  <a:lnTo>
                    <a:pt y="2750" x="49426"/>
                  </a:lnTo>
                  <a:cubicBezTo>
                    <a:pt y="2427" x="49447"/>
                    <a:pt y="2177" x="49525"/>
                    <a:pt y="1999" x="49662"/>
                  </a:cubicBezTo>
                  <a:cubicBezTo>
                    <a:pt y="1821" x="49799"/>
                    <a:pt y="1732" x="49982"/>
                    <a:pt y="1732" x="50210"/>
                  </a:cubicBezTo>
                  <a:close/>
                  <a:moveTo>
                    <a:pt y="1732" x="63898"/>
                  </a:moveTo>
                  <a:cubicBezTo>
                    <a:pt y="1732" x="64099"/>
                    <a:pt y="1824" x="64261"/>
                    <a:pt y="2008" x="64383"/>
                  </a:cubicBezTo>
                  <a:cubicBezTo>
                    <a:pt y="2192" x="64505"/>
                    <a:pt y="2439" x="64567"/>
                    <a:pt y="2747" x="64570"/>
                  </a:cubicBezTo>
                  <a:lnTo>
                    <a:pt y="2750" x="63114"/>
                  </a:lnTo>
                  <a:cubicBezTo>
                    <a:pt y="2427" x="63135"/>
                    <a:pt y="2177" x="63213"/>
                    <a:pt y="1999" x="63350"/>
                  </a:cubicBezTo>
                  <a:cubicBezTo>
                    <a:pt y="1821" x="63487"/>
                    <a:pt y="1732" x="63670"/>
                    <a:pt y="1732" x="63898"/>
                  </a:cubicBezTo>
                  <a:close/>
                  <a:moveTo>
                    <a:pt y="1732" x="123268"/>
                  </a:moveTo>
                  <a:cubicBezTo>
                    <a:pt y="1732" x="123469"/>
                    <a:pt y="1824" x="123631"/>
                    <a:pt y="2008" x="123753"/>
                  </a:cubicBezTo>
                  <a:cubicBezTo>
                    <a:pt y="2192" x="123875"/>
                    <a:pt y="2439" x="123937"/>
                    <a:pt y="2747" x="123940"/>
                  </a:cubicBezTo>
                  <a:lnTo>
                    <a:pt y="2750" x="122484"/>
                  </a:lnTo>
                  <a:cubicBezTo>
                    <a:pt y="2427" x="122504"/>
                    <a:pt y="2177" x="122583"/>
                    <a:pt y="1999" x="122720"/>
                  </a:cubicBezTo>
                  <a:cubicBezTo>
                    <a:pt y="1821" x="122857"/>
                    <a:pt y="1732" x="123040"/>
                    <a:pt y="1732" x="123268"/>
                  </a:cubicBezTo>
                  <a:close/>
                  <a:moveTo>
                    <a:pt y="1732" x="80257"/>
                  </a:moveTo>
                  <a:cubicBezTo>
                    <a:pt y="1732" x="80475"/>
                    <a:pt y="1852" x="80647"/>
                    <a:pt y="2090" x="80775"/>
                  </a:cubicBezTo>
                  <a:cubicBezTo>
                    <a:pt y="2328" x="80902"/>
                    <a:pt y="2650" x="80966"/>
                    <a:pt y="3057" x="80966"/>
                  </a:cubicBezTo>
                  <a:cubicBezTo>
                    <a:pt y="3466" x="80966"/>
                    <a:pt y="3789" x="80902"/>
                    <a:pt y="4026" x="80775"/>
                  </a:cubicBezTo>
                  <a:cubicBezTo>
                    <a:pt y="4263" x="80647"/>
                    <a:pt y="4381" x="80475"/>
                    <a:pt y="4381" x="80257"/>
                  </a:cubicBezTo>
                  <a:cubicBezTo>
                    <a:pt y="4381" x="80037"/>
                    <a:pt y="4263" x="79863"/>
                    <a:pt y="4027" x="79737"/>
                  </a:cubicBezTo>
                  <a:cubicBezTo>
                    <a:pt y="3791" x="79610"/>
                    <a:pt y="3468" x="79547"/>
                    <a:pt y="3057" x="79547"/>
                  </a:cubicBezTo>
                  <a:cubicBezTo>
                    <a:pt y="2646" x="79547"/>
                    <a:pt y="2323" x="79611"/>
                    <a:pt y="2087" x="79738"/>
                  </a:cubicBezTo>
                  <a:cubicBezTo>
                    <a:pt y="1850" x="79865"/>
                    <a:pt y="1732" x="80038"/>
                    <a:pt y="1732" x="80257"/>
                  </a:cubicBezTo>
                  <a:close/>
                  <a:moveTo>
                    <a:pt y="3045" x="16318"/>
                  </a:moveTo>
                  <a:lnTo>
                    <a:pt y="3170" x="16318"/>
                  </a:lnTo>
                  <a:cubicBezTo>
                    <a:pt y="3538" x="16318"/>
                    <a:pt y="3833" x="16250"/>
                    <a:pt y="4055" x="16113"/>
                  </a:cubicBezTo>
                  <a:cubicBezTo>
                    <a:pt y="4277" x="15976"/>
                    <a:pt y="4388" x="15794"/>
                    <a:pt y="4388" x="15568"/>
                  </a:cubicBezTo>
                  <a:cubicBezTo>
                    <a:pt y="4388" x="15403"/>
                    <a:pt y="4329" x="15274"/>
                    <a:pt y="4211" x="15178"/>
                  </a:cubicBezTo>
                  <a:cubicBezTo>
                    <a:pt y="4094" x="15083"/>
                    <a:pt y="3935" x="15035"/>
                    <a:pt y="3734" x="15035"/>
                  </a:cubicBezTo>
                  <a:cubicBezTo>
                    <a:pt y="3483" x="15035"/>
                    <a:pt y="3305" x="15099"/>
                    <a:pt y="3201" x="15226"/>
                  </a:cubicBezTo>
                  <a:cubicBezTo>
                    <a:pt y="3097" x="15353"/>
                    <a:pt y="3045" x="15582"/>
                    <a:pt y="3045" x="15912"/>
                  </a:cubicBezTo>
                  <a:close/>
                  <a:moveTo>
                    <a:pt y="1726" x="47216"/>
                  </a:moveTo>
                  <a:cubicBezTo>
                    <a:pt y="1726" x="47432"/>
                    <a:pt y="1844" x="47602"/>
                    <a:pt y="2080" x="47727"/>
                  </a:cubicBezTo>
                  <a:cubicBezTo>
                    <a:pt y="2316" x="47851"/>
                    <a:pt y="2642" x="47913"/>
                    <a:pt y="3057" x="47913"/>
                  </a:cubicBezTo>
                  <a:cubicBezTo>
                    <a:pt y="3472" x="47913"/>
                    <a:pt y="3797" x="47851"/>
                    <a:pt y="4033" x="47727"/>
                  </a:cubicBezTo>
                  <a:cubicBezTo>
                    <a:pt y="4269" x="47602"/>
                    <a:pt y="4388" x="47432"/>
                    <a:pt y="4388" x="47216"/>
                  </a:cubicBezTo>
                  <a:cubicBezTo>
                    <a:pt y="4388" x="47000"/>
                    <a:pt y="4269" x="46830"/>
                    <a:pt y="4033" x="46706"/>
                  </a:cubicBezTo>
                  <a:cubicBezTo>
                    <a:pt y="3797" x="46583"/>
                    <a:pt y="3472" x="46521"/>
                    <a:pt y="3057" x="46521"/>
                  </a:cubicBezTo>
                  <a:cubicBezTo>
                    <a:pt y="2642" x="46521"/>
                    <a:pt y="2316" x="46583"/>
                    <a:pt y="2080" x="46706"/>
                  </a:cubicBezTo>
                  <a:cubicBezTo>
                    <a:pt y="1844" x="46830"/>
                    <a:pt y="1726" x="47000"/>
                    <a:pt y="1726" x="47216"/>
                  </a:cubicBezTo>
                  <a:close/>
                  <a:moveTo>
                    <a:pt y="1726" x="61055"/>
                  </a:moveTo>
                  <a:cubicBezTo>
                    <a:pt y="1726" x="61271"/>
                    <a:pt y="1844" x="61441"/>
                    <a:pt y="2080" x="61565"/>
                  </a:cubicBezTo>
                  <a:cubicBezTo>
                    <a:pt y="2316" x="61688"/>
                    <a:pt y="2642" x="61750"/>
                    <a:pt y="3057" x="61750"/>
                  </a:cubicBezTo>
                  <a:cubicBezTo>
                    <a:pt y="3472" x="61750"/>
                    <a:pt y="3797" x="61688"/>
                    <a:pt y="4033" x="61565"/>
                  </a:cubicBezTo>
                  <a:cubicBezTo>
                    <a:pt y="4269" x="61441"/>
                    <a:pt y="4388" x="61271"/>
                    <a:pt y="4388" x="61055"/>
                  </a:cubicBezTo>
                  <a:cubicBezTo>
                    <a:pt y="4388" x="60839"/>
                    <a:pt y="4269" x="60669"/>
                    <a:pt y="4033" x="60545"/>
                  </a:cubicBezTo>
                  <a:cubicBezTo>
                    <a:pt y="3797" x="60422"/>
                    <a:pt y="3472" x="60360"/>
                    <a:pt y="3057" x="60360"/>
                  </a:cubicBezTo>
                  <a:cubicBezTo>
                    <a:pt y="2642" x="60360"/>
                    <a:pt y="2316" x="60422"/>
                    <a:pt y="2080" x="60545"/>
                  </a:cubicBezTo>
                  <a:cubicBezTo>
                    <a:pt y="1844" x="60669"/>
                    <a:pt y="1726" x="60839"/>
                    <a:pt y="1726" x="61055"/>
                  </a:cubicBezTo>
                  <a:close/>
                  <a:moveTo>
                    <a:pt y="1726" x="66589"/>
                  </a:moveTo>
                  <a:cubicBezTo>
                    <a:pt y="1726" x="66805"/>
                    <a:pt y="1844" x="66975"/>
                    <a:pt y="2080" x="67100"/>
                  </a:cubicBezTo>
                  <a:cubicBezTo>
                    <a:pt y="2316" x="67224"/>
                    <a:pt y="2642" x="67286"/>
                    <a:pt y="3057" x="67286"/>
                  </a:cubicBezTo>
                  <a:cubicBezTo>
                    <a:pt y="3472" x="67286"/>
                    <a:pt y="3797" x="67224"/>
                    <a:pt y="4033" x="67100"/>
                  </a:cubicBezTo>
                  <a:cubicBezTo>
                    <a:pt y="4269" x="66975"/>
                    <a:pt y="4388" x="66805"/>
                    <a:pt y="4388" x="66589"/>
                  </a:cubicBezTo>
                  <a:cubicBezTo>
                    <a:pt y="4388" x="66373"/>
                    <a:pt y="4269" x="66203"/>
                    <a:pt y="4033" x="66079"/>
                  </a:cubicBezTo>
                  <a:cubicBezTo>
                    <a:pt y="3797" x="65956"/>
                    <a:pt y="3472" x="65894"/>
                    <a:pt y="3057" x="65894"/>
                  </a:cubicBezTo>
                  <a:cubicBezTo>
                    <a:pt y="2642" x="65894"/>
                    <a:pt y="2316" x="65956"/>
                    <a:pt y="2080" x="66079"/>
                  </a:cubicBezTo>
                  <a:cubicBezTo>
                    <a:pt y="1844" x="66203"/>
                    <a:pt y="1726" x="66373"/>
                    <a:pt y="1726" x="66589"/>
                  </a:cubicBezTo>
                  <a:close/>
                  <a:moveTo>
                    <a:pt y="1726" x="84885"/>
                  </a:moveTo>
                  <a:cubicBezTo>
                    <a:pt y="1726" x="85101"/>
                    <a:pt y="1844" x="85271"/>
                    <a:pt y="2080" x="85396"/>
                  </a:cubicBezTo>
                  <a:cubicBezTo>
                    <a:pt y="2316" x="85520"/>
                    <a:pt y="2642" x="85582"/>
                    <a:pt y="3057" x="85582"/>
                  </a:cubicBezTo>
                  <a:cubicBezTo>
                    <a:pt y="3472" x="85582"/>
                    <a:pt y="3797" x="85520"/>
                    <a:pt y="4033" x="85396"/>
                  </a:cubicBezTo>
                  <a:cubicBezTo>
                    <a:pt y="4269" x="85271"/>
                    <a:pt y="4388" x="85101"/>
                    <a:pt y="4388" x="84885"/>
                  </a:cubicBezTo>
                  <a:cubicBezTo>
                    <a:pt y="4388" x="84669"/>
                    <a:pt y="4269" x="84499"/>
                    <a:pt y="4033" x="84375"/>
                  </a:cubicBezTo>
                  <a:cubicBezTo>
                    <a:pt y="3797" x="84252"/>
                    <a:pt y="3472" x="84190"/>
                    <a:pt y="3057" x="84190"/>
                  </a:cubicBezTo>
                  <a:cubicBezTo>
                    <a:pt y="2642" x="84190"/>
                    <a:pt y="2316" x="84252"/>
                    <a:pt y="2080" x="84375"/>
                  </a:cubicBezTo>
                  <a:cubicBezTo>
                    <a:pt y="1844" x="84499"/>
                    <a:pt y="1726" x="84669"/>
                    <a:pt y="1726" x="84885"/>
                  </a:cubicBezTo>
                  <a:close/>
                  <a:moveTo>
                    <a:pt y="1726" x="93033"/>
                  </a:moveTo>
                  <a:cubicBezTo>
                    <a:pt y="1726" x="93249"/>
                    <a:pt y="1844" x="93419"/>
                    <a:pt y="2080" x="93544"/>
                  </a:cubicBezTo>
                  <a:cubicBezTo>
                    <a:pt y="2316" x="93668"/>
                    <a:pt y="2642" x="93730"/>
                    <a:pt y="3057" x="93730"/>
                  </a:cubicBezTo>
                  <a:cubicBezTo>
                    <a:pt y="3472" x="93730"/>
                    <a:pt y="3797" x="93668"/>
                    <a:pt y="4033" x="93544"/>
                  </a:cubicBezTo>
                  <a:cubicBezTo>
                    <a:pt y="4269" x="93419"/>
                    <a:pt y="4388" x="93249"/>
                    <a:pt y="4388" x="93033"/>
                  </a:cubicBezTo>
                  <a:cubicBezTo>
                    <a:pt y="4388" x="92817"/>
                    <a:pt y="4269" x="92647"/>
                    <a:pt y="4033" x="92523"/>
                  </a:cubicBezTo>
                  <a:cubicBezTo>
                    <a:pt y="3797" x="92400"/>
                    <a:pt y="3472" x="92338"/>
                    <a:pt y="3057" x="92338"/>
                  </a:cubicBezTo>
                  <a:cubicBezTo>
                    <a:pt y="2642" x="92338"/>
                    <a:pt y="2316" x="92400"/>
                    <a:pt y="2080" x="92523"/>
                  </a:cubicBezTo>
                  <a:cubicBezTo>
                    <a:pt y="1844" x="92647"/>
                    <a:pt y="1726" x="92817"/>
                    <a:pt y="1726" x="93033"/>
                  </a:cubicBezTo>
                  <a:close/>
                  <a:moveTo>
                    <a:pt y="3045" x="98387"/>
                  </a:moveTo>
                  <a:lnTo>
                    <a:pt y="3170" x="98387"/>
                  </a:lnTo>
                  <a:cubicBezTo>
                    <a:pt y="3538" x="98387"/>
                    <a:pt y="3833" x="98319"/>
                    <a:pt y="4055" x="98182"/>
                  </a:cubicBezTo>
                  <a:cubicBezTo>
                    <a:pt y="4277" x="98045"/>
                    <a:pt y="4388" x="97863"/>
                    <a:pt y="4388" x="97637"/>
                  </a:cubicBezTo>
                  <a:cubicBezTo>
                    <a:pt y="4388" x="97472"/>
                    <a:pt y="4329" x="97343"/>
                    <a:pt y="4211" x="97247"/>
                  </a:cubicBezTo>
                  <a:cubicBezTo>
                    <a:pt y="4094" x="97152"/>
                    <a:pt y="3935" x="97104"/>
                    <a:pt y="3734" x="97104"/>
                  </a:cubicBezTo>
                  <a:cubicBezTo>
                    <a:pt y="3483" x="97104"/>
                    <a:pt y="3305" x="97168"/>
                    <a:pt y="3201" x="97295"/>
                  </a:cubicBezTo>
                  <a:cubicBezTo>
                    <a:pt y="3097" x="97422"/>
                    <a:pt y="3045" x="97651"/>
                    <a:pt y="3045" x="97981"/>
                  </a:cubicBezTo>
                  <a:close/>
                  <a:moveTo>
                    <a:pt y="3045" x="106339"/>
                  </a:moveTo>
                  <a:lnTo>
                    <a:pt y="3170" x="106339"/>
                  </a:lnTo>
                  <a:cubicBezTo>
                    <a:pt y="3538" x="106339"/>
                    <a:pt y="3833" x="106271"/>
                    <a:pt y="4055" x="106134"/>
                  </a:cubicBezTo>
                  <a:cubicBezTo>
                    <a:pt y="4277" x="105997"/>
                    <a:pt y="4388" x="105815"/>
                    <a:pt y="4388" x="105589"/>
                  </a:cubicBezTo>
                  <a:cubicBezTo>
                    <a:pt y="4388" x="105424"/>
                    <a:pt y="4329" x="105295"/>
                    <a:pt y="4211" x="105199"/>
                  </a:cubicBezTo>
                  <a:cubicBezTo>
                    <a:pt y="4094" x="105104"/>
                    <a:pt y="3935" x="105056"/>
                    <a:pt y="3734" x="105056"/>
                  </a:cubicBezTo>
                  <a:cubicBezTo>
                    <a:pt y="3483" x="105056"/>
                    <a:pt y="3305" x="105120"/>
                    <a:pt y="3201" x="105247"/>
                  </a:cubicBezTo>
                  <a:cubicBezTo>
                    <a:pt y="3097" x="105374"/>
                    <a:pt y="3045" x="105603"/>
                    <a:pt y="3045" x="105933"/>
                  </a:cubicBezTo>
                  <a:close/>
                  <a:moveTo>
                    <a:pt y="1726" x="110126"/>
                  </a:moveTo>
                  <a:cubicBezTo>
                    <a:pt y="1726" x="110342"/>
                    <a:pt y="1844" x="110512"/>
                    <a:pt y="2080" x="110636"/>
                  </a:cubicBezTo>
                  <a:cubicBezTo>
                    <a:pt y="2316" x="110759"/>
                    <a:pt y="2642" x="110821"/>
                    <a:pt y="3057" x="110821"/>
                  </a:cubicBezTo>
                  <a:cubicBezTo>
                    <a:pt y="3472" x="110821"/>
                    <a:pt y="3797" x="110759"/>
                    <a:pt y="4033" x="110636"/>
                  </a:cubicBezTo>
                  <a:cubicBezTo>
                    <a:pt y="4269" x="110512"/>
                    <a:pt y="4388" x="110342"/>
                    <a:pt y="4388" x="110126"/>
                  </a:cubicBezTo>
                  <a:cubicBezTo>
                    <a:pt y="4388" x="109910"/>
                    <a:pt y="4269" x="109740"/>
                    <a:pt y="4033" x="109616"/>
                  </a:cubicBezTo>
                  <a:cubicBezTo>
                    <a:pt y="3797" x="109493"/>
                    <a:pt y="3472" x="109431"/>
                    <a:pt y="3057" x="109431"/>
                  </a:cubicBezTo>
                  <a:cubicBezTo>
                    <a:pt y="2642" x="109431"/>
                    <a:pt y="2316" x="109493"/>
                    <a:pt y="2080" x="109616"/>
                  </a:cubicBezTo>
                  <a:cubicBezTo>
                    <a:pt y="1844" x="109740"/>
                    <a:pt y="1726" x="109910"/>
                    <a:pt y="1726" x="110126"/>
                  </a:cubicBezTo>
                  <a:close/>
                  <a:moveTo>
                    <a:pt y="193" x="0"/>
                  </a:moveTo>
                  <a:lnTo>
                    <a:pt y="4771" x="831"/>
                  </a:lnTo>
                  <a:lnTo>
                    <a:pt y="4771" x="1395"/>
                  </a:lnTo>
                  <a:lnTo>
                    <a:pt y="797" x="2101"/>
                  </a:lnTo>
                  <a:lnTo>
                    <a:pt y="4771" x="2800"/>
                  </a:lnTo>
                  <a:lnTo>
                    <a:pt y="4771" x="3364"/>
                  </a:lnTo>
                  <a:lnTo>
                    <a:pt y="193" x="4197"/>
                  </a:lnTo>
                  <a:lnTo>
                    <a:pt y="193" x="3741"/>
                  </a:lnTo>
                  <a:lnTo>
                    <a:pt y="4063" x="3047"/>
                  </a:lnTo>
                  <a:lnTo>
                    <a:pt y="193" x="2349"/>
                  </a:lnTo>
                  <a:lnTo>
                    <a:pt y="193" x="1845"/>
                  </a:lnTo>
                  <a:lnTo>
                    <a:pt y="4063" x="1150"/>
                  </a:lnTo>
                  <a:lnTo>
                    <a:pt y="193" x="453"/>
                  </a:lnTo>
                  <a:close/>
                  <a:moveTo>
                    <a:pt y="0" x="4758"/>
                  </a:moveTo>
                  <a:lnTo>
                    <a:pt y="4771" x="4758"/>
                  </a:lnTo>
                  <a:lnTo>
                    <a:pt y="4771" x="5169"/>
                  </a:lnTo>
                  <a:lnTo>
                    <a:pt y="2830" x="5169"/>
                  </a:lnTo>
                  <a:cubicBezTo>
                    <a:pt y="2495" x="5169"/>
                    <a:pt y="2230" x="5233"/>
                    <a:pt y="2036" x="5360"/>
                  </a:cubicBezTo>
                  <a:cubicBezTo>
                    <a:pt y="1842" x="5487"/>
                    <a:pt y="1745" x="5661"/>
                    <a:pt y="1745" x="5882"/>
                  </a:cubicBezTo>
                  <a:cubicBezTo>
                    <a:pt y="1745" x="6065"/>
                    <a:pt y="1825" x="6203"/>
                    <a:pt y="1987" x="6295"/>
                  </a:cubicBezTo>
                  <a:cubicBezTo>
                    <a:pt y="2148" x="6386"/>
                    <a:pt y="2392" x="6432"/>
                    <a:pt y="2717" x="6432"/>
                  </a:cubicBezTo>
                  <a:lnTo>
                    <a:pt y="4771" x="6432"/>
                  </a:lnTo>
                  <a:lnTo>
                    <a:pt y="4771" x="6841"/>
                  </a:lnTo>
                  <a:lnTo>
                    <a:pt y="2698" x="6841"/>
                  </a:lnTo>
                  <a:cubicBezTo>
                    <a:pt y="2224" x="6841"/>
                    <a:pt y="1865" x="6768"/>
                    <a:pt y="1621" x="6621"/>
                  </a:cubicBezTo>
                  <a:cubicBezTo>
                    <a:pt y="1376" x="6475"/>
                    <a:pt y="1254" x="6258"/>
                    <a:pt y="1254" x="5973"/>
                  </a:cubicBezTo>
                  <a:cubicBezTo>
                    <a:pt y="1254" x="5800"/>
                    <a:pt y="1305" x="5647"/>
                    <a:pt y="1407" x="5514"/>
                  </a:cubicBezTo>
                  <a:cubicBezTo>
                    <a:pt y="1510" x="5382"/>
                    <a:pt y="1664" x="5267"/>
                    <a:pt y="1870" x="5169"/>
                  </a:cubicBezTo>
                  <a:lnTo>
                    <a:pt y="0" x="5169"/>
                  </a:lnTo>
                  <a:close/>
                  <a:moveTo>
                    <a:pt y="1254" x="11653"/>
                  </a:moveTo>
                  <a:cubicBezTo>
                    <a:pt y="1254" x="11480"/>
                    <a:pt y="1305" x="11327"/>
                    <a:pt y="1407" x="11194"/>
                  </a:cubicBezTo>
                  <a:cubicBezTo>
                    <a:pt y="1510" x="11062"/>
                    <a:pt y="1664" x="10947"/>
                    <a:pt y="1870" x="10849"/>
                  </a:cubicBezTo>
                  <a:lnTo>
                    <a:pt y="1337" x="10849"/>
                  </a:lnTo>
                  <a:lnTo>
                    <a:pt y="1337" x="10438"/>
                  </a:lnTo>
                  <a:lnTo>
                    <a:pt y="4771" x="10438"/>
                  </a:lnTo>
                  <a:lnTo>
                    <a:pt y="4771" x="10849"/>
                  </a:lnTo>
                  <a:lnTo>
                    <a:pt y="2830" x="10849"/>
                  </a:lnTo>
                  <a:cubicBezTo>
                    <a:pt y="2495" x="10849"/>
                    <a:pt y="2230" x="10913"/>
                    <a:pt y="2036" x="11040"/>
                  </a:cubicBezTo>
                  <a:cubicBezTo>
                    <a:pt y="1842" x="11167"/>
                    <a:pt y="1745" x="11341"/>
                    <a:pt y="1745" x="11562"/>
                  </a:cubicBezTo>
                  <a:cubicBezTo>
                    <a:pt y="1745" x="11745"/>
                    <a:pt y="1825" x="11883"/>
                    <a:pt y="1987" x="11975"/>
                  </a:cubicBezTo>
                  <a:cubicBezTo>
                    <a:pt y="2148" x="12066"/>
                    <a:pt y="2392" x="12112"/>
                    <a:pt y="2717" x="12112"/>
                  </a:cubicBezTo>
                  <a:lnTo>
                    <a:pt y="4771" x="12112"/>
                  </a:lnTo>
                  <a:lnTo>
                    <a:pt y="4771" x="12521"/>
                  </a:lnTo>
                  <a:lnTo>
                    <a:pt y="2698" x="12521"/>
                  </a:lnTo>
                  <a:cubicBezTo>
                    <a:pt y="2224" x="12521"/>
                    <a:pt y="1865" x="12448"/>
                    <a:pt y="1621" x="12301"/>
                  </a:cubicBezTo>
                  <a:cubicBezTo>
                    <a:pt y="1376" x="12155"/>
                    <a:pt y="1254" x="11938"/>
                    <a:pt y="1254" x="11653"/>
                  </a:cubicBezTo>
                  <a:close/>
                  <a:moveTo>
                    <a:pt y="362" x="21377"/>
                  </a:moveTo>
                  <a:lnTo>
                    <a:pt y="1337" x="21377"/>
                  </a:lnTo>
                  <a:lnTo>
                    <a:pt y="1337" x="21077"/>
                  </a:lnTo>
                  <a:lnTo>
                    <a:pt y="1775" x="21077"/>
                  </a:lnTo>
                  <a:lnTo>
                    <a:pt y="1775" x="21377"/>
                  </a:lnTo>
                  <a:lnTo>
                    <a:pt y="3639" x="21377"/>
                  </a:lnTo>
                  <a:cubicBezTo>
                    <a:pt y="4069" x="21377"/>
                    <a:pt y="4365" x="21437"/>
                    <a:pt y="4527" x="21557"/>
                  </a:cubicBezTo>
                  <a:cubicBezTo>
                    <a:pt y="4690" x="21677"/>
                    <a:pt y="4771" x="21894"/>
                    <a:pt y="4771" x="22210"/>
                  </a:cubicBezTo>
                  <a:lnTo>
                    <a:pt y="4771" x="22629"/>
                  </a:lnTo>
                  <a:lnTo>
                    <a:pt y="4299" x="22629"/>
                  </a:lnTo>
                  <a:lnTo>
                    <a:pt y="4299" x="22210"/>
                  </a:lnTo>
                  <a:cubicBezTo>
                    <a:pt y="4299" x="22040"/>
                    <a:pt y="4259" x="21927"/>
                    <a:pt y="4179" x="21871"/>
                  </a:cubicBezTo>
                  <a:cubicBezTo>
                    <a:pt y="4099" x="21816"/>
                    <a:pt y="3919" x="21788"/>
                    <a:pt y="3639" x="21788"/>
                  </a:cubicBezTo>
                  <a:lnTo>
                    <a:pt y="1775" x="21788"/>
                  </a:lnTo>
                  <a:lnTo>
                    <a:pt y="1775" x="22629"/>
                  </a:lnTo>
                  <a:lnTo>
                    <a:pt y="1337" x="22629"/>
                  </a:lnTo>
                  <a:lnTo>
                    <a:pt y="1337" x="21788"/>
                  </a:lnTo>
                  <a:lnTo>
                    <a:pt y="362" x="21788"/>
                  </a:lnTo>
                  <a:close/>
                  <a:moveTo>
                    <a:pt y="1254" x="24399"/>
                  </a:moveTo>
                  <a:cubicBezTo>
                    <a:pt y="1254" x="24202"/>
                    <a:pt y="1305" x="24035"/>
                    <a:pt y="1406" x="23897"/>
                  </a:cubicBezTo>
                  <a:cubicBezTo>
                    <a:pt y="1507" x="23760"/>
                    <a:pt y="1662" x="23648"/>
                    <a:pt y="1870" x="23562"/>
                  </a:cubicBezTo>
                  <a:lnTo>
                    <a:pt y="1337" x="23562"/>
                  </a:lnTo>
                  <a:lnTo>
                    <a:pt y="1337" x="23151"/>
                  </a:lnTo>
                  <a:lnTo>
                    <a:pt y="4771" x="23151"/>
                  </a:lnTo>
                  <a:lnTo>
                    <a:pt y="4771" x="23562"/>
                  </a:lnTo>
                  <a:lnTo>
                    <a:pt y="2962" x="23562"/>
                  </a:lnTo>
                  <a:cubicBezTo>
                    <a:pt y="2574" x="23562"/>
                    <a:pt y="2276" x="23624"/>
                    <a:pt y="2068" x="23747"/>
                  </a:cubicBezTo>
                  <a:cubicBezTo>
                    <a:pt y="1861" x="23871"/>
                    <a:pt y="1757" x="24048"/>
                    <a:pt y="1757" x="24279"/>
                  </a:cubicBezTo>
                  <a:cubicBezTo>
                    <a:pt y="1757" x="24344"/>
                    <a:pt y="1766" x="24404"/>
                    <a:pt y="1783" x="24458"/>
                  </a:cubicBezTo>
                  <a:cubicBezTo>
                    <a:pt y="1800" x="24512"/>
                    <a:pt y="1827" x="24562"/>
                    <a:pt y="1864" x="24608"/>
                  </a:cubicBezTo>
                  <a:lnTo>
                    <a:pt y="1285" x="24606"/>
                  </a:lnTo>
                  <a:cubicBezTo>
                    <a:pt y="1275" x="24564"/>
                    <a:pt y="1267" x="24526"/>
                    <a:pt y="1262" x="24492"/>
                  </a:cubicBezTo>
                  <a:cubicBezTo>
                    <a:pt y="1257" x="24458"/>
                    <a:pt y="1254" x="24427"/>
                    <a:pt y="1254" x="24399"/>
                  </a:cubicBezTo>
                  <a:close/>
                  <a:moveTo>
                    <a:pt y="362" x="30412"/>
                  </a:moveTo>
                  <a:lnTo>
                    <a:pt y="1337" x="30412"/>
                  </a:lnTo>
                  <a:lnTo>
                    <a:pt y="1337" x="30112"/>
                  </a:lnTo>
                  <a:lnTo>
                    <a:pt y="1775" x="30112"/>
                  </a:lnTo>
                  <a:lnTo>
                    <a:pt y="1775" x="30412"/>
                  </a:lnTo>
                  <a:lnTo>
                    <a:pt y="3639" x="30412"/>
                  </a:lnTo>
                  <a:cubicBezTo>
                    <a:pt y="4069" x="30412"/>
                    <a:pt y="4365" x="30472"/>
                    <a:pt y="4527" x="30592"/>
                  </a:cubicBezTo>
                  <a:cubicBezTo>
                    <a:pt y="4690" x="30712"/>
                    <a:pt y="4771" x="30929"/>
                    <a:pt y="4771" x="31245"/>
                  </a:cubicBezTo>
                  <a:lnTo>
                    <a:pt y="4771" x="31664"/>
                  </a:lnTo>
                  <a:lnTo>
                    <a:pt y="4299" x="31664"/>
                  </a:lnTo>
                  <a:lnTo>
                    <a:pt y="4299" x="31245"/>
                  </a:lnTo>
                  <a:cubicBezTo>
                    <a:pt y="4299" x="31075"/>
                    <a:pt y="4259" x="30962"/>
                    <a:pt y="4179" x="30906"/>
                  </a:cubicBezTo>
                  <a:cubicBezTo>
                    <a:pt y="4099" x="30851"/>
                    <a:pt y="3919" x="30823"/>
                    <a:pt y="3639" x="30823"/>
                  </a:cubicBezTo>
                  <a:lnTo>
                    <a:pt y="1775" x="30823"/>
                  </a:lnTo>
                  <a:lnTo>
                    <a:pt y="1775" x="31664"/>
                  </a:lnTo>
                  <a:lnTo>
                    <a:pt y="1337" x="31664"/>
                  </a:lnTo>
                  <a:lnTo>
                    <a:pt y="1337" x="30823"/>
                  </a:lnTo>
                  <a:lnTo>
                    <a:pt y="362" x="30823"/>
                  </a:lnTo>
                  <a:close/>
                  <a:moveTo>
                    <a:pt y="1254" x="36316"/>
                  </a:moveTo>
                  <a:cubicBezTo>
                    <a:pt y="1254" x="36119"/>
                    <a:pt y="1305" x="35952"/>
                    <a:pt y="1406" x="35814"/>
                  </a:cubicBezTo>
                  <a:cubicBezTo>
                    <a:pt y="1507" x="35677"/>
                    <a:pt y="1662" x="35565"/>
                    <a:pt y="1870" x="35479"/>
                  </a:cubicBezTo>
                  <a:lnTo>
                    <a:pt y="1337" x="35479"/>
                  </a:lnTo>
                  <a:lnTo>
                    <a:pt y="1337" x="35068"/>
                  </a:lnTo>
                  <a:lnTo>
                    <a:pt y="4771" x="35068"/>
                  </a:lnTo>
                  <a:lnTo>
                    <a:pt y="4771" x="35479"/>
                  </a:lnTo>
                  <a:lnTo>
                    <a:pt y="2962" x="35479"/>
                  </a:lnTo>
                  <a:cubicBezTo>
                    <a:pt y="2574" x="35479"/>
                    <a:pt y="2276" x="35541"/>
                    <a:pt y="2068" x="35664"/>
                  </a:cubicBezTo>
                  <a:cubicBezTo>
                    <a:pt y="1861" x="35788"/>
                    <a:pt y="1757" x="35965"/>
                    <a:pt y="1757" x="36196"/>
                  </a:cubicBezTo>
                  <a:cubicBezTo>
                    <a:pt y="1757" x="36261"/>
                    <a:pt y="1766" x="36321"/>
                    <a:pt y="1783" x="36375"/>
                  </a:cubicBezTo>
                  <a:cubicBezTo>
                    <a:pt y="1800" x="36429"/>
                    <a:pt y="1827" x="36479"/>
                    <a:pt y="1864" x="36525"/>
                  </a:cubicBezTo>
                  <a:lnTo>
                    <a:pt y="1285" x="36523"/>
                  </a:lnTo>
                  <a:cubicBezTo>
                    <a:pt y="1275" x="36481"/>
                    <a:pt y="1267" x="36443"/>
                    <a:pt y="1262" x="36409"/>
                  </a:cubicBezTo>
                  <a:cubicBezTo>
                    <a:pt y="1257" x="36375"/>
                    <a:pt y="1254" x="36344"/>
                    <a:pt y="1254" x="36316"/>
                  </a:cubicBezTo>
                  <a:close/>
                  <a:moveTo>
                    <a:pt y="1337" x="41198"/>
                  </a:moveTo>
                  <a:lnTo>
                    <a:pt y="4771" x="41198"/>
                  </a:lnTo>
                  <a:lnTo>
                    <a:pt y="4771" x="41606"/>
                  </a:lnTo>
                  <a:lnTo>
                    <a:pt y="1337" x="41606"/>
                  </a:lnTo>
                  <a:close/>
                  <a:moveTo>
                    <a:pt y="1254" x="58063"/>
                  </a:moveTo>
                  <a:cubicBezTo>
                    <a:pt y="1254" x="57866"/>
                    <a:pt y="1305" x="57699"/>
                    <a:pt y="1406" x="57561"/>
                  </a:cubicBezTo>
                  <a:cubicBezTo>
                    <a:pt y="1507" x="57424"/>
                    <a:pt y="1662" x="57312"/>
                    <a:pt y="1870" x="57226"/>
                  </a:cubicBezTo>
                  <a:lnTo>
                    <a:pt y="1337" x="57226"/>
                  </a:lnTo>
                  <a:lnTo>
                    <a:pt y="1337" x="56815"/>
                  </a:lnTo>
                  <a:lnTo>
                    <a:pt y="4771" x="56815"/>
                  </a:lnTo>
                  <a:lnTo>
                    <a:pt y="4771" x="57226"/>
                  </a:lnTo>
                  <a:lnTo>
                    <a:pt y="2962" x="57226"/>
                  </a:lnTo>
                  <a:cubicBezTo>
                    <a:pt y="2574" x="57226"/>
                    <a:pt y="2276" x="57288"/>
                    <a:pt y="2068" x="57411"/>
                  </a:cubicBezTo>
                  <a:cubicBezTo>
                    <a:pt y="1861" x="57535"/>
                    <a:pt y="1757" x="57712"/>
                    <a:pt y="1757" x="57943"/>
                  </a:cubicBezTo>
                  <a:cubicBezTo>
                    <a:pt y="1757" x="58008"/>
                    <a:pt y="1766" x="58068"/>
                    <a:pt y="1783" x="58122"/>
                  </a:cubicBezTo>
                  <a:cubicBezTo>
                    <a:pt y="1800" x="58176"/>
                    <a:pt y="1827" x="58226"/>
                    <a:pt y="1864" x="58272"/>
                  </a:cubicBezTo>
                  <a:lnTo>
                    <a:pt y="1285" x="58270"/>
                  </a:lnTo>
                  <a:cubicBezTo>
                    <a:pt y="1275" x="58228"/>
                    <a:pt y="1267" x="58190"/>
                    <a:pt y="1262" x="58156"/>
                  </a:cubicBezTo>
                  <a:cubicBezTo>
                    <a:pt y="1257" x="58122"/>
                    <a:pt y="1254" x="58091"/>
                    <a:pt y="1254" x="58063"/>
                  </a:cubicBezTo>
                  <a:close/>
                  <a:moveTo>
                    <a:pt y="1337" x="58701"/>
                  </a:moveTo>
                  <a:lnTo>
                    <a:pt y="4771" x="58701"/>
                  </a:lnTo>
                  <a:lnTo>
                    <a:pt y="4771" x="59109"/>
                  </a:lnTo>
                  <a:lnTo>
                    <a:pt y="1337" x="59109"/>
                  </a:lnTo>
                  <a:close/>
                  <a:moveTo>
                    <a:pt y="1337" x="69983"/>
                  </a:moveTo>
                  <a:lnTo>
                    <a:pt y="4771" x="69983"/>
                  </a:lnTo>
                  <a:lnTo>
                    <a:pt y="4771" x="70391"/>
                  </a:lnTo>
                  <a:lnTo>
                    <a:pt y="1337" x="70391"/>
                  </a:lnTo>
                  <a:close/>
                  <a:moveTo>
                    <a:pt y="1254" x="72446"/>
                  </a:moveTo>
                  <a:cubicBezTo>
                    <a:pt y="1254" x="72273"/>
                    <a:pt y="1305" x="72120"/>
                    <a:pt y="1407" x="71987"/>
                  </a:cubicBezTo>
                  <a:cubicBezTo>
                    <a:pt y="1510" x="71855"/>
                    <a:pt y="1664" x="71740"/>
                    <a:pt y="1870" x="71642"/>
                  </a:cubicBezTo>
                  <a:lnTo>
                    <a:pt y="1337" x="71642"/>
                  </a:lnTo>
                  <a:lnTo>
                    <a:pt y="1337" x="71231"/>
                  </a:lnTo>
                  <a:lnTo>
                    <a:pt y="4771" x="71231"/>
                  </a:lnTo>
                  <a:lnTo>
                    <a:pt y="4771" x="71642"/>
                  </a:lnTo>
                  <a:lnTo>
                    <a:pt y="2830" x="71642"/>
                  </a:lnTo>
                  <a:cubicBezTo>
                    <a:pt y="2495" x="71642"/>
                    <a:pt y="2230" x="71706"/>
                    <a:pt y="2036" x="71833"/>
                  </a:cubicBezTo>
                  <a:cubicBezTo>
                    <a:pt y="1842" x="71960"/>
                    <a:pt y="1745" x="72134"/>
                    <a:pt y="1745" x="72355"/>
                  </a:cubicBezTo>
                  <a:cubicBezTo>
                    <a:pt y="1745" x="72538"/>
                    <a:pt y="1825" x="72676"/>
                    <a:pt y="1987" x="72768"/>
                  </a:cubicBezTo>
                  <a:cubicBezTo>
                    <a:pt y="2148" x="72859"/>
                    <a:pt y="2392" x="72905"/>
                    <a:pt y="2717" x="72905"/>
                  </a:cubicBezTo>
                  <a:lnTo>
                    <a:pt y="4771" x="72905"/>
                  </a:lnTo>
                  <a:lnTo>
                    <a:pt y="4771" x="73314"/>
                  </a:lnTo>
                  <a:lnTo>
                    <a:pt y="2698" x="73314"/>
                  </a:lnTo>
                  <a:cubicBezTo>
                    <a:pt y="2224" x="73314"/>
                    <a:pt y="1865" x="73241"/>
                    <a:pt y="1621" x="73094"/>
                  </a:cubicBezTo>
                  <a:cubicBezTo>
                    <a:pt y="1376" x="72948"/>
                    <a:pt y="1254" x="72731"/>
                    <a:pt y="1254" x="72446"/>
                  </a:cubicBezTo>
                  <a:close/>
                  <a:moveTo>
                    <a:pt y="1337" x="75337"/>
                  </a:moveTo>
                  <a:lnTo>
                    <a:pt y="4771" x="75988"/>
                  </a:lnTo>
                  <a:lnTo>
                    <a:pt y="4771" x="76470"/>
                  </a:lnTo>
                  <a:lnTo>
                    <a:pt y="1956" x="77007"/>
                  </a:lnTo>
                  <a:lnTo>
                    <a:pt y="4771" x="77542"/>
                  </a:lnTo>
                  <a:lnTo>
                    <a:pt y="4771" x="78024"/>
                  </a:lnTo>
                  <a:lnTo>
                    <a:pt y="1337" x="78674"/>
                  </a:lnTo>
                  <a:lnTo>
                    <a:pt y="1337" x="78266"/>
                  </a:lnTo>
                  <a:lnTo>
                    <a:pt y="4017" x="77757"/>
                  </a:lnTo>
                  <a:lnTo>
                    <a:pt y="1337" x="77247"/>
                  </a:lnTo>
                  <a:lnTo>
                    <a:pt y="1337" x="76765"/>
                  </a:lnTo>
                  <a:lnTo>
                    <a:pt y="4017" x="76256"/>
                  </a:lnTo>
                  <a:lnTo>
                    <a:pt y="1337" x="75746"/>
                  </a:lnTo>
                  <a:close/>
                  <a:moveTo>
                    <a:pt y="1254" x="83308"/>
                  </a:moveTo>
                  <a:cubicBezTo>
                    <a:pt y="1254" x="83111"/>
                    <a:pt y="1305" x="82944"/>
                    <a:pt y="1406" x="82806"/>
                  </a:cubicBezTo>
                  <a:cubicBezTo>
                    <a:pt y="1507" x="82669"/>
                    <a:pt y="1662" x="82557"/>
                    <a:pt y="1870" x="82471"/>
                  </a:cubicBezTo>
                  <a:lnTo>
                    <a:pt y="1337" x="82471"/>
                  </a:lnTo>
                  <a:lnTo>
                    <a:pt y="1337" x="82060"/>
                  </a:lnTo>
                  <a:lnTo>
                    <a:pt y="4771" x="82060"/>
                  </a:lnTo>
                  <a:lnTo>
                    <a:pt y="4771" x="82471"/>
                  </a:lnTo>
                  <a:lnTo>
                    <a:pt y="2962" x="82471"/>
                  </a:lnTo>
                  <a:cubicBezTo>
                    <a:pt y="2574" x="82471"/>
                    <a:pt y="2276" x="82533"/>
                    <a:pt y="2068" x="82656"/>
                  </a:cubicBezTo>
                  <a:cubicBezTo>
                    <a:pt y="1861" x="82780"/>
                    <a:pt y="1757" x="82957"/>
                    <a:pt y="1757" x="83188"/>
                  </a:cubicBezTo>
                  <a:cubicBezTo>
                    <a:pt y="1757" x="83253"/>
                    <a:pt y="1766" x="83313"/>
                    <a:pt y="1783" x="83367"/>
                  </a:cubicBezTo>
                  <a:cubicBezTo>
                    <a:pt y="1800" x="83421"/>
                    <a:pt y="1827" x="83471"/>
                    <a:pt y="1864" x="83517"/>
                  </a:cubicBezTo>
                  <a:lnTo>
                    <a:pt y="1285" x="83515"/>
                  </a:lnTo>
                  <a:cubicBezTo>
                    <a:pt y="1275" x="83473"/>
                    <a:pt y="1267" x="83435"/>
                    <a:pt y="1262" x="83401"/>
                  </a:cubicBezTo>
                  <a:cubicBezTo>
                    <a:pt y="1257" x="83367"/>
                    <a:pt y="1254" x="83336"/>
                    <a:pt y="1254" x="83308"/>
                  </a:cubicBezTo>
                  <a:close/>
                  <a:moveTo>
                    <a:pt y="1254" x="96213"/>
                  </a:moveTo>
                  <a:cubicBezTo>
                    <a:pt y="1254" x="96016"/>
                    <a:pt y="1305" x="95849"/>
                    <a:pt y="1406" x="95711"/>
                  </a:cubicBezTo>
                  <a:cubicBezTo>
                    <a:pt y="1507" x="95574"/>
                    <a:pt y="1662" x="95462"/>
                    <a:pt y="1870" x="95376"/>
                  </a:cubicBezTo>
                  <a:lnTo>
                    <a:pt y="1337" x="95376"/>
                  </a:lnTo>
                  <a:lnTo>
                    <a:pt y="1337" x="94965"/>
                  </a:lnTo>
                  <a:lnTo>
                    <a:pt y="4771" x="94965"/>
                  </a:lnTo>
                  <a:lnTo>
                    <a:pt y="4771" x="95376"/>
                  </a:lnTo>
                  <a:lnTo>
                    <a:pt y="2962" x="95376"/>
                  </a:lnTo>
                  <a:cubicBezTo>
                    <a:pt y="2574" x="95376"/>
                    <a:pt y="2276" x="95438"/>
                    <a:pt y="2068" x="95561"/>
                  </a:cubicBezTo>
                  <a:cubicBezTo>
                    <a:pt y="1861" x="95685"/>
                    <a:pt y="1757" x="95862"/>
                    <a:pt y="1757" x="96093"/>
                  </a:cubicBezTo>
                  <a:cubicBezTo>
                    <a:pt y="1757" x="96158"/>
                    <a:pt y="1766" x="96218"/>
                    <a:pt y="1783" x="96272"/>
                  </a:cubicBezTo>
                  <a:cubicBezTo>
                    <a:pt y="1800" x="96326"/>
                    <a:pt y="1827" x="96376"/>
                    <a:pt y="1864" x="96422"/>
                  </a:cubicBezTo>
                  <a:lnTo>
                    <a:pt y="1285" x="96420"/>
                  </a:lnTo>
                  <a:cubicBezTo>
                    <a:pt y="1275" x="96378"/>
                    <a:pt y="1267" x="96340"/>
                    <a:pt y="1262" x="96306"/>
                  </a:cubicBezTo>
                  <a:cubicBezTo>
                    <a:pt y="1257" x="96272"/>
                    <a:pt y="1254" x="96241"/>
                    <a:pt y="1254" x="96213"/>
                  </a:cubicBezTo>
                  <a:close/>
                  <a:moveTo>
                    <a:pt y="1337" x="99400"/>
                  </a:moveTo>
                  <a:lnTo>
                    <a:pt y="4771" x="100051"/>
                  </a:lnTo>
                  <a:lnTo>
                    <a:pt y="4771" x="100533"/>
                  </a:lnTo>
                  <a:lnTo>
                    <a:pt y="1956" x="101070"/>
                  </a:lnTo>
                  <a:lnTo>
                    <a:pt y="4771" x="101605"/>
                  </a:lnTo>
                  <a:lnTo>
                    <a:pt y="4771" x="102087"/>
                  </a:lnTo>
                  <a:lnTo>
                    <a:pt y="1337" x="102737"/>
                  </a:lnTo>
                  <a:lnTo>
                    <a:pt y="1337" x="102329"/>
                  </a:lnTo>
                  <a:lnTo>
                    <a:pt y="4017" x="101820"/>
                  </a:lnTo>
                  <a:lnTo>
                    <a:pt y="1337" x="101310"/>
                  </a:lnTo>
                  <a:lnTo>
                    <a:pt y="1337" x="100828"/>
                  </a:lnTo>
                  <a:lnTo>
                    <a:pt y="4017" x="100319"/>
                  </a:lnTo>
                  <a:lnTo>
                    <a:pt y="1337" x="99809"/>
                  </a:lnTo>
                  <a:close/>
                  <a:moveTo>
                    <a:pt y="1337" x="111923"/>
                  </a:moveTo>
                  <a:lnTo>
                    <a:pt y="4771" x="111923"/>
                  </a:lnTo>
                  <a:lnTo>
                    <a:pt y="4771" x="112331"/>
                  </a:lnTo>
                  <a:lnTo>
                    <a:pt y="1337" x="112331"/>
                  </a:lnTo>
                  <a:close/>
                  <a:moveTo>
                    <a:pt y="362" x="115680"/>
                  </a:moveTo>
                  <a:lnTo>
                    <a:pt y="1337" x="115680"/>
                  </a:lnTo>
                  <a:lnTo>
                    <a:pt y="1337" x="115380"/>
                  </a:lnTo>
                  <a:lnTo>
                    <a:pt y="1775" x="115380"/>
                  </a:lnTo>
                  <a:lnTo>
                    <a:pt y="1775" x="115680"/>
                  </a:lnTo>
                  <a:lnTo>
                    <a:pt y="3639" x="115680"/>
                  </a:lnTo>
                  <a:cubicBezTo>
                    <a:pt y="4069" x="115680"/>
                    <a:pt y="4365" x="115740"/>
                    <a:pt y="4527" x="115860"/>
                  </a:cubicBezTo>
                  <a:cubicBezTo>
                    <a:pt y="4690" x="115980"/>
                    <a:pt y="4771" x="116197"/>
                    <a:pt y="4771" x="116513"/>
                  </a:cubicBezTo>
                  <a:lnTo>
                    <a:pt y="4771" x="116932"/>
                  </a:lnTo>
                  <a:lnTo>
                    <a:pt y="4299" x="116932"/>
                  </a:lnTo>
                  <a:lnTo>
                    <a:pt y="4299" x="116513"/>
                  </a:lnTo>
                  <a:cubicBezTo>
                    <a:pt y="4299" x="116343"/>
                    <a:pt y="4259" x="116230"/>
                    <a:pt y="4179" x="116174"/>
                  </a:cubicBezTo>
                  <a:cubicBezTo>
                    <a:pt y="4099" x="116119"/>
                    <a:pt y="3919" x="116091"/>
                    <a:pt y="3639" x="116091"/>
                  </a:cubicBezTo>
                  <a:lnTo>
                    <a:pt y="1775" x="116091"/>
                  </a:lnTo>
                  <a:lnTo>
                    <a:pt y="1775" x="116932"/>
                  </a:lnTo>
                  <a:lnTo>
                    <a:pt y="1337" x="116932"/>
                  </a:lnTo>
                  <a:lnTo>
                    <a:pt y="1337" x="116091"/>
                  </a:lnTo>
                  <a:lnTo>
                    <a:pt y="362" x="116091"/>
                  </a:lnTo>
                  <a:close/>
                  <a:moveTo>
                    <a:pt y="1254" x="121584"/>
                  </a:moveTo>
                  <a:cubicBezTo>
                    <a:pt y="1254" x="121387"/>
                    <a:pt y="1305" x="121220"/>
                    <a:pt y="1406" x="121082"/>
                  </a:cubicBezTo>
                  <a:cubicBezTo>
                    <a:pt y="1507" x="120945"/>
                    <a:pt y="1662" x="120833"/>
                    <a:pt y="1870" x="120747"/>
                  </a:cubicBezTo>
                  <a:lnTo>
                    <a:pt y="1337" x="120747"/>
                  </a:lnTo>
                  <a:lnTo>
                    <a:pt y="1337" x="120336"/>
                  </a:lnTo>
                  <a:lnTo>
                    <a:pt y="4771" x="120336"/>
                  </a:lnTo>
                  <a:lnTo>
                    <a:pt y="4771" x="120747"/>
                  </a:lnTo>
                  <a:lnTo>
                    <a:pt y="2962" x="120747"/>
                  </a:lnTo>
                  <a:cubicBezTo>
                    <a:pt y="2574" x="120747"/>
                    <a:pt y="2276" x="120809"/>
                    <a:pt y="2068" x="120932"/>
                  </a:cubicBezTo>
                  <a:cubicBezTo>
                    <a:pt y="1861" x="121056"/>
                    <a:pt y="1757" x="121233"/>
                    <a:pt y="1757" x="121464"/>
                  </a:cubicBezTo>
                  <a:cubicBezTo>
                    <a:pt y="1757" x="121529"/>
                    <a:pt y="1766" x="121589"/>
                    <a:pt y="1783" x="121643"/>
                  </a:cubicBezTo>
                  <a:cubicBezTo>
                    <a:pt y="1800" x="121697"/>
                    <a:pt y="1827" x="121747"/>
                    <a:pt y="1864" x="121793"/>
                  </a:cubicBezTo>
                  <a:lnTo>
                    <a:pt y="1285" x="121791"/>
                  </a:lnTo>
                  <a:cubicBezTo>
                    <a:pt y="1275" x="121749"/>
                    <a:pt y="1267" x="121711"/>
                    <a:pt y="1262" x="121677"/>
                  </a:cubicBezTo>
                  <a:cubicBezTo>
                    <a:pt y="1257" x="121643"/>
                    <a:pt y="1254" x="121612"/>
                    <a:pt y="1254" x="121584"/>
                  </a:cubicBezTo>
                  <a:close/>
                  <a:moveTo>
                    <a:pt y="1254" x="8697"/>
                  </a:moveTo>
                  <a:cubicBezTo>
                    <a:pt y="1254" x="8324"/>
                    <a:pt y="1419" x="8028"/>
                    <a:pt y="1749" x="7808"/>
                  </a:cubicBezTo>
                  <a:cubicBezTo>
                    <a:pt y="2079" x="7588"/>
                    <a:pt y="2525" x="7478"/>
                    <a:pt y="3088" x="7478"/>
                  </a:cubicBezTo>
                  <a:cubicBezTo>
                    <a:pt y="3631" x="7478"/>
                    <a:pt y="4063" x="7594"/>
                    <a:pt y="4381" x="7826"/>
                  </a:cubicBezTo>
                  <a:cubicBezTo>
                    <a:pt y="4700" x="8057"/>
                    <a:pt y="4860" x="8371"/>
                    <a:pt y="4860" x="8768"/>
                  </a:cubicBezTo>
                  <a:cubicBezTo>
                    <a:pt y="4860" x="8927"/>
                    <a:pt y="4837" x="9083"/>
                    <a:pt y="4792" x="9237"/>
                  </a:cubicBezTo>
                  <a:cubicBezTo>
                    <a:pt y="4747" x="9391"/>
                    <a:pt y="4682" x="9541"/>
                    <a:pt y="4596" x="9687"/>
                  </a:cubicBezTo>
                  <a:lnTo>
                    <a:pt y="4063" x="9687"/>
                  </a:lnTo>
                  <a:cubicBezTo>
                    <a:pt y="4169" x="9542"/>
                    <a:pt y="4249" x="9396"/>
                    <a:pt y="4302" x="9249"/>
                  </a:cubicBezTo>
                  <a:cubicBezTo>
                    <a:pt y="4355" x="9102"/>
                    <a:pt y="4381" x="8949"/>
                    <a:pt y="4381" x="8793"/>
                  </a:cubicBezTo>
                  <a:cubicBezTo>
                    <a:pt y="4381" x="8522"/>
                    <a:pt y="4280" x="8310"/>
                    <a:pt y="4076" x="8159"/>
                  </a:cubicBezTo>
                  <a:cubicBezTo>
                    <a:pt y="3873" x="8007"/>
                    <a:pt y="3577" x="7922"/>
                    <a:pt y="3189" x="7904"/>
                  </a:cubicBezTo>
                  <a:lnTo>
                    <a:pt y="3189" x="9783"/>
                  </a:lnTo>
                  <a:lnTo>
                    <a:pt y="2913" x="9783"/>
                  </a:lnTo>
                  <a:cubicBezTo>
                    <a:pt y="2402" x="9783"/>
                    <a:pt y="1998" x="9686"/>
                    <a:pt y="1700" x="9491"/>
                  </a:cubicBezTo>
                  <a:cubicBezTo>
                    <a:pt y="1403" x="9296"/>
                    <a:pt y="1254" x="9032"/>
                    <a:pt y="1254" x="8697"/>
                  </a:cubicBezTo>
                  <a:close/>
                  <a:moveTo>
                    <a:pt y="1254" x="15654"/>
                  </a:moveTo>
                  <a:cubicBezTo>
                    <a:pt y="1254" x="15521"/>
                    <a:pt y="1274" x="15384"/>
                    <a:pt y="1314" x="15244"/>
                  </a:cubicBezTo>
                  <a:cubicBezTo>
                    <a:pt y="1354" x="15103"/>
                    <a:pt y="1414" x="14958"/>
                    <a:pt y="1493" x="14808"/>
                  </a:cubicBezTo>
                  <a:lnTo>
                    <a:pt y="2015" x="14808"/>
                  </a:lnTo>
                  <a:cubicBezTo>
                    <a:pt y="1920" x="14933"/>
                    <a:pt y="1850" x="15062"/>
                    <a:pt y="1803" x="15197"/>
                  </a:cubicBezTo>
                  <a:cubicBezTo>
                    <a:pt y="1756" x="15332"/>
                    <a:pt y="1732" x="15470"/>
                    <a:pt y="1732" x="15612"/>
                  </a:cubicBezTo>
                  <a:cubicBezTo>
                    <a:pt y="1732" x="15836"/>
                    <a:pt y="1803" x="16009"/>
                    <a:pt y="1946" x="16133"/>
                  </a:cubicBezTo>
                  <a:cubicBezTo>
                    <a:pt y="2088" x="16256"/>
                    <a:pt y="2288" x="16318"/>
                    <a:pt y="2548" x="16318"/>
                  </a:cubicBezTo>
                  <a:lnTo>
                    <a:pt y="2603" x="16318"/>
                  </a:lnTo>
                  <a:lnTo>
                    <a:pt y="2603" x="15745"/>
                  </a:lnTo>
                  <a:cubicBezTo>
                    <a:pt y="2603" x="15374"/>
                    <a:pt y="2701" x="15094"/>
                    <a:pt y="2897" x="14907"/>
                  </a:cubicBezTo>
                  <a:cubicBezTo>
                    <a:pt y="3094" x="14720"/>
                    <a:pt y="3385" x="14626"/>
                    <a:pt y="3771" x="14626"/>
                  </a:cubicBezTo>
                  <a:cubicBezTo>
                    <a:pt y="4102" x="14626"/>
                    <a:pt y="4367" x="14701"/>
                    <a:pt y="4564" x="14852"/>
                  </a:cubicBezTo>
                  <a:cubicBezTo>
                    <a:pt y="4761" x="15002"/>
                    <a:pt y="4860" x="15204"/>
                    <a:pt y="4860" x="15459"/>
                  </a:cubicBezTo>
                  <a:cubicBezTo>
                    <a:pt y="4860" x="15660"/>
                    <a:pt y="4810" x="15831"/>
                    <a:pt y="4711" x="15970"/>
                  </a:cubicBezTo>
                  <a:cubicBezTo>
                    <a:pt y="4612" x="16109"/>
                    <a:pt y="4458" x="16225"/>
                    <a:pt y="4250" x="16318"/>
                  </a:cubicBezTo>
                  <a:lnTo>
                    <a:pt y="4771" x="16318"/>
                  </a:lnTo>
                  <a:lnTo>
                    <a:pt y="4771" x="16727"/>
                  </a:lnTo>
                  <a:lnTo>
                    <a:pt y="2812" x="16727"/>
                  </a:lnTo>
                  <a:cubicBezTo>
                    <a:pt y="2288" x="16727"/>
                    <a:pt y="1898" x="16638"/>
                    <a:pt y="1640" x="16460"/>
                  </a:cubicBezTo>
                  <a:cubicBezTo>
                    <a:pt y="1383" x="16283"/>
                    <a:pt y="1254" x="16014"/>
                    <a:pt y="1254" x="15654"/>
                  </a:cubicBezTo>
                  <a:close/>
                  <a:moveTo>
                    <a:pt y="1254" x="19805"/>
                  </a:moveTo>
                  <a:cubicBezTo>
                    <a:pt y="1254" x="19500"/>
                    <a:pt y="1342" x="19265"/>
                    <a:pt y="1518" x="19099"/>
                  </a:cubicBezTo>
                  <a:cubicBezTo>
                    <a:pt y="1694" x="18933"/>
                    <a:pt y="1943" x="18850"/>
                    <a:pt y="2266" x="18850"/>
                  </a:cubicBezTo>
                  <a:cubicBezTo>
                    <a:pt y="2532" x="18850"/>
                    <a:pt y="2741" x="18907"/>
                    <a:pt y="2893" x="19019"/>
                  </a:cubicBezTo>
                  <a:cubicBezTo>
                    <a:pt y="3045" x="19132"/>
                    <a:pt y="3158" x="19315"/>
                    <a:pt y="3232" x="19568"/>
                  </a:cubicBezTo>
                  <a:lnTo>
                    <a:pt y="3278" x="19710"/>
                  </a:lnTo>
                  <a:cubicBezTo>
                    <a:pt y="3353" x="19963"/>
                    <a:pt y="3432" x="20127"/>
                    <a:pt y="3514" x="20202"/>
                  </a:cubicBezTo>
                  <a:cubicBezTo>
                    <a:pt y="3596" x="20276"/>
                    <a:pt y="3713" x="20314"/>
                    <a:pt y="3866" x="20314"/>
                  </a:cubicBezTo>
                  <a:cubicBezTo>
                    <a:pt y="4032" x="20314"/>
                    <a:pt y="4160" x="20262"/>
                    <a:pt y="4251" x="20158"/>
                  </a:cubicBezTo>
                  <a:cubicBezTo>
                    <a:pt y="4342" x="20055"/>
                    <a:pt y="4388" x="19907"/>
                    <a:pt y="4388" x="19714"/>
                  </a:cubicBezTo>
                  <a:cubicBezTo>
                    <a:pt y="4388" x="19571"/>
                    <a:pt y="4360" x="19426"/>
                    <a:pt y="4306" x="19279"/>
                  </a:cubicBezTo>
                  <a:cubicBezTo>
                    <a:pt y="4252" x="19132"/>
                    <a:pt y="4171" x="18984"/>
                    <a:pt y="4063" x="18833"/>
                  </a:cubicBezTo>
                  <a:lnTo>
                    <a:pt y="4645" x="18833"/>
                  </a:lnTo>
                  <a:cubicBezTo>
                    <a:pt y="4717" x="18993"/>
                    <a:pt y="4770" x="19145"/>
                    <a:pt y="4806" x="19289"/>
                  </a:cubicBezTo>
                  <a:cubicBezTo>
                    <a:pt y="4842" x="19433"/>
                    <a:pt y="4860" x="19572"/>
                    <a:pt y="4860" x="19705"/>
                  </a:cubicBezTo>
                  <a:cubicBezTo>
                    <a:pt y="4860" x="20025"/>
                    <a:pt y="4767" x="20276"/>
                    <a:pt y="4581" x="20459"/>
                  </a:cubicBezTo>
                  <a:cubicBezTo>
                    <a:pt y="4395" x="20642"/>
                    <a:pt y="4142" x="20733"/>
                    <a:pt y="3823" x="20733"/>
                  </a:cubicBezTo>
                  <a:cubicBezTo>
                    <a:pt y="3543" x="20733"/>
                    <a:pt y="3325" x="20672"/>
                    <a:pt y="3169" x="20550"/>
                  </a:cubicBezTo>
                  <a:cubicBezTo>
                    <a:pt y="3012" x="20428"/>
                    <a:pt y="2891" x="20222"/>
                    <a:pt y="2806" x="19932"/>
                  </a:cubicBezTo>
                  <a:lnTo>
                    <a:pt y="2763" x="19792"/>
                  </a:lnTo>
                  <a:cubicBezTo>
                    <a:pt y="2695" x="19573"/>
                    <a:pt y="2624" x="19427"/>
                    <a:pt y="2550" x="19354"/>
                  </a:cubicBezTo>
                  <a:cubicBezTo>
                    <a:pt y="2475" x="19282"/>
                    <a:pt y="2372" x="19246"/>
                    <a:pt y="2241" x="19246"/>
                  </a:cubicBezTo>
                  <a:cubicBezTo>
                    <a:pt y="2070" x="19246"/>
                    <a:pt y="1941" x="19296"/>
                    <a:pt y="1855" x="19398"/>
                  </a:cubicBezTo>
                  <a:cubicBezTo>
                    <a:pt y="1769" x="19499"/>
                    <a:pt y="1726" x="19651"/>
                    <a:pt y="1726" x="19854"/>
                  </a:cubicBezTo>
                  <a:cubicBezTo>
                    <a:pt y="1726" x="19987"/>
                    <a:pt y="1747" x="20116"/>
                    <a:pt y="1788" x="20240"/>
                  </a:cubicBezTo>
                  <a:cubicBezTo>
                    <a:pt y="1829" x="20365"/>
                    <a:pt y="1890" x="20485"/>
                    <a:pt y="1972" x="20600"/>
                  </a:cubicBezTo>
                  <a:lnTo>
                    <a:pt y="1438" x="20600"/>
                  </a:lnTo>
                  <a:cubicBezTo>
                    <a:pt y="1377" x="20488"/>
                    <a:pt y="1331" x="20365"/>
                    <a:pt y="1300" x="20232"/>
                  </a:cubicBezTo>
                  <a:cubicBezTo>
                    <a:pt y="1269" x="20098"/>
                    <a:pt y="1254" x="19956"/>
                    <a:pt y="1254" x="19805"/>
                  </a:cubicBezTo>
                  <a:close/>
                  <a:moveTo>
                    <a:pt y="1337" x="24995"/>
                  </a:moveTo>
                  <a:lnTo>
                    <a:pt y="3416" x="24995"/>
                  </a:lnTo>
                  <a:cubicBezTo>
                    <a:pt y="3888" x="24995"/>
                    <a:pt y="4246" x="25069"/>
                    <a:pt y="4492" x="25217"/>
                  </a:cubicBezTo>
                  <a:cubicBezTo>
                    <a:pt y="4737" x="25365"/>
                    <a:pt y="4860" x="25582"/>
                    <a:pt y="4860" x="25867"/>
                  </a:cubicBezTo>
                  <a:cubicBezTo>
                    <a:pt y="4860" x="26040"/>
                    <a:pt y="4809" x="26192"/>
                    <a:pt y="4708" x="26323"/>
                  </a:cubicBezTo>
                  <a:cubicBezTo>
                    <a:pt y="4607" x="26454"/>
                    <a:pt y="4452" x="26570"/>
                    <a:pt y="4243" x="26669"/>
                  </a:cubicBezTo>
                  <a:lnTo>
                    <a:pt y="4771" x="26669"/>
                  </a:lnTo>
                  <a:lnTo>
                    <a:pt y="4771" x="27077"/>
                  </a:lnTo>
                  <a:lnTo>
                    <a:pt y="1337" x="27077"/>
                  </a:lnTo>
                  <a:lnTo>
                    <a:pt y="1337" x="26669"/>
                  </a:lnTo>
                  <a:lnTo>
                    <a:pt y="3284" x="26669"/>
                  </a:lnTo>
                  <a:cubicBezTo>
                    <a:pt y="3619" x="26669"/>
                    <a:pt y="3884" x="26605"/>
                    <a:pt y="4078" x="26477"/>
                  </a:cubicBezTo>
                  <a:cubicBezTo>
                    <a:pt y="4272" x="26349"/>
                    <a:pt y="4369" x="26174"/>
                    <a:pt y="4369" x="25954"/>
                  </a:cubicBezTo>
                  <a:cubicBezTo>
                    <a:pt y="4369" x="25770"/>
                    <a:pt y="4288" x="25633"/>
                    <a:pt y="4125" x="25541"/>
                  </a:cubicBezTo>
                  <a:cubicBezTo>
                    <a:pt y="3963" x="25449"/>
                    <a:pt y="3719" x="25403"/>
                    <a:pt y="3394" x="25403"/>
                  </a:cubicBezTo>
                  <a:lnTo>
                    <a:pt y="1337" x="25403"/>
                  </a:lnTo>
                  <a:close/>
                  <a:moveTo>
                    <a:pt y="1254" x="28991"/>
                  </a:moveTo>
                  <a:cubicBezTo>
                    <a:pt y="1254" x="28603"/>
                    <a:pt y="1415" x="28298"/>
                    <a:pt y="1736" x="28075"/>
                  </a:cubicBezTo>
                  <a:cubicBezTo>
                    <a:pt y="2056" x="27853"/>
                    <a:pt y="2497" x="27741"/>
                    <a:pt y="3057" x="27741"/>
                  </a:cubicBezTo>
                  <a:cubicBezTo>
                    <a:pt y="3609" x="27741"/>
                    <a:pt y="4047" x="27851"/>
                    <a:pt y="4372" x="28072"/>
                  </a:cubicBezTo>
                  <a:cubicBezTo>
                    <a:pt y="4697" x="28293"/>
                    <a:pt y="4860" x="28590"/>
                    <a:pt y="4860" x="28965"/>
                  </a:cubicBezTo>
                  <a:cubicBezTo>
                    <a:pt y="4860" x="29102"/>
                    <a:pt y="4841" x="29232"/>
                    <a:pt y="4804" x="29354"/>
                  </a:cubicBezTo>
                  <a:cubicBezTo>
                    <a:pt y="4768" x="29476"/>
                    <a:pt y="4713" x="29594"/>
                    <a:pt y="4639" x="29708"/>
                  </a:cubicBezTo>
                  <a:lnTo>
                    <a:pt y="4118" x="29708"/>
                  </a:lnTo>
                  <a:cubicBezTo>
                    <a:pt y="4206" x="29593"/>
                    <a:pt y="4272" x="29477"/>
                    <a:pt y="4315" x="29361"/>
                  </a:cubicBezTo>
                  <a:cubicBezTo>
                    <a:pt y="4359" x="29245"/>
                    <a:pt y="4381" x="29127"/>
                    <a:pt y="4381" x="29009"/>
                  </a:cubicBezTo>
                  <a:cubicBezTo>
                    <a:pt y="4381" x="28744"/>
                    <a:pt y="4265" x="28538"/>
                    <a:pt y="4033" x="28392"/>
                  </a:cubicBezTo>
                  <a:cubicBezTo>
                    <a:pt y="3801" x="28245"/>
                    <a:pt y="3476" x="28172"/>
                    <a:pt y="3057" x="28172"/>
                  </a:cubicBezTo>
                  <a:cubicBezTo>
                    <a:pt y="2638" x="28172"/>
                    <a:pt y="2312" x="28245"/>
                    <a:pt y="2080" x="28392"/>
                  </a:cubicBezTo>
                  <a:cubicBezTo>
                    <a:pt y="1848" x="28538"/>
                    <a:pt y="1732" x="28744"/>
                    <a:pt y="1732" x="29009"/>
                  </a:cubicBezTo>
                  <a:cubicBezTo>
                    <a:pt y="1732" x="29127"/>
                    <a:pt y="1754" x="29245"/>
                    <a:pt y="1798" x="29361"/>
                  </a:cubicBezTo>
                  <a:cubicBezTo>
                    <a:pt y="1842" x="29477"/>
                    <a:pt y="1908" x="29593"/>
                    <a:pt y="1996" x="29708"/>
                  </a:cubicBezTo>
                  <a:lnTo>
                    <a:pt y="1469" x="29708"/>
                  </a:lnTo>
                  <a:cubicBezTo>
                    <a:pt y="1397" x="29596"/>
                    <a:pt y="1344" x="29480"/>
                    <a:pt y="1308" x="29360"/>
                  </a:cubicBezTo>
                  <a:cubicBezTo>
                    <a:pt y="1272" x="29240"/>
                    <a:pt y="1254" x="29117"/>
                    <a:pt y="1254" x="28991"/>
                  </a:cubicBezTo>
                  <a:close/>
                  <a:moveTo>
                    <a:pt y="1337" x="32160"/>
                  </a:moveTo>
                  <a:lnTo>
                    <a:pt y="3416" x="32160"/>
                  </a:lnTo>
                  <a:cubicBezTo>
                    <a:pt y="3888" x="32160"/>
                    <a:pt y="4246" x="32234"/>
                    <a:pt y="4492" x="32382"/>
                  </a:cubicBezTo>
                  <a:cubicBezTo>
                    <a:pt y="4737" x="32530"/>
                    <a:pt y="4860" x="32747"/>
                    <a:pt y="4860" x="33032"/>
                  </a:cubicBezTo>
                  <a:cubicBezTo>
                    <a:pt y="4860" x="33205"/>
                    <a:pt y="4809" x="33357"/>
                    <a:pt y="4708" x="33488"/>
                  </a:cubicBezTo>
                  <a:cubicBezTo>
                    <a:pt y="4607" x="33619"/>
                    <a:pt y="4452" x="33735"/>
                    <a:pt y="4243" x="33834"/>
                  </a:cubicBezTo>
                  <a:lnTo>
                    <a:pt y="4771" x="33834"/>
                  </a:lnTo>
                  <a:lnTo>
                    <a:pt y="4771" x="34242"/>
                  </a:lnTo>
                  <a:lnTo>
                    <a:pt y="1337" x="34242"/>
                  </a:lnTo>
                  <a:lnTo>
                    <a:pt y="1337" x="33834"/>
                  </a:lnTo>
                  <a:lnTo>
                    <a:pt y="3284" x="33834"/>
                  </a:lnTo>
                  <a:cubicBezTo>
                    <a:pt y="3619" x="33834"/>
                    <a:pt y="3884" x="33770"/>
                    <a:pt y="4078" x="33642"/>
                  </a:cubicBezTo>
                  <a:cubicBezTo>
                    <a:pt y="4272" x="33514"/>
                    <a:pt y="4369" x="33339"/>
                    <a:pt y="4369" x="33119"/>
                  </a:cubicBezTo>
                  <a:cubicBezTo>
                    <a:pt y="4369" x="32935"/>
                    <a:pt y="4288" x="32798"/>
                    <a:pt y="4125" x="32706"/>
                  </a:cubicBezTo>
                  <a:cubicBezTo>
                    <a:pt y="3963" x="32614"/>
                    <a:pt y="3719" x="32568"/>
                    <a:pt y="3394" x="32568"/>
                  </a:cubicBezTo>
                  <a:lnTo>
                    <a:pt y="1337" x="32568"/>
                  </a:lnTo>
                  <a:close/>
                  <a:moveTo>
                    <a:pt y="1254" x="37995"/>
                  </a:moveTo>
                  <a:cubicBezTo>
                    <a:pt y="1254" x="37622"/>
                    <a:pt y="1419" x="37326"/>
                    <a:pt y="1749" x="37106"/>
                  </a:cubicBezTo>
                  <a:cubicBezTo>
                    <a:pt y="2079" x="36886"/>
                    <a:pt y="2525" x="36776"/>
                    <a:pt y="3088" x="36776"/>
                  </a:cubicBezTo>
                  <a:cubicBezTo>
                    <a:pt y="3631" x="36776"/>
                    <a:pt y="4063" x="36892"/>
                    <a:pt y="4381" x="37124"/>
                  </a:cubicBezTo>
                  <a:cubicBezTo>
                    <a:pt y="4700" x="37355"/>
                    <a:pt y="4860" x="37669"/>
                    <a:pt y="4860" x="38066"/>
                  </a:cubicBezTo>
                  <a:cubicBezTo>
                    <a:pt y="4860" x="38225"/>
                    <a:pt y="4837" x="38381"/>
                    <a:pt y="4792" x="38535"/>
                  </a:cubicBezTo>
                  <a:cubicBezTo>
                    <a:pt y="4747" x="38689"/>
                    <a:pt y="4682" x="38839"/>
                    <a:pt y="4596" x="38985"/>
                  </a:cubicBezTo>
                  <a:lnTo>
                    <a:pt y="4063" x="38985"/>
                  </a:lnTo>
                  <a:cubicBezTo>
                    <a:pt y="4169" x="38840"/>
                    <a:pt y="4249" x="38694"/>
                    <a:pt y="4302" x="38547"/>
                  </a:cubicBezTo>
                  <a:cubicBezTo>
                    <a:pt y="4355" x="38400"/>
                    <a:pt y="4381" x="38248"/>
                    <a:pt y="4381" x="38091"/>
                  </a:cubicBezTo>
                  <a:cubicBezTo>
                    <a:pt y="4381" x="37820"/>
                    <a:pt y="4280" x="37608"/>
                    <a:pt y="4076" x="37457"/>
                  </a:cubicBezTo>
                  <a:cubicBezTo>
                    <a:pt y="3873" x="37305"/>
                    <a:pt y="3577" x="37220"/>
                    <a:pt y="3189" x="37202"/>
                  </a:cubicBezTo>
                  <a:lnTo>
                    <a:pt y="3189" x="39081"/>
                  </a:lnTo>
                  <a:lnTo>
                    <a:pt y="2913" x="39081"/>
                  </a:lnTo>
                  <a:cubicBezTo>
                    <a:pt y="2402" x="39081"/>
                    <a:pt y="1998" x="38984"/>
                    <a:pt y="1700" x="38789"/>
                  </a:cubicBezTo>
                  <a:cubicBezTo>
                    <a:pt y="1403" x="38594"/>
                    <a:pt y="1254" x="38330"/>
                    <a:pt y="1254" x="37995"/>
                  </a:cubicBezTo>
                  <a:close/>
                  <a:moveTo>
                    <a:pt y="1254" x="43252"/>
                  </a:moveTo>
                  <a:cubicBezTo>
                    <a:pt y="1254" x="42947"/>
                    <a:pt y="1342" x="42712"/>
                    <a:pt y="1518" x="42546"/>
                  </a:cubicBezTo>
                  <a:cubicBezTo>
                    <a:pt y="1694" x="42380"/>
                    <a:pt y="1943" x="42297"/>
                    <a:pt y="2266" x="42297"/>
                  </a:cubicBezTo>
                  <a:cubicBezTo>
                    <a:pt y="2532" x="42297"/>
                    <a:pt y="2741" x="42354"/>
                    <a:pt y="2893" x="42466"/>
                  </a:cubicBezTo>
                  <a:cubicBezTo>
                    <a:pt y="3045" x="42579"/>
                    <a:pt y="3158" x="42762"/>
                    <a:pt y="3232" x="43015"/>
                  </a:cubicBezTo>
                  <a:lnTo>
                    <a:pt y="3278" x="43157"/>
                  </a:lnTo>
                  <a:cubicBezTo>
                    <a:pt y="3353" x="43410"/>
                    <a:pt y="3432" x="43574"/>
                    <a:pt y="3514" x="43649"/>
                  </a:cubicBezTo>
                  <a:cubicBezTo>
                    <a:pt y="3596" x="43723"/>
                    <a:pt y="3713" x="43761"/>
                    <a:pt y="3866" x="43761"/>
                  </a:cubicBezTo>
                  <a:cubicBezTo>
                    <a:pt y="4032" x="43761"/>
                    <a:pt y="4160" x="43709"/>
                    <a:pt y="4251" x="43605"/>
                  </a:cubicBezTo>
                  <a:cubicBezTo>
                    <a:pt y="4342" x="43502"/>
                    <a:pt y="4388" x="43354"/>
                    <a:pt y="4388" x="43161"/>
                  </a:cubicBezTo>
                  <a:cubicBezTo>
                    <a:pt y="4388" x="43018"/>
                    <a:pt y="4360" x="42873"/>
                    <a:pt y="4306" x="42726"/>
                  </a:cubicBezTo>
                  <a:cubicBezTo>
                    <a:pt y="4252" x="42579"/>
                    <a:pt y="4171" x="42431"/>
                    <a:pt y="4063" x="42280"/>
                  </a:cubicBezTo>
                  <a:lnTo>
                    <a:pt y="4645" x="42280"/>
                  </a:lnTo>
                  <a:cubicBezTo>
                    <a:pt y="4717" x="42440"/>
                    <a:pt y="4770" x="42592"/>
                    <a:pt y="4806" x="42736"/>
                  </a:cubicBezTo>
                  <a:cubicBezTo>
                    <a:pt y="4842" x="42880"/>
                    <a:pt y="4860" x="43019"/>
                    <a:pt y="4860" x="43152"/>
                  </a:cubicBezTo>
                  <a:cubicBezTo>
                    <a:pt y="4860" x="43472"/>
                    <a:pt y="4767" x="43723"/>
                    <a:pt y="4581" x="43906"/>
                  </a:cubicBezTo>
                  <a:cubicBezTo>
                    <a:pt y="4395" x="44089"/>
                    <a:pt y="4142" x="44180"/>
                    <a:pt y="3823" x="44180"/>
                  </a:cubicBezTo>
                  <a:cubicBezTo>
                    <a:pt y="3543" x="44180"/>
                    <a:pt y="3325" x="44119"/>
                    <a:pt y="3169" x="43997"/>
                  </a:cubicBezTo>
                  <a:cubicBezTo>
                    <a:pt y="3012" x="43875"/>
                    <a:pt y="2891" x="43669"/>
                    <a:pt y="2806" x="43379"/>
                  </a:cubicBezTo>
                  <a:lnTo>
                    <a:pt y="2763" x="43239"/>
                  </a:lnTo>
                  <a:cubicBezTo>
                    <a:pt y="2695" x="43020"/>
                    <a:pt y="2624" x="42874"/>
                    <a:pt y="2550" x="42801"/>
                  </a:cubicBezTo>
                  <a:cubicBezTo>
                    <a:pt y="2475" x="42729"/>
                    <a:pt y="2372" x="42693"/>
                    <a:pt y="2241" x="42693"/>
                  </a:cubicBezTo>
                  <a:cubicBezTo>
                    <a:pt y="2070" x="42693"/>
                    <a:pt y="1941" x="42743"/>
                    <a:pt y="1855" x="42845"/>
                  </a:cubicBezTo>
                  <a:cubicBezTo>
                    <a:pt y="1769" x="42946"/>
                    <a:pt y="1726" x="43098"/>
                    <a:pt y="1726" x="43301"/>
                  </a:cubicBezTo>
                  <a:cubicBezTo>
                    <a:pt y="1726" x="43434"/>
                    <a:pt y="1747" x="43563"/>
                    <a:pt y="1788" x="43687"/>
                  </a:cubicBezTo>
                  <a:cubicBezTo>
                    <a:pt y="1829" x="43812"/>
                    <a:pt y="1890" x="43932"/>
                    <a:pt y="1972" x="44047"/>
                  </a:cubicBezTo>
                  <a:lnTo>
                    <a:pt y="1438" x="44047"/>
                  </a:lnTo>
                  <a:cubicBezTo>
                    <a:pt y="1377" x="43935"/>
                    <a:pt y="1331" x="43812"/>
                    <a:pt y="1300" x="43679"/>
                  </a:cubicBezTo>
                  <a:cubicBezTo>
                    <a:pt y="1269" x="43545"/>
                    <a:pt y="1254" x="43403"/>
                    <a:pt y="1254" x="43252"/>
                  </a:cubicBezTo>
                  <a:close/>
                  <a:moveTo>
                    <a:pt y="0" x="47913"/>
                  </a:moveTo>
                  <a:lnTo>
                    <a:pt y="1858" x="47913"/>
                  </a:lnTo>
                  <a:cubicBezTo>
                    <a:pt y="1654" x="47827"/>
                    <a:pt y="1502" x="47719"/>
                    <a:pt y="1403" x="47588"/>
                  </a:cubicBezTo>
                  <a:cubicBezTo>
                    <a:pt y="1304" x="47457"/>
                    <a:pt y="1254" x="47300"/>
                    <a:pt y="1254" x="47116"/>
                  </a:cubicBezTo>
                  <a:cubicBezTo>
                    <a:pt y="1254" x="46816"/>
                    <a:pt y="1420" x="46571"/>
                    <a:pt y="1751" x="46382"/>
                  </a:cubicBezTo>
                  <a:cubicBezTo>
                    <a:pt y="2082" x="46194"/>
                    <a:pt y="2517" x="46099"/>
                    <a:pt y="3057" x="46099"/>
                  </a:cubicBezTo>
                  <a:cubicBezTo>
                    <a:pt y="3597" x="46099"/>
                    <a:pt y="4032" x="46194"/>
                    <a:pt y="4363" x="46382"/>
                  </a:cubicBezTo>
                  <a:cubicBezTo>
                    <a:pt y="4694" x="46571"/>
                    <a:pt y="4860" x="46816"/>
                    <a:pt y="4860" x="47116"/>
                  </a:cubicBezTo>
                  <a:cubicBezTo>
                    <a:pt y="4860" x="47300"/>
                    <a:pt y="4810" x="47457"/>
                    <a:pt y="4711" x="47588"/>
                  </a:cubicBezTo>
                  <a:cubicBezTo>
                    <a:pt y="4612" x="47719"/>
                    <a:pt y="4460" x="47827"/>
                    <a:pt y="4256" x="47913"/>
                  </a:cubicBezTo>
                  <a:lnTo>
                    <a:pt y="4771" x="47913"/>
                  </a:lnTo>
                  <a:lnTo>
                    <a:pt y="4771" x="48322"/>
                  </a:lnTo>
                  <a:lnTo>
                    <a:pt y="0" x="48322"/>
                  </a:lnTo>
                  <a:close/>
                  <a:moveTo>
                    <a:pt y="1254" x="50205"/>
                  </a:moveTo>
                  <a:cubicBezTo>
                    <a:pt y="1254" x="49832"/>
                    <a:pt y="1419" x="49536"/>
                    <a:pt y="1749" x="49316"/>
                  </a:cubicBezTo>
                  <a:cubicBezTo>
                    <a:pt y="2079" x="49096"/>
                    <a:pt y="2525" x="48986"/>
                    <a:pt y="3088" x="48986"/>
                  </a:cubicBezTo>
                  <a:cubicBezTo>
                    <a:pt y="3631" x="48986"/>
                    <a:pt y="4063" x="49102"/>
                    <a:pt y="4381" x="49334"/>
                  </a:cubicBezTo>
                  <a:cubicBezTo>
                    <a:pt y="4700" x="49565"/>
                    <a:pt y="4860" x="49879"/>
                    <a:pt y="4860" x="50276"/>
                  </a:cubicBezTo>
                  <a:cubicBezTo>
                    <a:pt y="4860" x="50435"/>
                    <a:pt y="4837" x="50591"/>
                    <a:pt y="4792" x="50745"/>
                  </a:cubicBezTo>
                  <a:cubicBezTo>
                    <a:pt y="4747" x="50899"/>
                    <a:pt y="4682" x="51049"/>
                    <a:pt y="4596" x="51195"/>
                  </a:cubicBezTo>
                  <a:lnTo>
                    <a:pt y="4063" x="51195"/>
                  </a:lnTo>
                  <a:cubicBezTo>
                    <a:pt y="4169" x="51050"/>
                    <a:pt y="4249" x="50904"/>
                    <a:pt y="4302" x="50757"/>
                  </a:cubicBezTo>
                  <a:cubicBezTo>
                    <a:pt y="4355" x="50610"/>
                    <a:pt y="4381" x="50457"/>
                    <a:pt y="4381" x="50301"/>
                  </a:cubicBezTo>
                  <a:cubicBezTo>
                    <a:pt y="4381" x="50030"/>
                    <a:pt y="4280" x="49818"/>
                    <a:pt y="4076" x="49667"/>
                  </a:cubicBezTo>
                  <a:cubicBezTo>
                    <a:pt y="3873" x="49515"/>
                    <a:pt y="3577" x="49430"/>
                    <a:pt y="3189" x="49412"/>
                  </a:cubicBezTo>
                  <a:lnTo>
                    <a:pt y="3189" x="51291"/>
                  </a:lnTo>
                  <a:lnTo>
                    <a:pt y="2913" x="51291"/>
                  </a:lnTo>
                  <a:cubicBezTo>
                    <a:pt y="2402" x="51291"/>
                    <a:pt y="1998" x="51194"/>
                    <a:pt y="1700" x="50999"/>
                  </a:cubicBezTo>
                  <a:cubicBezTo>
                    <a:pt y="1403" x="50804"/>
                    <a:pt y="1254" x="50540"/>
                    <a:pt y="1254" x="50205"/>
                  </a:cubicBezTo>
                  <a:close/>
                  <a:moveTo>
                    <a:pt y="1254" x="52752"/>
                  </a:moveTo>
                  <a:cubicBezTo>
                    <a:pt y="1254" x="52447"/>
                    <a:pt y="1342" x="52212"/>
                    <a:pt y="1518" x="52046"/>
                  </a:cubicBezTo>
                  <a:cubicBezTo>
                    <a:pt y="1694" x="51880"/>
                    <a:pt y="1943" x="51797"/>
                    <a:pt y="2266" x="51797"/>
                  </a:cubicBezTo>
                  <a:cubicBezTo>
                    <a:pt y="2532" x="51797"/>
                    <a:pt y="2741" x="51854"/>
                    <a:pt y="2893" x="51966"/>
                  </a:cubicBezTo>
                  <a:cubicBezTo>
                    <a:pt y="3045" x="52079"/>
                    <a:pt y="3158" x="52262"/>
                    <a:pt y="3232" x="52515"/>
                  </a:cubicBezTo>
                  <a:lnTo>
                    <a:pt y="3278" x="52657"/>
                  </a:lnTo>
                  <a:cubicBezTo>
                    <a:pt y="3353" x="52910"/>
                    <a:pt y="3432" x="53074"/>
                    <a:pt y="3514" x="53149"/>
                  </a:cubicBezTo>
                  <a:cubicBezTo>
                    <a:pt y="3596" x="53223"/>
                    <a:pt y="3713" x="53261"/>
                    <a:pt y="3866" x="53261"/>
                  </a:cubicBezTo>
                  <a:cubicBezTo>
                    <a:pt y="4032" x="53261"/>
                    <a:pt y="4160" x="53209"/>
                    <a:pt y="4251" x="53105"/>
                  </a:cubicBezTo>
                  <a:cubicBezTo>
                    <a:pt y="4342" x="53002"/>
                    <a:pt y="4388" x="52854"/>
                    <a:pt y="4388" x="52661"/>
                  </a:cubicBezTo>
                  <a:cubicBezTo>
                    <a:pt y="4388" x="52518"/>
                    <a:pt y="4360" x="52373"/>
                    <a:pt y="4306" x="52226"/>
                  </a:cubicBezTo>
                  <a:cubicBezTo>
                    <a:pt y="4252" x="52079"/>
                    <a:pt y="4171" x="51931"/>
                    <a:pt y="4063" x="51780"/>
                  </a:cubicBezTo>
                  <a:lnTo>
                    <a:pt y="4645" x="51780"/>
                  </a:lnTo>
                  <a:cubicBezTo>
                    <a:pt y="4717" x="51940"/>
                    <a:pt y="4770" x="52092"/>
                    <a:pt y="4806" x="52236"/>
                  </a:cubicBezTo>
                  <a:cubicBezTo>
                    <a:pt y="4842" x="52380"/>
                    <a:pt y="4860" x="52519"/>
                    <a:pt y="4860" x="52652"/>
                  </a:cubicBezTo>
                  <a:cubicBezTo>
                    <a:pt y="4860" x="52972"/>
                    <a:pt y="4767" x="53223"/>
                    <a:pt y="4581" x="53406"/>
                  </a:cubicBezTo>
                  <a:cubicBezTo>
                    <a:pt y="4395" x="53589"/>
                    <a:pt y="4142" x="53680"/>
                    <a:pt y="3823" x="53680"/>
                  </a:cubicBezTo>
                  <a:cubicBezTo>
                    <a:pt y="3543" x="53680"/>
                    <a:pt y="3325" x="53619"/>
                    <a:pt y="3169" x="53497"/>
                  </a:cubicBezTo>
                  <a:cubicBezTo>
                    <a:pt y="3012" x="53375"/>
                    <a:pt y="2891" x="53169"/>
                    <a:pt y="2806" x="52879"/>
                  </a:cubicBezTo>
                  <a:lnTo>
                    <a:pt y="2763" x="52739"/>
                  </a:lnTo>
                  <a:cubicBezTo>
                    <a:pt y="2695" x="52520"/>
                    <a:pt y="2624" x="52374"/>
                    <a:pt y="2550" x="52301"/>
                  </a:cubicBezTo>
                  <a:cubicBezTo>
                    <a:pt y="2475" x="52229"/>
                    <a:pt y="2372" x="52193"/>
                    <a:pt y="2241" x="52193"/>
                  </a:cubicBezTo>
                  <a:cubicBezTo>
                    <a:pt y="2070" x="52193"/>
                    <a:pt y="1941" x="52243"/>
                    <a:pt y="1855" x="52345"/>
                  </a:cubicBezTo>
                  <a:cubicBezTo>
                    <a:pt y="1769" x="52446"/>
                    <a:pt y="1726" x="52598"/>
                    <a:pt y="1726" x="52801"/>
                  </a:cubicBezTo>
                  <a:cubicBezTo>
                    <a:pt y="1726" x="52934"/>
                    <a:pt y="1747" x="53063"/>
                    <a:pt y="1788" x="53187"/>
                  </a:cubicBezTo>
                  <a:cubicBezTo>
                    <a:pt y="1829" x="53312"/>
                    <a:pt y="1890" x="53432"/>
                    <a:pt y="1972" x="53547"/>
                  </a:cubicBezTo>
                  <a:lnTo>
                    <a:pt y="1438" x="53547"/>
                  </a:lnTo>
                  <a:cubicBezTo>
                    <a:pt y="1377" x="53435"/>
                    <a:pt y="1331" x="53312"/>
                    <a:pt y="1300" x="53179"/>
                  </a:cubicBezTo>
                  <a:cubicBezTo>
                    <a:pt y="1269" x="53045"/>
                    <a:pt y="1254" x="52903"/>
                    <a:pt y="1254" x="52752"/>
                  </a:cubicBezTo>
                  <a:close/>
                  <a:moveTo>
                    <a:pt y="1254" x="55403"/>
                  </a:moveTo>
                  <a:cubicBezTo>
                    <a:pt y="1254" x="55015"/>
                    <a:pt y="1415" x="54710"/>
                    <a:pt y="1736" x="54487"/>
                  </a:cubicBezTo>
                  <a:cubicBezTo>
                    <a:pt y="2056" x="54265"/>
                    <a:pt y="2497" x="54153"/>
                    <a:pt y="3057" x="54153"/>
                  </a:cubicBezTo>
                  <a:cubicBezTo>
                    <a:pt y="3609" x="54153"/>
                    <a:pt y="4047" x="54263"/>
                    <a:pt y="4372" x="54484"/>
                  </a:cubicBezTo>
                  <a:cubicBezTo>
                    <a:pt y="4697" x="54705"/>
                    <a:pt y="4860" x="55002"/>
                    <a:pt y="4860" x="55377"/>
                  </a:cubicBezTo>
                  <a:cubicBezTo>
                    <a:pt y="4860" x="55514"/>
                    <a:pt y="4841" x="55644"/>
                    <a:pt y="4804" x="55766"/>
                  </a:cubicBezTo>
                  <a:cubicBezTo>
                    <a:pt y="4768" x="55888"/>
                    <a:pt y="4713" x="56006"/>
                    <a:pt y="4639" x="56120"/>
                  </a:cubicBezTo>
                  <a:lnTo>
                    <a:pt y="4118" x="56120"/>
                  </a:lnTo>
                  <a:cubicBezTo>
                    <a:pt y="4206" x="56005"/>
                    <a:pt y="4272" x="55889"/>
                    <a:pt y="4315" x="55773"/>
                  </a:cubicBezTo>
                  <a:cubicBezTo>
                    <a:pt y="4359" x="55657"/>
                    <a:pt y="4381" x="55539"/>
                    <a:pt y="4381" x="55421"/>
                  </a:cubicBezTo>
                  <a:cubicBezTo>
                    <a:pt y="4381" x="55156"/>
                    <a:pt y="4265" x="54950"/>
                    <a:pt y="4033" x="54804"/>
                  </a:cubicBezTo>
                  <a:cubicBezTo>
                    <a:pt y="3801" x="54657"/>
                    <a:pt y="3476" x="54584"/>
                    <a:pt y="3057" x="54584"/>
                  </a:cubicBezTo>
                  <a:cubicBezTo>
                    <a:pt y="2638" x="54584"/>
                    <a:pt y="2312" x="54657"/>
                    <a:pt y="2080" x="54804"/>
                  </a:cubicBezTo>
                  <a:cubicBezTo>
                    <a:pt y="1848" x="54950"/>
                    <a:pt y="1732" x="55156"/>
                    <a:pt y="1732" x="55421"/>
                  </a:cubicBezTo>
                  <a:cubicBezTo>
                    <a:pt y="1732" x="55539"/>
                    <a:pt y="1754" x="55657"/>
                    <a:pt y="1798" x="55773"/>
                  </a:cubicBezTo>
                  <a:cubicBezTo>
                    <a:pt y="1842" x="55889"/>
                    <a:pt y="1908" x="56005"/>
                    <a:pt y="1996" x="56120"/>
                  </a:cubicBezTo>
                  <a:lnTo>
                    <a:pt y="1469" x="56120"/>
                  </a:lnTo>
                  <a:cubicBezTo>
                    <a:pt y="1397" x="56008"/>
                    <a:pt y="1344" x="55892"/>
                    <a:pt y="1308" x="55772"/>
                  </a:cubicBezTo>
                  <a:cubicBezTo>
                    <a:pt y="1272" x="55652"/>
                    <a:pt y="1254" x="55529"/>
                    <a:pt y="1254" x="55403"/>
                  </a:cubicBezTo>
                  <a:close/>
                  <a:moveTo>
                    <a:pt y="0" x="59949"/>
                  </a:moveTo>
                  <a:lnTo>
                    <a:pt y="4771" x="59949"/>
                  </a:lnTo>
                  <a:lnTo>
                    <a:pt y="4771" x="60360"/>
                  </a:lnTo>
                  <a:lnTo>
                    <a:pt y="4256" x="60360"/>
                  </a:lnTo>
                  <a:cubicBezTo>
                    <a:pt y="4460" x="60446"/>
                    <a:pt y="4612" x="60554"/>
                    <a:pt y="4711" x="60685"/>
                  </a:cubicBezTo>
                  <a:cubicBezTo>
                    <a:pt y="4810" x="60816"/>
                    <a:pt y="4860" x="60973"/>
                    <a:pt y="4860" x="61155"/>
                  </a:cubicBezTo>
                  <a:cubicBezTo>
                    <a:pt y="4860" x="61457"/>
                    <a:pt y="4694" x="61702"/>
                    <a:pt y="4363" x="61891"/>
                  </a:cubicBezTo>
                  <a:cubicBezTo>
                    <a:pt y="4032" x="62080"/>
                    <a:pt y="3597" x="62174"/>
                    <a:pt y="3057" x="62174"/>
                  </a:cubicBezTo>
                  <a:cubicBezTo>
                    <a:pt y="2517" x="62174"/>
                    <a:pt y="2082" x="62080"/>
                    <a:pt y="1751" x="61891"/>
                  </a:cubicBezTo>
                  <a:cubicBezTo>
                    <a:pt y="1420" x="61702"/>
                    <a:pt y="1254" x="61457"/>
                    <a:pt y="1254" x="61155"/>
                  </a:cubicBezTo>
                  <a:cubicBezTo>
                    <a:pt y="1254" x="60973"/>
                    <a:pt y="1304" x="60816"/>
                    <a:pt y="1403" x="60685"/>
                  </a:cubicBezTo>
                  <a:cubicBezTo>
                    <a:pt y="1502" x="60554"/>
                    <a:pt y="1654" x="60446"/>
                    <a:pt y="1858" x="60360"/>
                  </a:cubicBezTo>
                  <a:lnTo>
                    <a:pt y="0" x="60360"/>
                  </a:lnTo>
                  <a:close/>
                  <a:moveTo>
                    <a:pt y="1254" x="63893"/>
                  </a:moveTo>
                  <a:cubicBezTo>
                    <a:pt y="1254" x="63520"/>
                    <a:pt y="1419" x="63224"/>
                    <a:pt y="1749" x="63004"/>
                  </a:cubicBezTo>
                  <a:cubicBezTo>
                    <a:pt y="2079" x="62784"/>
                    <a:pt y="2525" x="62674"/>
                    <a:pt y="3088" x="62674"/>
                  </a:cubicBezTo>
                  <a:cubicBezTo>
                    <a:pt y="3631" x="62674"/>
                    <a:pt y="4063" x="62790"/>
                    <a:pt y="4381" x="63022"/>
                  </a:cubicBezTo>
                  <a:cubicBezTo>
                    <a:pt y="4700" x="63253"/>
                    <a:pt y="4860" x="63567"/>
                    <a:pt y="4860" x="63964"/>
                  </a:cubicBezTo>
                  <a:cubicBezTo>
                    <a:pt y="4860" x="64123"/>
                    <a:pt y="4837" x="64279"/>
                    <a:pt y="4792" x="64433"/>
                  </a:cubicBezTo>
                  <a:cubicBezTo>
                    <a:pt y="4747" x="64587"/>
                    <a:pt y="4682" x="64737"/>
                    <a:pt y="4596" x="64883"/>
                  </a:cubicBezTo>
                  <a:lnTo>
                    <a:pt y="4063" x="64883"/>
                  </a:lnTo>
                  <a:cubicBezTo>
                    <a:pt y="4169" x="64738"/>
                    <a:pt y="4249" x="64592"/>
                    <a:pt y="4302" x="64445"/>
                  </a:cubicBezTo>
                  <a:cubicBezTo>
                    <a:pt y="4355" x="64298"/>
                    <a:pt y="4381" x="64145"/>
                    <a:pt y="4381" x="63989"/>
                  </a:cubicBezTo>
                  <a:cubicBezTo>
                    <a:pt y="4381" x="63718"/>
                    <a:pt y="4280" x="63506"/>
                    <a:pt y="4076" x="63355"/>
                  </a:cubicBezTo>
                  <a:cubicBezTo>
                    <a:pt y="3873" x="63203"/>
                    <a:pt y="3577" x="63118"/>
                    <a:pt y="3189" x="63100"/>
                  </a:cubicBezTo>
                  <a:lnTo>
                    <a:pt y="3189" x="64979"/>
                  </a:lnTo>
                  <a:lnTo>
                    <a:pt y="2913" x="64979"/>
                  </a:lnTo>
                  <a:cubicBezTo>
                    <a:pt y="2402" x="64979"/>
                    <a:pt y="1998" x="64882"/>
                    <a:pt y="1700" x="64687"/>
                  </a:cubicBezTo>
                  <a:cubicBezTo>
                    <a:pt y="1403" x="64492"/>
                    <a:pt y="1254" x="64228"/>
                    <a:pt y="1254" x="63893"/>
                  </a:cubicBezTo>
                  <a:close/>
                  <a:moveTo>
                    <a:pt y="0" x="67286"/>
                  </a:moveTo>
                  <a:lnTo>
                    <a:pt y="1858" x="67286"/>
                  </a:lnTo>
                  <a:cubicBezTo>
                    <a:pt y="1654" x="67200"/>
                    <a:pt y="1502" x="67092"/>
                    <a:pt y="1403" x="66961"/>
                  </a:cubicBezTo>
                  <a:cubicBezTo>
                    <a:pt y="1304" x="66830"/>
                    <a:pt y="1254" x="66673"/>
                    <a:pt y="1254" x="66489"/>
                  </a:cubicBezTo>
                  <a:cubicBezTo>
                    <a:pt y="1254" x="66189"/>
                    <a:pt y="1420" x="65944"/>
                    <a:pt y="1751" x="65755"/>
                  </a:cubicBezTo>
                  <a:cubicBezTo>
                    <a:pt y="2082" x="65567"/>
                    <a:pt y="2517" x="65472"/>
                    <a:pt y="3057" x="65472"/>
                  </a:cubicBezTo>
                  <a:cubicBezTo>
                    <a:pt y="3597" x="65472"/>
                    <a:pt y="4032" x="65567"/>
                    <a:pt y="4363" x="65755"/>
                  </a:cubicBezTo>
                  <a:cubicBezTo>
                    <a:pt y="4694" x="65944"/>
                    <a:pt y="4860" x="66189"/>
                    <a:pt y="4860" x="66489"/>
                  </a:cubicBezTo>
                  <a:cubicBezTo>
                    <a:pt y="4860" x="66673"/>
                    <a:pt y="4810" x="66830"/>
                    <a:pt y="4711" x="66961"/>
                  </a:cubicBezTo>
                  <a:cubicBezTo>
                    <a:pt y="4612" x="67092"/>
                    <a:pt y="4460" x="67200"/>
                    <a:pt y="4256" x="67286"/>
                  </a:cubicBezTo>
                  <a:lnTo>
                    <a:pt y="4771" x="67286"/>
                  </a:lnTo>
                  <a:lnTo>
                    <a:pt y="4771" x="67695"/>
                  </a:lnTo>
                  <a:lnTo>
                    <a:pt y="0" x="67695"/>
                  </a:lnTo>
                  <a:close/>
                  <a:moveTo>
                    <a:pt y="1254" x="80257"/>
                  </a:moveTo>
                  <a:cubicBezTo>
                    <a:pt y="1254" x="79901"/>
                    <a:pt y="1414" x="79621"/>
                    <a:pt y="1732" x="79419"/>
                  </a:cubicBezTo>
                  <a:cubicBezTo>
                    <a:pt y="2051" x="79217"/>
                    <a:pt y="2493" x="79116"/>
                    <a:pt y="3057" x="79116"/>
                  </a:cubicBezTo>
                  <a:cubicBezTo>
                    <a:pt y="3619" x="79116"/>
                    <a:pt y="4060" x="79217"/>
                    <a:pt y="4380" x="79419"/>
                  </a:cubicBezTo>
                  <a:cubicBezTo>
                    <a:pt y="4700" x="79621"/>
                    <a:pt y="4860" x="79901"/>
                    <a:pt y="4860" x="80257"/>
                  </a:cubicBezTo>
                  <a:cubicBezTo>
                    <a:pt y="4860" x="80613"/>
                    <a:pt y="4700" x="80892"/>
                    <a:pt y="4380" x="81094"/>
                  </a:cubicBezTo>
                  <a:cubicBezTo>
                    <a:pt y="4060" x="81297"/>
                    <a:pt y="3619" x="81399"/>
                    <a:pt y="3057" x="81399"/>
                  </a:cubicBezTo>
                  <a:cubicBezTo>
                    <a:pt y="2493" x="81399"/>
                    <a:pt y="2051" x="81297"/>
                    <a:pt y="1732" x="81094"/>
                  </a:cubicBezTo>
                  <a:cubicBezTo>
                    <a:pt y="1414" x="80892"/>
                    <a:pt y="1254" x="80613"/>
                    <a:pt y="1254" x="80257"/>
                  </a:cubicBezTo>
                  <a:close/>
                  <a:moveTo>
                    <a:pt y="0" x="85582"/>
                  </a:moveTo>
                  <a:lnTo>
                    <a:pt y="1858" x="85582"/>
                  </a:lnTo>
                  <a:cubicBezTo>
                    <a:pt y="1654" x="85496"/>
                    <a:pt y="1502" x="85388"/>
                    <a:pt y="1403" x="85257"/>
                  </a:cubicBezTo>
                  <a:cubicBezTo>
                    <a:pt y="1304" x="85126"/>
                    <a:pt y="1254" x="84969"/>
                    <a:pt y="1254" x="84785"/>
                  </a:cubicBezTo>
                  <a:cubicBezTo>
                    <a:pt y="1254" x="84485"/>
                    <a:pt y="1420" x="84240"/>
                    <a:pt y="1751" x="84051"/>
                  </a:cubicBezTo>
                  <a:cubicBezTo>
                    <a:pt y="2082" x="83863"/>
                    <a:pt y="2517" x="83768"/>
                    <a:pt y="3057" x="83768"/>
                  </a:cubicBezTo>
                  <a:cubicBezTo>
                    <a:pt y="3597" x="83768"/>
                    <a:pt y="4032" x="83863"/>
                    <a:pt y="4363" x="84051"/>
                  </a:cubicBezTo>
                  <a:cubicBezTo>
                    <a:pt y="4694" x="84240"/>
                    <a:pt y="4860" x="84485"/>
                    <a:pt y="4860" x="84785"/>
                  </a:cubicBezTo>
                  <a:cubicBezTo>
                    <a:pt y="4860" x="84969"/>
                    <a:pt y="4810" x="85126"/>
                    <a:pt y="4711" x="85257"/>
                  </a:cubicBezTo>
                  <a:cubicBezTo>
                    <a:pt y="4612" x="85388"/>
                    <a:pt y="4460" x="85496"/>
                    <a:pt y="4256" x="85582"/>
                  </a:cubicBezTo>
                  <a:lnTo>
                    <a:pt y="4771" x="85582"/>
                  </a:lnTo>
                  <a:lnTo>
                    <a:pt y="4771" x="85991"/>
                  </a:lnTo>
                  <a:lnTo>
                    <a:pt y="0" x="85991"/>
                  </a:lnTo>
                  <a:close/>
                  <a:moveTo>
                    <a:pt y="1254" x="87623"/>
                  </a:moveTo>
                  <a:cubicBezTo>
                    <a:pt y="1254" x="87318"/>
                    <a:pt y="1342" x="87083"/>
                    <a:pt y="1518" x="86917"/>
                  </a:cubicBezTo>
                  <a:cubicBezTo>
                    <a:pt y="1694" x="86751"/>
                    <a:pt y="1943" x="86668"/>
                    <a:pt y="2266" x="86668"/>
                  </a:cubicBezTo>
                  <a:cubicBezTo>
                    <a:pt y="2532" x="86668"/>
                    <a:pt y="2741" x="86725"/>
                    <a:pt y="2893" x="86837"/>
                  </a:cubicBezTo>
                  <a:cubicBezTo>
                    <a:pt y="3045" x="86950"/>
                    <a:pt y="3158" x="87133"/>
                    <a:pt y="3232" x="87386"/>
                  </a:cubicBezTo>
                  <a:lnTo>
                    <a:pt y="3278" x="87528"/>
                  </a:lnTo>
                  <a:cubicBezTo>
                    <a:pt y="3353" x="87781"/>
                    <a:pt y="3432" x="87945"/>
                    <a:pt y="3514" x="88020"/>
                  </a:cubicBezTo>
                  <a:cubicBezTo>
                    <a:pt y="3596" x="88094"/>
                    <a:pt y="3713" x="88132"/>
                    <a:pt y="3866" x="88132"/>
                  </a:cubicBezTo>
                  <a:cubicBezTo>
                    <a:pt y="4032" x="88132"/>
                    <a:pt y="4160" x="88080"/>
                    <a:pt y="4251" x="87976"/>
                  </a:cubicBezTo>
                  <a:cubicBezTo>
                    <a:pt y="4342" x="87873"/>
                    <a:pt y="4388" x="87725"/>
                    <a:pt y="4388" x="87532"/>
                  </a:cubicBezTo>
                  <a:cubicBezTo>
                    <a:pt y="4388" x="87389"/>
                    <a:pt y="4360" x="87244"/>
                    <a:pt y="4306" x="87097"/>
                  </a:cubicBezTo>
                  <a:cubicBezTo>
                    <a:pt y="4252" x="86950"/>
                    <a:pt y="4171" x="86802"/>
                    <a:pt y="4063" x="86651"/>
                  </a:cubicBezTo>
                  <a:lnTo>
                    <a:pt y="4645" x="86651"/>
                  </a:lnTo>
                  <a:cubicBezTo>
                    <a:pt y="4717" x="86811"/>
                    <a:pt y="4770" x="86963"/>
                    <a:pt y="4806" x="87107"/>
                  </a:cubicBezTo>
                  <a:cubicBezTo>
                    <a:pt y="4842" x="87251"/>
                    <a:pt y="4860" x="87390"/>
                    <a:pt y="4860" x="87523"/>
                  </a:cubicBezTo>
                  <a:cubicBezTo>
                    <a:pt y="4860" x="87843"/>
                    <a:pt y="4767" x="88094"/>
                    <a:pt y="4581" x="88277"/>
                  </a:cubicBezTo>
                  <a:cubicBezTo>
                    <a:pt y="4395" x="88460"/>
                    <a:pt y="4142" x="88551"/>
                    <a:pt y="3823" x="88551"/>
                  </a:cubicBezTo>
                  <a:cubicBezTo>
                    <a:pt y="3543" x="88551"/>
                    <a:pt y="3325" x="88490"/>
                    <a:pt y="3169" x="88368"/>
                  </a:cubicBezTo>
                  <a:cubicBezTo>
                    <a:pt y="3012" x="88246"/>
                    <a:pt y="2891" x="88040"/>
                    <a:pt y="2806" x="87750"/>
                  </a:cubicBezTo>
                  <a:lnTo>
                    <a:pt y="2763" x="87610"/>
                  </a:lnTo>
                  <a:cubicBezTo>
                    <a:pt y="2695" x="87391"/>
                    <a:pt y="2624" x="87245"/>
                    <a:pt y="2550" x="87172"/>
                  </a:cubicBezTo>
                  <a:cubicBezTo>
                    <a:pt y="2475" x="87100"/>
                    <a:pt y="2372" x="87064"/>
                    <a:pt y="2241" x="87064"/>
                  </a:cubicBezTo>
                  <a:cubicBezTo>
                    <a:pt y="2070" x="87064"/>
                    <a:pt y="1941" x="87114"/>
                    <a:pt y="1855" x="87216"/>
                  </a:cubicBezTo>
                  <a:cubicBezTo>
                    <a:pt y="1769" x="87317"/>
                    <a:pt y="1726" x="87469"/>
                    <a:pt y="1726" x="87672"/>
                  </a:cubicBezTo>
                  <a:cubicBezTo>
                    <a:pt y="1726" x="87805"/>
                    <a:pt y="1747" x="87934"/>
                    <a:pt y="1788" x="88058"/>
                  </a:cubicBezTo>
                  <a:cubicBezTo>
                    <a:pt y="1829" x="88183"/>
                    <a:pt y="1890" x="88303"/>
                    <a:pt y="1972" x="88418"/>
                  </a:cubicBezTo>
                  <a:lnTo>
                    <a:pt y="1438" x="88418"/>
                  </a:lnTo>
                  <a:cubicBezTo>
                    <a:pt y="1377" x="88306"/>
                    <a:pt y="1331" x="88183"/>
                    <a:pt y="1300" x="88050"/>
                  </a:cubicBezTo>
                  <a:cubicBezTo>
                    <a:pt y="1269" x="87916"/>
                    <a:pt y="1254" x="87774"/>
                    <a:pt y="1254" x="87623"/>
                  </a:cubicBezTo>
                  <a:close/>
                  <a:moveTo>
                    <a:pt y="0" x="93730"/>
                  </a:moveTo>
                  <a:lnTo>
                    <a:pt y="1858" x="93730"/>
                  </a:lnTo>
                  <a:cubicBezTo>
                    <a:pt y="1654" x="93644"/>
                    <a:pt y="1502" x="93536"/>
                    <a:pt y="1403" x="93405"/>
                  </a:cubicBezTo>
                  <a:cubicBezTo>
                    <a:pt y="1304" x="93274"/>
                    <a:pt y="1254" x="93117"/>
                    <a:pt y="1254" x="92933"/>
                  </a:cubicBezTo>
                  <a:cubicBezTo>
                    <a:pt y="1254" x="92633"/>
                    <a:pt y="1420" x="92388"/>
                    <a:pt y="1751" x="92199"/>
                  </a:cubicBezTo>
                  <a:cubicBezTo>
                    <a:pt y="2082" x="92011"/>
                    <a:pt y="2517" x="91916"/>
                    <a:pt y="3057" x="91916"/>
                  </a:cubicBezTo>
                  <a:cubicBezTo>
                    <a:pt y="3597" x="91916"/>
                    <a:pt y="4032" x="92011"/>
                    <a:pt y="4363" x="92199"/>
                  </a:cubicBezTo>
                  <a:cubicBezTo>
                    <a:pt y="4694" x="92388"/>
                    <a:pt y="4860" x="92633"/>
                    <a:pt y="4860" x="92933"/>
                  </a:cubicBezTo>
                  <a:cubicBezTo>
                    <a:pt y="4860" x="93117"/>
                    <a:pt y="4810" x="93274"/>
                    <a:pt y="4711" x="93405"/>
                  </a:cubicBezTo>
                  <a:cubicBezTo>
                    <a:pt y="4612" x="93536"/>
                    <a:pt y="4460" x="93644"/>
                    <a:pt y="4256" x="93730"/>
                  </a:cubicBezTo>
                  <a:lnTo>
                    <a:pt y="4771" x="93730"/>
                  </a:lnTo>
                  <a:lnTo>
                    <a:pt y="4771" x="94139"/>
                  </a:lnTo>
                  <a:lnTo>
                    <a:pt y="0" x="94139"/>
                  </a:lnTo>
                  <a:close/>
                  <a:moveTo>
                    <a:pt y="1254" x="97723"/>
                  </a:moveTo>
                  <a:cubicBezTo>
                    <a:pt y="1254" x="97590"/>
                    <a:pt y="1274" x="97453"/>
                    <a:pt y="1314" x="97313"/>
                  </a:cubicBezTo>
                  <a:cubicBezTo>
                    <a:pt y="1354" x="97172"/>
                    <a:pt y="1414" x="97027"/>
                    <a:pt y="1493" x="96877"/>
                  </a:cubicBezTo>
                  <a:lnTo>
                    <a:pt y="2015" x="96877"/>
                  </a:lnTo>
                  <a:cubicBezTo>
                    <a:pt y="1920" x="97002"/>
                    <a:pt y="1850" x="97131"/>
                    <a:pt y="1803" x="97266"/>
                  </a:cubicBezTo>
                  <a:cubicBezTo>
                    <a:pt y="1756" x="97401"/>
                    <a:pt y="1732" x="97539"/>
                    <a:pt y="1732" x="97681"/>
                  </a:cubicBezTo>
                  <a:cubicBezTo>
                    <a:pt y="1732" x="97905"/>
                    <a:pt y="1803" x="98078"/>
                    <a:pt y="1946" x="98202"/>
                  </a:cubicBezTo>
                  <a:cubicBezTo>
                    <a:pt y="2088" x="98325"/>
                    <a:pt y="2288" x="98387"/>
                    <a:pt y="2548" x="98387"/>
                  </a:cubicBezTo>
                  <a:lnTo>
                    <a:pt y="2603" x="98387"/>
                  </a:lnTo>
                  <a:lnTo>
                    <a:pt y="2603" x="97814"/>
                  </a:lnTo>
                  <a:cubicBezTo>
                    <a:pt y="2603" x="97443"/>
                    <a:pt y="2701" x="97163"/>
                    <a:pt y="2897" x="96976"/>
                  </a:cubicBezTo>
                  <a:cubicBezTo>
                    <a:pt y="3094" x="96789"/>
                    <a:pt y="3385" x="96695"/>
                    <a:pt y="3771" x="96695"/>
                  </a:cubicBezTo>
                  <a:cubicBezTo>
                    <a:pt y="4102" x="96695"/>
                    <a:pt y="4367" x="96770"/>
                    <a:pt y="4564" x="96921"/>
                  </a:cubicBezTo>
                  <a:cubicBezTo>
                    <a:pt y="4761" x="97071"/>
                    <a:pt y="4860" x="97273"/>
                    <a:pt y="4860" x="97528"/>
                  </a:cubicBezTo>
                  <a:cubicBezTo>
                    <a:pt y="4860" x="97729"/>
                    <a:pt y="4810" x="97900"/>
                    <a:pt y="4711" x="98039"/>
                  </a:cubicBezTo>
                  <a:cubicBezTo>
                    <a:pt y="4612" x="98178"/>
                    <a:pt y="4458" x="98294"/>
                    <a:pt y="4250" x="98387"/>
                  </a:cubicBezTo>
                  <a:lnTo>
                    <a:pt y="4771" x="98387"/>
                  </a:lnTo>
                  <a:lnTo>
                    <a:pt y="4771" x="98796"/>
                  </a:lnTo>
                  <a:lnTo>
                    <a:pt y="2812" x="98796"/>
                  </a:lnTo>
                  <a:cubicBezTo>
                    <a:pt y="2288" x="98796"/>
                    <a:pt y="1898" x="98707"/>
                    <a:pt y="1640" x="98529"/>
                  </a:cubicBezTo>
                  <a:cubicBezTo>
                    <a:pt y="1383" x="98352"/>
                    <a:pt y="1254" x="98083"/>
                    <a:pt y="1254" x="97723"/>
                  </a:cubicBezTo>
                  <a:close/>
                  <a:moveTo>
                    <a:pt y="1254" x="105675"/>
                  </a:moveTo>
                  <a:cubicBezTo>
                    <a:pt y="1254" x="105542"/>
                    <a:pt y="1274" x="105405"/>
                    <a:pt y="1314" x="105265"/>
                  </a:cubicBezTo>
                  <a:cubicBezTo>
                    <a:pt y="1354" x="105124"/>
                    <a:pt y="1414" x="104979"/>
                    <a:pt y="1493" x="104829"/>
                  </a:cubicBezTo>
                  <a:lnTo>
                    <a:pt y="2015" x="104829"/>
                  </a:lnTo>
                  <a:cubicBezTo>
                    <a:pt y="1920" x="104954"/>
                    <a:pt y="1850" x="105083"/>
                    <a:pt y="1803" x="105218"/>
                  </a:cubicBezTo>
                  <a:cubicBezTo>
                    <a:pt y="1756" x="105353"/>
                    <a:pt y="1732" x="105491"/>
                    <a:pt y="1732" x="105633"/>
                  </a:cubicBezTo>
                  <a:cubicBezTo>
                    <a:pt y="1732" x="105857"/>
                    <a:pt y="1803" x="106030"/>
                    <a:pt y="1946" x="106154"/>
                  </a:cubicBezTo>
                  <a:cubicBezTo>
                    <a:pt y="2088" x="106277"/>
                    <a:pt y="2288" x="106339"/>
                    <a:pt y="2548" x="106339"/>
                  </a:cubicBezTo>
                  <a:lnTo>
                    <a:pt y="2603" x="106339"/>
                  </a:lnTo>
                  <a:lnTo>
                    <a:pt y="2603" x="105766"/>
                  </a:lnTo>
                  <a:cubicBezTo>
                    <a:pt y="2603" x="105395"/>
                    <a:pt y="2701" x="105115"/>
                    <a:pt y="2897" x="104928"/>
                  </a:cubicBezTo>
                  <a:cubicBezTo>
                    <a:pt y="3094" x="104741"/>
                    <a:pt y="3385" x="104647"/>
                    <a:pt y="3771" x="104647"/>
                  </a:cubicBezTo>
                  <a:cubicBezTo>
                    <a:pt y="4102" x="104647"/>
                    <a:pt y="4367" x="104722"/>
                    <a:pt y="4564" x="104873"/>
                  </a:cubicBezTo>
                  <a:cubicBezTo>
                    <a:pt y="4761" x="105023"/>
                    <a:pt y="4860" x="105225"/>
                    <a:pt y="4860" x="105480"/>
                  </a:cubicBezTo>
                  <a:cubicBezTo>
                    <a:pt y="4860" x="105681"/>
                    <a:pt y="4810" x="105852"/>
                    <a:pt y="4711" x="105991"/>
                  </a:cubicBezTo>
                  <a:cubicBezTo>
                    <a:pt y="4612" x="106130"/>
                    <a:pt y="4458" x="106246"/>
                    <a:pt y="4250" x="106339"/>
                  </a:cubicBezTo>
                  <a:lnTo>
                    <a:pt y="4771" x="106339"/>
                  </a:lnTo>
                  <a:lnTo>
                    <a:pt y="4771" x="106748"/>
                  </a:lnTo>
                  <a:lnTo>
                    <a:pt y="2812" x="106748"/>
                  </a:lnTo>
                  <a:cubicBezTo>
                    <a:pt y="2288" x="106748"/>
                    <a:pt y="1898" x="106659"/>
                    <a:pt y="1640" x="106481"/>
                  </a:cubicBezTo>
                  <a:cubicBezTo>
                    <a:pt y="1383" x="106304"/>
                    <a:pt y="1254" x="106035"/>
                    <a:pt y="1254" x="105675"/>
                  </a:cubicBezTo>
                  <a:close/>
                  <a:moveTo>
                    <a:pt y="1254" x="114259"/>
                  </a:moveTo>
                  <a:cubicBezTo>
                    <a:pt y="1254" x="113871"/>
                    <a:pt y="1415" x="113566"/>
                    <a:pt y="1736" x="113343"/>
                  </a:cubicBezTo>
                  <a:cubicBezTo>
                    <a:pt y="2056" x="113121"/>
                    <a:pt y="2497" x="113009"/>
                    <a:pt y="3057" x="113009"/>
                  </a:cubicBezTo>
                  <a:cubicBezTo>
                    <a:pt y="3609" x="113009"/>
                    <a:pt y="4047" x="113119"/>
                    <a:pt y="4372" x="113340"/>
                  </a:cubicBezTo>
                  <a:cubicBezTo>
                    <a:pt y="4697" x="113561"/>
                    <a:pt y="4860" x="113858"/>
                    <a:pt y="4860" x="114233"/>
                  </a:cubicBezTo>
                  <a:cubicBezTo>
                    <a:pt y="4860" x="114370"/>
                    <a:pt y="4841" x="114500"/>
                    <a:pt y="4804" x="114622"/>
                  </a:cubicBezTo>
                  <a:cubicBezTo>
                    <a:pt y="4768" x="114744"/>
                    <a:pt y="4713" x="114862"/>
                    <a:pt y="4639" x="114976"/>
                  </a:cubicBezTo>
                  <a:lnTo>
                    <a:pt y="4118" x="114976"/>
                  </a:lnTo>
                  <a:cubicBezTo>
                    <a:pt y="4206" x="114861"/>
                    <a:pt y="4272" x="114745"/>
                    <a:pt y="4315" x="114629"/>
                  </a:cubicBezTo>
                  <a:cubicBezTo>
                    <a:pt y="4359" x="114513"/>
                    <a:pt y="4381" x="114395"/>
                    <a:pt y="4381" x="114277"/>
                  </a:cubicBezTo>
                  <a:cubicBezTo>
                    <a:pt y="4381" x="114012"/>
                    <a:pt y="4265" x="113806"/>
                    <a:pt y="4033" x="113660"/>
                  </a:cubicBezTo>
                  <a:cubicBezTo>
                    <a:pt y="3801" x="113513"/>
                    <a:pt y="3476" x="113440"/>
                    <a:pt y="3057" x="113440"/>
                  </a:cubicBezTo>
                  <a:cubicBezTo>
                    <a:pt y="2638" x="113440"/>
                    <a:pt y="2312" x="113513"/>
                    <a:pt y="2080" x="113660"/>
                  </a:cubicBezTo>
                  <a:cubicBezTo>
                    <a:pt y="1848" x="113806"/>
                    <a:pt y="1732" x="114012"/>
                    <a:pt y="1732" x="114277"/>
                  </a:cubicBezTo>
                  <a:cubicBezTo>
                    <a:pt y="1732" x="114395"/>
                    <a:pt y="1754" x="114513"/>
                    <a:pt y="1798" x="114629"/>
                  </a:cubicBezTo>
                  <a:cubicBezTo>
                    <a:pt y="1842" x="114745"/>
                    <a:pt y="1908" x="114861"/>
                    <a:pt y="1996" x="114976"/>
                  </a:cubicBezTo>
                  <a:lnTo>
                    <a:pt y="1469" x="114976"/>
                  </a:lnTo>
                  <a:cubicBezTo>
                    <a:pt y="1397" x="114864"/>
                    <a:pt y="1344" x="114748"/>
                    <a:pt y="1308" x="114628"/>
                  </a:cubicBezTo>
                  <a:cubicBezTo>
                    <a:pt y="1272" x="114508"/>
                    <a:pt y="1254" x="114385"/>
                    <a:pt y="1254" x="114259"/>
                  </a:cubicBezTo>
                  <a:close/>
                  <a:moveTo>
                    <a:pt y="1337" x="117428"/>
                  </a:moveTo>
                  <a:lnTo>
                    <a:pt y="3416" x="117428"/>
                  </a:lnTo>
                  <a:cubicBezTo>
                    <a:pt y="3888" x="117428"/>
                    <a:pt y="4246" x="117502"/>
                    <a:pt y="4492" x="117650"/>
                  </a:cubicBezTo>
                  <a:cubicBezTo>
                    <a:pt y="4737" x="117798"/>
                    <a:pt y="4860" x="118014"/>
                    <a:pt y="4860" x="118300"/>
                  </a:cubicBezTo>
                  <a:cubicBezTo>
                    <a:pt y="4860" x="118473"/>
                    <a:pt y="4809" x="118625"/>
                    <a:pt y="4708" x="118756"/>
                  </a:cubicBezTo>
                  <a:cubicBezTo>
                    <a:pt y="4607" x="118887"/>
                    <a:pt y="4452" x="119003"/>
                    <a:pt y="4243" x="119102"/>
                  </a:cubicBezTo>
                  <a:lnTo>
                    <a:pt y="4771" x="119102"/>
                  </a:lnTo>
                  <a:lnTo>
                    <a:pt y="4771" x="119510"/>
                  </a:lnTo>
                  <a:lnTo>
                    <a:pt y="1337" x="119510"/>
                  </a:lnTo>
                  <a:lnTo>
                    <a:pt y="1337" x="119102"/>
                  </a:lnTo>
                  <a:lnTo>
                    <a:pt y="3284" x="119102"/>
                  </a:lnTo>
                  <a:cubicBezTo>
                    <a:pt y="3619" x="119102"/>
                    <a:pt y="3884" x="119038"/>
                    <a:pt y="4078" x="118910"/>
                  </a:cubicBezTo>
                  <a:cubicBezTo>
                    <a:pt y="4272" x="118782"/>
                    <a:pt y="4369" x="118607"/>
                    <a:pt y="4369" x="118387"/>
                  </a:cubicBezTo>
                  <a:cubicBezTo>
                    <a:pt y="4369" x="118203"/>
                    <a:pt y="4288" x="118066"/>
                    <a:pt y="4125" x="117974"/>
                  </a:cubicBezTo>
                  <a:cubicBezTo>
                    <a:pt y="3963" x="117882"/>
                    <a:pt y="3719" x="117836"/>
                    <a:pt y="3394" x="117836"/>
                  </a:cubicBezTo>
                  <a:lnTo>
                    <a:pt y="1337" x="117836"/>
                  </a:lnTo>
                  <a:close/>
                  <a:moveTo>
                    <a:pt y="1254" x="123263"/>
                  </a:moveTo>
                  <a:cubicBezTo>
                    <a:pt y="1254" x="122890"/>
                    <a:pt y="1419" x="122594"/>
                    <a:pt y="1749" x="122374"/>
                  </a:cubicBezTo>
                  <a:cubicBezTo>
                    <a:pt y="2079" x="122154"/>
                    <a:pt y="2525" x="122044"/>
                    <a:pt y="3088" x="122044"/>
                  </a:cubicBezTo>
                  <a:cubicBezTo>
                    <a:pt y="3631" x="122044"/>
                    <a:pt y="4063" x="122160"/>
                    <a:pt y="4381" x="122392"/>
                  </a:cubicBezTo>
                  <a:cubicBezTo>
                    <a:pt y="4700" x="122623"/>
                    <a:pt y="4860" x="122937"/>
                    <a:pt y="4860" x="123334"/>
                  </a:cubicBezTo>
                  <a:cubicBezTo>
                    <a:pt y="4860" x="123493"/>
                    <a:pt y="4837" x="123649"/>
                    <a:pt y="4792" x="123803"/>
                  </a:cubicBezTo>
                  <a:cubicBezTo>
                    <a:pt y="4747" x="123957"/>
                    <a:pt y="4682" x="124107"/>
                    <a:pt y="4596" x="124253"/>
                  </a:cubicBezTo>
                  <a:lnTo>
                    <a:pt y="4063" x="124253"/>
                  </a:lnTo>
                  <a:cubicBezTo>
                    <a:pt y="4169" x="124108"/>
                    <a:pt y="4249" x="123962"/>
                    <a:pt y="4302" x="123815"/>
                  </a:cubicBezTo>
                  <a:cubicBezTo>
                    <a:pt y="4355" x="123668"/>
                    <a:pt y="4381" x="123515"/>
                    <a:pt y="4381" x="123359"/>
                  </a:cubicBezTo>
                  <a:cubicBezTo>
                    <a:pt y="4381" x="123088"/>
                    <a:pt y="4280" x="122876"/>
                    <a:pt y="4076" x="122725"/>
                  </a:cubicBezTo>
                  <a:cubicBezTo>
                    <a:pt y="3873" x="122573"/>
                    <a:pt y="3577" x="122488"/>
                    <a:pt y="3189" x="122470"/>
                  </a:cubicBezTo>
                  <a:lnTo>
                    <a:pt y="3189" x="124349"/>
                  </a:lnTo>
                  <a:lnTo>
                    <a:pt y="2913" x="124349"/>
                  </a:lnTo>
                  <a:cubicBezTo>
                    <a:pt y="2402" x="124349"/>
                    <a:pt y="1998" x="124252"/>
                    <a:pt y="1700" x="124057"/>
                  </a:cubicBezTo>
                  <a:cubicBezTo>
                    <a:pt y="1403" x="123862"/>
                    <a:pt y="1254" x="123598"/>
                    <a:pt y="1254" x="123263"/>
                  </a:cubicBezTo>
                  <a:close/>
                  <a:moveTo>
                    <a:pt y="3992" x="89306"/>
                  </a:moveTo>
                  <a:lnTo>
                    <a:pt y="4519" x="89306"/>
                  </a:lnTo>
                  <a:lnTo>
                    <a:pt y="5500" x="89124"/>
                  </a:lnTo>
                  <a:lnTo>
                    <a:pt y="5500" x="89410"/>
                  </a:lnTo>
                  <a:lnTo>
                    <a:pt y="4519" x="89775"/>
                  </a:lnTo>
                  <a:lnTo>
                    <a:pt y="3992" x="89775"/>
                  </a:lnTo>
                  <a:close/>
                  <a:moveTo>
                    <a:pt y="1254" x="110226"/>
                  </a:moveTo>
                  <a:cubicBezTo>
                    <a:pt y="1254" x="110044"/>
                    <a:pt y="1304" x="109887"/>
                    <a:pt y="1403" x="109756"/>
                  </a:cubicBezTo>
                  <a:cubicBezTo>
                    <a:pt y="1502" x="109625"/>
                    <a:pt y="1654" x="109517"/>
                    <a:pt y="1858" x="109431"/>
                  </a:cubicBezTo>
                  <a:lnTo>
                    <a:pt y="1337" x="109431"/>
                  </a:lnTo>
                  <a:lnTo>
                    <a:pt y="1337" x="109020"/>
                  </a:lnTo>
                  <a:lnTo>
                    <a:pt y="6077" x="109020"/>
                  </a:lnTo>
                  <a:lnTo>
                    <a:pt y="6077" x="109431"/>
                  </a:lnTo>
                  <a:lnTo>
                    <a:pt y="4256" x="109431"/>
                  </a:lnTo>
                  <a:cubicBezTo>
                    <a:pt y="4460" x="109517"/>
                    <a:pt y="4612" x="109625"/>
                    <a:pt y="4711" x="109756"/>
                  </a:cubicBezTo>
                  <a:cubicBezTo>
                    <a:pt y="4810" x="109887"/>
                    <a:pt y="4860" x="110044"/>
                    <a:pt y="4860" x="110226"/>
                  </a:cubicBezTo>
                  <a:cubicBezTo>
                    <a:pt y="4860" x="110528"/>
                    <a:pt y="4694" x="110773"/>
                    <a:pt y="4363" x="110962"/>
                  </a:cubicBezTo>
                  <a:cubicBezTo>
                    <a:pt y="4032" x="111151"/>
                    <a:pt y="3597" x="111245"/>
                    <a:pt y="3057" x="111245"/>
                  </a:cubicBezTo>
                  <a:cubicBezTo>
                    <a:pt y="2517" x="111245"/>
                    <a:pt y="2082" x="111151"/>
                    <a:pt y="1751" x="110962"/>
                  </a:cubicBezTo>
                  <a:cubicBezTo>
                    <a:pt y="1420" x="110773"/>
                    <a:pt y="1254" x="110528"/>
                    <a:pt y="1254" x="110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y="796425" x="16400"/>
              <a:ext cy="151925" cx="3332475"/>
            </a:xfrm>
            <a:custGeom>
              <a:pathLst>
                <a:path w="133299" extrusionOk="0" h="6077">
                  <a:moveTo>
                    <a:pt y="0" x="41198"/>
                  </a:moveTo>
                  <a:lnTo>
                    <a:pt y="715" x="41198"/>
                  </a:lnTo>
                  <a:lnTo>
                    <a:pt y="715" x="41606"/>
                  </a:lnTo>
                  <a:lnTo>
                    <a:pt y="0" x="41606"/>
                  </a:lnTo>
                  <a:close/>
                  <a:moveTo>
                    <a:pt y="0" x="58701"/>
                  </a:moveTo>
                  <a:lnTo>
                    <a:pt y="715" x="58701"/>
                  </a:lnTo>
                  <a:lnTo>
                    <a:pt y="715" x="59109"/>
                  </a:lnTo>
                  <a:lnTo>
                    <a:pt y="0" x="59109"/>
                  </a:lnTo>
                  <a:close/>
                  <a:moveTo>
                    <a:pt y="0" x="73702"/>
                  </a:moveTo>
                  <a:lnTo>
                    <a:pt y="715" x="73702"/>
                  </a:lnTo>
                  <a:lnTo>
                    <a:pt y="715" x="74110"/>
                  </a:lnTo>
                  <a:lnTo>
                    <a:pt y="0" x="74110"/>
                  </a:lnTo>
                  <a:close/>
                  <a:moveTo>
                    <a:pt y="0" x="88197"/>
                  </a:moveTo>
                  <a:lnTo>
                    <a:pt y="715" x="88197"/>
                  </a:lnTo>
                  <a:lnTo>
                    <a:pt y="715" x="88605"/>
                  </a:lnTo>
                  <a:lnTo>
                    <a:pt y="0" x="88605"/>
                  </a:lnTo>
                  <a:close/>
                  <a:moveTo>
                    <a:pt y="1733" x="8702"/>
                  </a:moveTo>
                  <a:cubicBezTo>
                    <a:pt y="1733" x="8903"/>
                    <a:pt y="1825" x="9065"/>
                    <a:pt y="2009" x="9187"/>
                  </a:cubicBezTo>
                  <a:cubicBezTo>
                    <a:pt y="2192" x="9309"/>
                    <a:pt y="2439" x="9371"/>
                    <a:pt y="2747" x="9374"/>
                  </a:cubicBezTo>
                  <a:lnTo>
                    <a:pt y="2750" x="7918"/>
                  </a:lnTo>
                  <a:cubicBezTo>
                    <a:pt y="2428" x="7939"/>
                    <a:pt y="2177" x="8017"/>
                    <a:pt y="1999" x="8154"/>
                  </a:cubicBezTo>
                  <a:cubicBezTo>
                    <a:pt y="1821" x="8291"/>
                    <a:pt y="1733" x="8474"/>
                    <a:pt y="1733" x="8702"/>
                  </a:cubicBezTo>
                  <a:close/>
                  <a:moveTo>
                    <a:pt y="1733" x="38000"/>
                  </a:moveTo>
                  <a:cubicBezTo>
                    <a:pt y="1733" x="38201"/>
                    <a:pt y="1825" x="38363"/>
                    <a:pt y="2009" x="38485"/>
                  </a:cubicBezTo>
                  <a:cubicBezTo>
                    <a:pt y="2192" x="38607"/>
                    <a:pt y="2439" x="38669"/>
                    <a:pt y="2747" x="38672"/>
                  </a:cubicBezTo>
                  <a:lnTo>
                    <a:pt y="2750" x="37216"/>
                  </a:lnTo>
                  <a:cubicBezTo>
                    <a:pt y="2428" x="37237"/>
                    <a:pt y="2177" x="37315"/>
                    <a:pt y="1999" x="37452"/>
                  </a:cubicBezTo>
                  <a:cubicBezTo>
                    <a:pt y="1821" x="37589"/>
                    <a:pt y="1733" x="37772"/>
                    <a:pt y="1733" x="38000"/>
                  </a:cubicBezTo>
                  <a:close/>
                  <a:moveTo>
                    <a:pt y="1733" x="50210"/>
                  </a:moveTo>
                  <a:cubicBezTo>
                    <a:pt y="1733" x="50411"/>
                    <a:pt y="1825" x="50573"/>
                    <a:pt y="2009" x="50695"/>
                  </a:cubicBezTo>
                  <a:cubicBezTo>
                    <a:pt y="2192" x="50817"/>
                    <a:pt y="2439" x="50879"/>
                    <a:pt y="2747" x="50882"/>
                  </a:cubicBezTo>
                  <a:lnTo>
                    <a:pt y="2750" x="49426"/>
                  </a:lnTo>
                  <a:cubicBezTo>
                    <a:pt y="2428" x="49447"/>
                    <a:pt y="2177" x="49525"/>
                    <a:pt y="1999" x="49662"/>
                  </a:cubicBezTo>
                  <a:cubicBezTo>
                    <a:pt y="1821" x="49799"/>
                    <a:pt y="1733" x="49982"/>
                    <a:pt y="1733" x="50210"/>
                  </a:cubicBezTo>
                  <a:close/>
                  <a:moveTo>
                    <a:pt y="1733" x="63898"/>
                  </a:moveTo>
                  <a:cubicBezTo>
                    <a:pt y="1733" x="64099"/>
                    <a:pt y="1825" x="64261"/>
                    <a:pt y="2009" x="64383"/>
                  </a:cubicBezTo>
                  <a:cubicBezTo>
                    <a:pt y="2192" x="64505"/>
                    <a:pt y="2439" x="64567"/>
                    <a:pt y="2747" x="64570"/>
                  </a:cubicBezTo>
                  <a:lnTo>
                    <a:pt y="2750" x="63114"/>
                  </a:lnTo>
                  <a:cubicBezTo>
                    <a:pt y="2428" x="63135"/>
                    <a:pt y="2177" x="63213"/>
                    <a:pt y="1999" x="63350"/>
                  </a:cubicBezTo>
                  <a:cubicBezTo>
                    <a:pt y="1821" x="63487"/>
                    <a:pt y="1733" x="63670"/>
                    <a:pt y="1733" x="63898"/>
                  </a:cubicBezTo>
                  <a:close/>
                  <a:moveTo>
                    <a:pt y="1733" x="99542"/>
                  </a:moveTo>
                  <a:cubicBezTo>
                    <a:pt y="1733" x="99743"/>
                    <a:pt y="1825" x="99905"/>
                    <a:pt y="2009" x="100027"/>
                  </a:cubicBezTo>
                  <a:cubicBezTo>
                    <a:pt y="2192" x="100149"/>
                    <a:pt y="2439" x="100211"/>
                    <a:pt y="2747" x="100214"/>
                  </a:cubicBezTo>
                  <a:lnTo>
                    <a:pt y="2750" x="98758"/>
                  </a:lnTo>
                  <a:cubicBezTo>
                    <a:pt y="2428" x="98779"/>
                    <a:pt y="2177" x="98857"/>
                    <a:pt y="1999" x="98994"/>
                  </a:cubicBezTo>
                  <a:cubicBezTo>
                    <a:pt y="1821" x="99131"/>
                    <a:pt y="1733" x="99314"/>
                    <a:pt y="1733" x="99542"/>
                  </a:cubicBezTo>
                  <a:close/>
                  <a:moveTo>
                    <a:pt y="1733" x="120903"/>
                  </a:moveTo>
                  <a:cubicBezTo>
                    <a:pt y="1733" x="121104"/>
                    <a:pt y="1825" x="121266"/>
                    <a:pt y="2009" x="121388"/>
                  </a:cubicBezTo>
                  <a:cubicBezTo>
                    <a:pt y="2192" x="121510"/>
                    <a:pt y="2439" x="121572"/>
                    <a:pt y="2747" x="121575"/>
                  </a:cubicBezTo>
                  <a:lnTo>
                    <a:pt y="2750" x="120119"/>
                  </a:lnTo>
                  <a:cubicBezTo>
                    <a:pt y="2428" x="120140"/>
                    <a:pt y="2177" x="120218"/>
                    <a:pt y="1999" x="120355"/>
                  </a:cubicBezTo>
                  <a:cubicBezTo>
                    <a:pt y="1821" x="120492"/>
                    <a:pt y="1733" x="120675"/>
                    <a:pt y="1733" x="120903"/>
                  </a:cubicBezTo>
                  <a:close/>
                  <a:moveTo>
                    <a:pt y="1733" x="114722"/>
                  </a:moveTo>
                  <a:cubicBezTo>
                    <a:pt y="1733" x="114940"/>
                    <a:pt y="1852" x="115112"/>
                    <a:pt y="2090" x="115240"/>
                  </a:cubicBezTo>
                  <a:cubicBezTo>
                    <a:pt y="2328" x="115367"/>
                    <a:pt y="2650" x="115431"/>
                    <a:pt y="3057" x="115431"/>
                  </a:cubicBezTo>
                  <a:cubicBezTo>
                    <a:pt y="3466" x="115431"/>
                    <a:pt y="3789" x="115367"/>
                    <a:pt y="4026" x="115240"/>
                  </a:cubicBezTo>
                  <a:cubicBezTo>
                    <a:pt y="4263" x="115112"/>
                    <a:pt y="4382" x="114940"/>
                    <a:pt y="4382" x="114722"/>
                  </a:cubicBezTo>
                  <a:cubicBezTo>
                    <a:pt y="4382" x="114502"/>
                    <a:pt y="4263" x="114328"/>
                    <a:pt y="4027" x="114202"/>
                  </a:cubicBezTo>
                  <a:cubicBezTo>
                    <a:pt y="3791" x="114075"/>
                    <a:pt y="3468" x="114012"/>
                    <a:pt y="3057" x="114012"/>
                  </a:cubicBezTo>
                  <a:cubicBezTo>
                    <a:pt y="2646" x="114012"/>
                    <a:pt y="2323" x="114076"/>
                    <a:pt y="2087" x="114203"/>
                  </a:cubicBezTo>
                  <a:cubicBezTo>
                    <a:pt y="1851" x="114330"/>
                    <a:pt y="1733" x="114503"/>
                    <a:pt y="1733" x="114722"/>
                  </a:cubicBezTo>
                  <a:close/>
                  <a:moveTo>
                    <a:pt y="3045" x="16318"/>
                  </a:moveTo>
                  <a:lnTo>
                    <a:pt y="3171" x="16318"/>
                  </a:lnTo>
                  <a:cubicBezTo>
                    <a:pt y="3538" x="16318"/>
                    <a:pt y="3833" x="16250"/>
                    <a:pt y="4055" x="16113"/>
                  </a:cubicBezTo>
                  <a:cubicBezTo>
                    <a:pt y="4277" x="15976"/>
                    <a:pt y="4388" x="15794"/>
                    <a:pt y="4388" x="15568"/>
                  </a:cubicBezTo>
                  <a:cubicBezTo>
                    <a:pt y="4388" x="15403"/>
                    <a:pt y="4329" x="15274"/>
                    <a:pt y="4211" x="15178"/>
                  </a:cubicBezTo>
                  <a:cubicBezTo>
                    <a:pt y="4094" x="15083"/>
                    <a:pt y="3935" x="15035"/>
                    <a:pt y="3735" x="15035"/>
                  </a:cubicBezTo>
                  <a:cubicBezTo>
                    <a:pt y="3483" x="15035"/>
                    <a:pt y="3305" x="15099"/>
                    <a:pt y="3201" x="15226"/>
                  </a:cubicBezTo>
                  <a:cubicBezTo>
                    <a:pt y="3097" x="15353"/>
                    <a:pt y="3045" x="15582"/>
                    <a:pt y="3045" x="15912"/>
                  </a:cubicBezTo>
                  <a:close/>
                  <a:moveTo>
                    <a:pt y="1726" x="47216"/>
                  </a:moveTo>
                  <a:cubicBezTo>
                    <a:pt y="1726" x="47432"/>
                    <a:pt y="1844" x="47602"/>
                    <a:pt y="2081" x="47727"/>
                  </a:cubicBezTo>
                  <a:cubicBezTo>
                    <a:pt y="2317" x="47851"/>
                    <a:pt y="2642" x="47913"/>
                    <a:pt y="3057" x="47913"/>
                  </a:cubicBezTo>
                  <a:cubicBezTo>
                    <a:pt y="3472" x="47913"/>
                    <a:pt y="3797" x="47851"/>
                    <a:pt y="4034" x="47727"/>
                  </a:cubicBezTo>
                  <a:cubicBezTo>
                    <a:pt y="4270" x="47602"/>
                    <a:pt y="4388" x="47432"/>
                    <a:pt y="4388" x="47216"/>
                  </a:cubicBezTo>
                  <a:cubicBezTo>
                    <a:pt y="4388" x="47000"/>
                    <a:pt y="4270" x="46830"/>
                    <a:pt y="4034" x="46706"/>
                  </a:cubicBezTo>
                  <a:cubicBezTo>
                    <a:pt y="3797" x="46583"/>
                    <a:pt y="3472" x="46521"/>
                    <a:pt y="3057" x="46521"/>
                  </a:cubicBezTo>
                  <a:cubicBezTo>
                    <a:pt y="2642" x="46521"/>
                    <a:pt y="2317" x="46583"/>
                    <a:pt y="2081" x="46706"/>
                  </a:cubicBezTo>
                  <a:cubicBezTo>
                    <a:pt y="1844" x="46830"/>
                    <a:pt y="1726" x="47000"/>
                    <a:pt y="1726" x="47216"/>
                  </a:cubicBezTo>
                  <a:close/>
                  <a:moveTo>
                    <a:pt y="1726" x="61055"/>
                  </a:moveTo>
                  <a:cubicBezTo>
                    <a:pt y="1726" x="61271"/>
                    <a:pt y="1844" x="61441"/>
                    <a:pt y="2081" x="61565"/>
                  </a:cubicBezTo>
                  <a:cubicBezTo>
                    <a:pt y="2317" x="61688"/>
                    <a:pt y="2642" x="61750"/>
                    <a:pt y="3057" x="61750"/>
                  </a:cubicBezTo>
                  <a:cubicBezTo>
                    <a:pt y="3472" x="61750"/>
                    <a:pt y="3797" x="61688"/>
                    <a:pt y="4034" x="61565"/>
                  </a:cubicBezTo>
                  <a:cubicBezTo>
                    <a:pt y="4270" x="61441"/>
                    <a:pt y="4388" x="61271"/>
                    <a:pt y="4388" x="61055"/>
                  </a:cubicBezTo>
                  <a:cubicBezTo>
                    <a:pt y="4388" x="60839"/>
                    <a:pt y="4270" x="60669"/>
                    <a:pt y="4034" x="60545"/>
                  </a:cubicBezTo>
                  <a:cubicBezTo>
                    <a:pt y="3797" x="60422"/>
                    <a:pt y="3472" x="60360"/>
                    <a:pt y="3057" x="60360"/>
                  </a:cubicBezTo>
                  <a:cubicBezTo>
                    <a:pt y="2642" x="60360"/>
                    <a:pt y="2317" x="60422"/>
                    <a:pt y="2081" x="60545"/>
                  </a:cubicBezTo>
                  <a:cubicBezTo>
                    <a:pt y="1844" x="60669"/>
                    <a:pt y="1726" x="60839"/>
                    <a:pt y="1726" x="61055"/>
                  </a:cubicBezTo>
                  <a:close/>
                  <a:moveTo>
                    <a:pt y="1726" x="66589"/>
                  </a:moveTo>
                  <a:cubicBezTo>
                    <a:pt y="1726" x="66805"/>
                    <a:pt y="1844" x="66975"/>
                    <a:pt y="2081" x="67100"/>
                  </a:cubicBezTo>
                  <a:cubicBezTo>
                    <a:pt y="2317" x="67224"/>
                    <a:pt y="2642" x="67286"/>
                    <a:pt y="3057" x="67286"/>
                  </a:cubicBezTo>
                  <a:cubicBezTo>
                    <a:pt y="3472" x="67286"/>
                    <a:pt y="3797" x="67224"/>
                    <a:pt y="4034" x="67100"/>
                  </a:cubicBezTo>
                  <a:cubicBezTo>
                    <a:pt y="4270" x="66975"/>
                    <a:pt y="4388" x="66805"/>
                    <a:pt y="4388" x="66589"/>
                  </a:cubicBezTo>
                  <a:cubicBezTo>
                    <a:pt y="4388" x="66373"/>
                    <a:pt y="4270" x="66203"/>
                    <a:pt y="4034" x="66079"/>
                  </a:cubicBezTo>
                  <a:cubicBezTo>
                    <a:pt y="3797" x="65956"/>
                    <a:pt y="3472" x="65894"/>
                    <a:pt y="3057" x="65894"/>
                  </a:cubicBezTo>
                  <a:cubicBezTo>
                    <a:pt y="2642" x="65894"/>
                    <a:pt y="2317" x="65956"/>
                    <a:pt y="2081" x="66079"/>
                  </a:cubicBezTo>
                  <a:cubicBezTo>
                    <a:pt y="1844" x="66203"/>
                    <a:pt y="1726" x="66373"/>
                    <a:pt y="1726" x="66589"/>
                  </a:cubicBezTo>
                  <a:close/>
                  <a:moveTo>
                    <a:pt y="3045" x="82613"/>
                  </a:moveTo>
                  <a:lnTo>
                    <a:pt y="3171" x="82613"/>
                  </a:lnTo>
                  <a:cubicBezTo>
                    <a:pt y="3538" x="82613"/>
                    <a:pt y="3833" x="82545"/>
                    <a:pt y="4055" x="82408"/>
                  </a:cubicBezTo>
                  <a:cubicBezTo>
                    <a:pt y="4277" x="82271"/>
                    <a:pt y="4388" x="82089"/>
                    <a:pt y="4388" x="81863"/>
                  </a:cubicBezTo>
                  <a:cubicBezTo>
                    <a:pt y="4388" x="81698"/>
                    <a:pt y="4329" x="81569"/>
                    <a:pt y="4211" x="81473"/>
                  </a:cubicBezTo>
                  <a:cubicBezTo>
                    <a:pt y="4094" x="81378"/>
                    <a:pt y="3935" x="81330"/>
                    <a:pt y="3735" x="81330"/>
                  </a:cubicBezTo>
                  <a:cubicBezTo>
                    <a:pt y="3483" x="81330"/>
                    <a:pt y="3305" x="81394"/>
                    <a:pt y="3201" x="81521"/>
                  </a:cubicBezTo>
                  <a:cubicBezTo>
                    <a:pt y="3097" x="81648"/>
                    <a:pt y="3045" x="81877"/>
                    <a:pt y="3045" x="82207"/>
                  </a:cubicBezTo>
                  <a:close/>
                  <a:moveTo>
                    <a:pt y="1726" x="86400"/>
                  </a:moveTo>
                  <a:cubicBezTo>
                    <a:pt y="1726" x="86616"/>
                    <a:pt y="1844" x="86786"/>
                    <a:pt y="2081" x="86910"/>
                  </a:cubicBezTo>
                  <a:cubicBezTo>
                    <a:pt y="2317" x="87033"/>
                    <a:pt y="2642" x="87095"/>
                    <a:pt y="3057" x="87095"/>
                  </a:cubicBezTo>
                  <a:cubicBezTo>
                    <a:pt y="3472" x="87095"/>
                    <a:pt y="3797" x="87033"/>
                    <a:pt y="4034" x="86910"/>
                  </a:cubicBezTo>
                  <a:cubicBezTo>
                    <a:pt y="4270" x="86786"/>
                    <a:pt y="4388" x="86616"/>
                    <a:pt y="4388" x="86400"/>
                  </a:cubicBezTo>
                  <a:cubicBezTo>
                    <a:pt y="4388" x="86184"/>
                    <a:pt y="4270" x="86014"/>
                    <a:pt y="4034" x="85890"/>
                  </a:cubicBezTo>
                  <a:cubicBezTo>
                    <a:pt y="3797" x="85767"/>
                    <a:pt y="3472" x="85705"/>
                    <a:pt y="3057" x="85705"/>
                  </a:cubicBezTo>
                  <a:cubicBezTo>
                    <a:pt y="2642" x="85705"/>
                    <a:pt y="2317" x="85767"/>
                    <a:pt y="2081" x="85890"/>
                  </a:cubicBezTo>
                  <a:cubicBezTo>
                    <a:pt y="1844" x="86014"/>
                    <a:pt y="1726" x="86184"/>
                    <a:pt y="1726" x="86400"/>
                  </a:cubicBezTo>
                  <a:close/>
                  <a:moveTo>
                    <a:pt y="1726" x="123594"/>
                  </a:moveTo>
                  <a:cubicBezTo>
                    <a:pt y="1726" x="123810"/>
                    <a:pt y="1844" x="123980"/>
                    <a:pt y="2081" x="124105"/>
                  </a:cubicBezTo>
                  <a:cubicBezTo>
                    <a:pt y="2317" x="124229"/>
                    <a:pt y="2642" x="124291"/>
                    <a:pt y="3057" x="124291"/>
                  </a:cubicBezTo>
                  <a:cubicBezTo>
                    <a:pt y="3472" x="124291"/>
                    <a:pt y="3797" x="124229"/>
                    <a:pt y="4034" x="124105"/>
                  </a:cubicBezTo>
                  <a:cubicBezTo>
                    <a:pt y="4270" x="123980"/>
                    <a:pt y="4388" x="123810"/>
                    <a:pt y="4388" x="123594"/>
                  </a:cubicBezTo>
                  <a:cubicBezTo>
                    <a:pt y="4388" x="123378"/>
                    <a:pt y="4270" x="123208"/>
                    <a:pt y="4034" x="123084"/>
                  </a:cubicBezTo>
                  <a:cubicBezTo>
                    <a:pt y="3797" x="122961"/>
                    <a:pt y="3472" x="122899"/>
                    <a:pt y="3057" x="122899"/>
                  </a:cubicBezTo>
                  <a:cubicBezTo>
                    <a:pt y="2642" x="122899"/>
                    <a:pt y="2317" x="122961"/>
                    <a:pt y="2081" x="123084"/>
                  </a:cubicBezTo>
                  <a:cubicBezTo>
                    <a:pt y="1844" x="123208"/>
                    <a:pt y="1726" x="123378"/>
                    <a:pt y="1726" x="123594"/>
                  </a:cubicBezTo>
                  <a:close/>
                  <a:moveTo>
                    <a:pt y="3045" x="128948"/>
                  </a:moveTo>
                  <a:lnTo>
                    <a:pt y="3171" x="128948"/>
                  </a:lnTo>
                  <a:cubicBezTo>
                    <a:pt y="3538" x="128948"/>
                    <a:pt y="3833" x="128880"/>
                    <a:pt y="4055" x="128743"/>
                  </a:cubicBezTo>
                  <a:cubicBezTo>
                    <a:pt y="4277" x="128606"/>
                    <a:pt y="4388" x="128424"/>
                    <a:pt y="4388" x="128198"/>
                  </a:cubicBezTo>
                  <a:cubicBezTo>
                    <a:pt y="4388" x="128033"/>
                    <a:pt y="4329" x="127904"/>
                    <a:pt y="4211" x="127808"/>
                  </a:cubicBezTo>
                  <a:cubicBezTo>
                    <a:pt y="4094" x="127713"/>
                    <a:pt y="3935" x="127665"/>
                    <a:pt y="3735" x="127665"/>
                  </a:cubicBezTo>
                  <a:cubicBezTo>
                    <a:pt y="3483" x="127665"/>
                    <a:pt y="3305" x="127729"/>
                    <a:pt y="3201" x="127856"/>
                  </a:cubicBezTo>
                  <a:cubicBezTo>
                    <a:pt y="3097" x="127983"/>
                    <a:pt y="3045" x="128212"/>
                    <a:pt y="3045" x="128542"/>
                  </a:cubicBezTo>
                  <a:close/>
                  <a:moveTo>
                    <a:pt y="193" x="0"/>
                  </a:moveTo>
                  <a:lnTo>
                    <a:pt y="4771" x="831"/>
                  </a:lnTo>
                  <a:lnTo>
                    <a:pt y="4771" x="1395"/>
                  </a:lnTo>
                  <a:lnTo>
                    <a:pt y="797" x="2101"/>
                  </a:lnTo>
                  <a:lnTo>
                    <a:pt y="4771" x="2800"/>
                  </a:lnTo>
                  <a:lnTo>
                    <a:pt y="4771" x="3364"/>
                  </a:lnTo>
                  <a:lnTo>
                    <a:pt y="193" x="4197"/>
                  </a:lnTo>
                  <a:lnTo>
                    <a:pt y="193" x="3741"/>
                  </a:lnTo>
                  <a:lnTo>
                    <a:pt y="4063" x="3047"/>
                  </a:lnTo>
                  <a:lnTo>
                    <a:pt y="193" x="2349"/>
                  </a:lnTo>
                  <a:lnTo>
                    <a:pt y="193" x="1845"/>
                  </a:lnTo>
                  <a:lnTo>
                    <a:pt y="4063" x="1150"/>
                  </a:lnTo>
                  <a:lnTo>
                    <a:pt y="193" x="453"/>
                  </a:lnTo>
                  <a:close/>
                  <a:moveTo>
                    <a:pt y="0" x="4758"/>
                  </a:moveTo>
                  <a:lnTo>
                    <a:pt y="4771" x="4758"/>
                  </a:lnTo>
                  <a:lnTo>
                    <a:pt y="4771" x="5169"/>
                  </a:lnTo>
                  <a:lnTo>
                    <a:pt y="2830" x="5169"/>
                  </a:lnTo>
                  <a:cubicBezTo>
                    <a:pt y="2495" x="5169"/>
                    <a:pt y="2230" x="5233"/>
                    <a:pt y="2036" x="5360"/>
                  </a:cubicBezTo>
                  <a:cubicBezTo>
                    <a:pt y="1842" x="5487"/>
                    <a:pt y="1745" x="5661"/>
                    <a:pt y="1745" x="5882"/>
                  </a:cubicBezTo>
                  <a:cubicBezTo>
                    <a:pt y="1745" x="6065"/>
                    <a:pt y="1826" x="6203"/>
                    <a:pt y="1987" x="6295"/>
                  </a:cubicBezTo>
                  <a:cubicBezTo>
                    <a:pt y="2149" x="6386"/>
                    <a:pt y="2392" x="6432"/>
                    <a:pt y="2717" x="6432"/>
                  </a:cubicBezTo>
                  <a:lnTo>
                    <a:pt y="4771" x="6432"/>
                  </a:lnTo>
                  <a:lnTo>
                    <a:pt y="4771" x="6841"/>
                  </a:lnTo>
                  <a:lnTo>
                    <a:pt y="2698" x="6841"/>
                  </a:lnTo>
                  <a:cubicBezTo>
                    <a:pt y="2224" x="6841"/>
                    <a:pt y="1865" x="6768"/>
                    <a:pt y="1621" x="6621"/>
                  </a:cubicBezTo>
                  <a:cubicBezTo>
                    <a:pt y="1376" x="6475"/>
                    <a:pt y="1254" x="6258"/>
                    <a:pt y="1254" x="5973"/>
                  </a:cubicBezTo>
                  <a:cubicBezTo>
                    <a:pt y="1254" x="5800"/>
                    <a:pt y="1305" x="5647"/>
                    <a:pt y="1408" x="5514"/>
                  </a:cubicBezTo>
                  <a:cubicBezTo>
                    <a:pt y="1510" x="5382"/>
                    <a:pt y="1664" x="5267"/>
                    <a:pt y="1871" x="5169"/>
                  </a:cubicBezTo>
                  <a:lnTo>
                    <a:pt y="0" x="5169"/>
                  </a:lnTo>
                  <a:close/>
                  <a:moveTo>
                    <a:pt y="1254" x="11653"/>
                  </a:moveTo>
                  <a:cubicBezTo>
                    <a:pt y="1254" x="11480"/>
                    <a:pt y="1305" x="11327"/>
                    <a:pt y="1408" x="11194"/>
                  </a:cubicBezTo>
                  <a:cubicBezTo>
                    <a:pt y="1510" x="11062"/>
                    <a:pt y="1664" x="10947"/>
                    <a:pt y="1871" x="10849"/>
                  </a:cubicBezTo>
                  <a:lnTo>
                    <a:pt y="1337" x="10849"/>
                  </a:lnTo>
                  <a:lnTo>
                    <a:pt y="1337" x="10438"/>
                  </a:lnTo>
                  <a:lnTo>
                    <a:pt y="4771" x="10438"/>
                  </a:lnTo>
                  <a:lnTo>
                    <a:pt y="4771" x="10849"/>
                  </a:lnTo>
                  <a:lnTo>
                    <a:pt y="2830" x="10849"/>
                  </a:lnTo>
                  <a:cubicBezTo>
                    <a:pt y="2495" x="10849"/>
                    <a:pt y="2230" x="10913"/>
                    <a:pt y="2036" x="11040"/>
                  </a:cubicBezTo>
                  <a:cubicBezTo>
                    <a:pt y="1842" x="11167"/>
                    <a:pt y="1745" x="11341"/>
                    <a:pt y="1745" x="11562"/>
                  </a:cubicBezTo>
                  <a:cubicBezTo>
                    <a:pt y="1745" x="11745"/>
                    <a:pt y="1826" x="11883"/>
                    <a:pt y="1987" x="11975"/>
                  </a:cubicBezTo>
                  <a:cubicBezTo>
                    <a:pt y="2149" x="12066"/>
                    <a:pt y="2392" x="12112"/>
                    <a:pt y="2717" x="12112"/>
                  </a:cubicBezTo>
                  <a:lnTo>
                    <a:pt y="4771" x="12112"/>
                  </a:lnTo>
                  <a:lnTo>
                    <a:pt y="4771" x="12521"/>
                  </a:lnTo>
                  <a:lnTo>
                    <a:pt y="2698" x="12521"/>
                  </a:lnTo>
                  <a:cubicBezTo>
                    <a:pt y="2224" x="12521"/>
                    <a:pt y="1865" x="12448"/>
                    <a:pt y="1621" x="12301"/>
                  </a:cubicBezTo>
                  <a:cubicBezTo>
                    <a:pt y="1376" x="12155"/>
                    <a:pt y="1254" x="11938"/>
                    <a:pt y="1254" x="11653"/>
                  </a:cubicBezTo>
                  <a:close/>
                  <a:moveTo>
                    <a:pt y="362" x="21377"/>
                  </a:moveTo>
                  <a:lnTo>
                    <a:pt y="1337" x="21377"/>
                  </a:lnTo>
                  <a:lnTo>
                    <a:pt y="1337" x="21077"/>
                  </a:lnTo>
                  <a:lnTo>
                    <a:pt y="1776" x="21077"/>
                  </a:lnTo>
                  <a:lnTo>
                    <a:pt y="1776" x="21377"/>
                  </a:lnTo>
                  <a:lnTo>
                    <a:pt y="3640" x="21377"/>
                  </a:lnTo>
                  <a:cubicBezTo>
                    <a:pt y="4069" x="21377"/>
                    <a:pt y="4365" x="21437"/>
                    <a:pt y="4527" x="21557"/>
                  </a:cubicBezTo>
                  <a:cubicBezTo>
                    <a:pt y="4690" x="21677"/>
                    <a:pt y="4771" x="21894"/>
                    <a:pt y="4771" x="22210"/>
                  </a:cubicBezTo>
                  <a:lnTo>
                    <a:pt y="4771" x="22629"/>
                  </a:lnTo>
                  <a:lnTo>
                    <a:pt y="4299" x="22629"/>
                  </a:lnTo>
                  <a:lnTo>
                    <a:pt y="4299" x="22210"/>
                  </a:lnTo>
                  <a:cubicBezTo>
                    <a:pt y="4299" x="22040"/>
                    <a:pt y="4259" x="21927"/>
                    <a:pt y="4179" x="21871"/>
                  </a:cubicBezTo>
                  <a:cubicBezTo>
                    <a:pt y="4099" x="21816"/>
                    <a:pt y="3920" x="21788"/>
                    <a:pt y="3640" x="21788"/>
                  </a:cubicBezTo>
                  <a:lnTo>
                    <a:pt y="1776" x="21788"/>
                  </a:lnTo>
                  <a:lnTo>
                    <a:pt y="1776" x="22629"/>
                  </a:lnTo>
                  <a:lnTo>
                    <a:pt y="1337" x="22629"/>
                  </a:lnTo>
                  <a:lnTo>
                    <a:pt y="1337" x="21788"/>
                  </a:lnTo>
                  <a:lnTo>
                    <a:pt y="362" x="21788"/>
                  </a:lnTo>
                  <a:close/>
                  <a:moveTo>
                    <a:pt y="1254" x="24399"/>
                  </a:moveTo>
                  <a:cubicBezTo>
                    <a:pt y="1254" x="24202"/>
                    <a:pt y="1305" x="24035"/>
                    <a:pt y="1406" x="23897"/>
                  </a:cubicBezTo>
                  <a:cubicBezTo>
                    <a:pt y="1507" x="23760"/>
                    <a:pt y="1662" x="23648"/>
                    <a:pt y="1871" x="23562"/>
                  </a:cubicBezTo>
                  <a:lnTo>
                    <a:pt y="1337" x="23562"/>
                  </a:lnTo>
                  <a:lnTo>
                    <a:pt y="1337" x="23151"/>
                  </a:lnTo>
                  <a:lnTo>
                    <a:pt y="4771" x="23151"/>
                  </a:lnTo>
                  <a:lnTo>
                    <a:pt y="4771" x="23562"/>
                  </a:lnTo>
                  <a:lnTo>
                    <a:pt y="2962" x="23562"/>
                  </a:lnTo>
                  <a:cubicBezTo>
                    <a:pt y="2574" x="23562"/>
                    <a:pt y="2276" x="23624"/>
                    <a:pt y="2068" x="23747"/>
                  </a:cubicBezTo>
                  <a:cubicBezTo>
                    <a:pt y="1861" x="23871"/>
                    <a:pt y="1757" x="24048"/>
                    <a:pt y="1757" x="24279"/>
                  </a:cubicBezTo>
                  <a:cubicBezTo>
                    <a:pt y="1757" x="24344"/>
                    <a:pt y="1766" x="24404"/>
                    <a:pt y="1783" x="24458"/>
                  </a:cubicBezTo>
                  <a:cubicBezTo>
                    <a:pt y="1801" x="24512"/>
                    <a:pt y="1828" x="24562"/>
                    <a:pt y="1864" x="24608"/>
                  </a:cubicBezTo>
                  <a:lnTo>
                    <a:pt y="1285" x="24606"/>
                  </a:lnTo>
                  <a:cubicBezTo>
                    <a:pt y="1275" x="24564"/>
                    <a:pt y="1267" x="24526"/>
                    <a:pt y="1262" x="24492"/>
                  </a:cubicBezTo>
                  <a:cubicBezTo>
                    <a:pt y="1257" x="24458"/>
                    <a:pt y="1254" x="24427"/>
                    <a:pt y="1254" x="24399"/>
                  </a:cubicBezTo>
                  <a:close/>
                  <a:moveTo>
                    <a:pt y="362" x="30412"/>
                  </a:moveTo>
                  <a:lnTo>
                    <a:pt y="1337" x="30412"/>
                  </a:lnTo>
                  <a:lnTo>
                    <a:pt y="1337" x="30112"/>
                  </a:lnTo>
                  <a:lnTo>
                    <a:pt y="1776" x="30112"/>
                  </a:lnTo>
                  <a:lnTo>
                    <a:pt y="1776" x="30412"/>
                  </a:lnTo>
                  <a:lnTo>
                    <a:pt y="3640" x="30412"/>
                  </a:lnTo>
                  <a:cubicBezTo>
                    <a:pt y="4069" x="30412"/>
                    <a:pt y="4365" x="30472"/>
                    <a:pt y="4527" x="30592"/>
                  </a:cubicBezTo>
                  <a:cubicBezTo>
                    <a:pt y="4690" x="30712"/>
                    <a:pt y="4771" x="30929"/>
                    <a:pt y="4771" x="31245"/>
                  </a:cubicBezTo>
                  <a:lnTo>
                    <a:pt y="4771" x="31664"/>
                  </a:lnTo>
                  <a:lnTo>
                    <a:pt y="4299" x="31664"/>
                  </a:lnTo>
                  <a:lnTo>
                    <a:pt y="4299" x="31245"/>
                  </a:lnTo>
                  <a:cubicBezTo>
                    <a:pt y="4299" x="31075"/>
                    <a:pt y="4259" x="30962"/>
                    <a:pt y="4179" x="30906"/>
                  </a:cubicBezTo>
                  <a:cubicBezTo>
                    <a:pt y="4099" x="30851"/>
                    <a:pt y="3920" x="30823"/>
                    <a:pt y="3640" x="30823"/>
                  </a:cubicBezTo>
                  <a:lnTo>
                    <a:pt y="1776" x="30823"/>
                  </a:lnTo>
                  <a:lnTo>
                    <a:pt y="1776" x="31664"/>
                  </a:lnTo>
                  <a:lnTo>
                    <a:pt y="1337" x="31664"/>
                  </a:lnTo>
                  <a:lnTo>
                    <a:pt y="1337" x="30823"/>
                  </a:lnTo>
                  <a:lnTo>
                    <a:pt y="362" x="30823"/>
                  </a:lnTo>
                  <a:close/>
                  <a:moveTo>
                    <a:pt y="1254" x="36316"/>
                  </a:moveTo>
                  <a:cubicBezTo>
                    <a:pt y="1254" x="36119"/>
                    <a:pt y="1305" x="35952"/>
                    <a:pt y="1406" x="35814"/>
                  </a:cubicBezTo>
                  <a:cubicBezTo>
                    <a:pt y="1507" x="35677"/>
                    <a:pt y="1662" x="35565"/>
                    <a:pt y="1871" x="35479"/>
                  </a:cubicBezTo>
                  <a:lnTo>
                    <a:pt y="1337" x="35479"/>
                  </a:lnTo>
                  <a:lnTo>
                    <a:pt y="1337" x="35068"/>
                  </a:lnTo>
                  <a:lnTo>
                    <a:pt y="4771" x="35068"/>
                  </a:lnTo>
                  <a:lnTo>
                    <a:pt y="4771" x="35479"/>
                  </a:lnTo>
                  <a:lnTo>
                    <a:pt y="2962" x="35479"/>
                  </a:lnTo>
                  <a:cubicBezTo>
                    <a:pt y="2574" x="35479"/>
                    <a:pt y="2276" x="35541"/>
                    <a:pt y="2068" x="35664"/>
                  </a:cubicBezTo>
                  <a:cubicBezTo>
                    <a:pt y="1861" x="35788"/>
                    <a:pt y="1757" x="35965"/>
                    <a:pt y="1757" x="36196"/>
                  </a:cubicBezTo>
                  <a:cubicBezTo>
                    <a:pt y="1757" x="36261"/>
                    <a:pt y="1766" x="36321"/>
                    <a:pt y="1783" x="36375"/>
                  </a:cubicBezTo>
                  <a:cubicBezTo>
                    <a:pt y="1801" x="36429"/>
                    <a:pt y="1828" x="36479"/>
                    <a:pt y="1864" x="36525"/>
                  </a:cubicBezTo>
                  <a:lnTo>
                    <a:pt y="1285" x="36523"/>
                  </a:lnTo>
                  <a:cubicBezTo>
                    <a:pt y="1275" x="36481"/>
                    <a:pt y="1267" x="36443"/>
                    <a:pt y="1262" x="36409"/>
                  </a:cubicBezTo>
                  <a:cubicBezTo>
                    <a:pt y="1257" x="36375"/>
                    <a:pt y="1254" x="36344"/>
                    <a:pt y="1254" x="36316"/>
                  </a:cubicBezTo>
                  <a:close/>
                  <a:moveTo>
                    <a:pt y="1337" x="41198"/>
                  </a:moveTo>
                  <a:lnTo>
                    <a:pt y="4771" x="41198"/>
                  </a:lnTo>
                  <a:lnTo>
                    <a:pt y="4771" x="41606"/>
                  </a:lnTo>
                  <a:lnTo>
                    <a:pt y="1337" x="41606"/>
                  </a:lnTo>
                  <a:close/>
                  <a:moveTo>
                    <a:pt y="1254" x="58063"/>
                  </a:moveTo>
                  <a:cubicBezTo>
                    <a:pt y="1254" x="57866"/>
                    <a:pt y="1305" x="57699"/>
                    <a:pt y="1406" x="57561"/>
                  </a:cubicBezTo>
                  <a:cubicBezTo>
                    <a:pt y="1507" x="57424"/>
                    <a:pt y="1662" x="57312"/>
                    <a:pt y="1871" x="57226"/>
                  </a:cubicBezTo>
                  <a:lnTo>
                    <a:pt y="1337" x="57226"/>
                  </a:lnTo>
                  <a:lnTo>
                    <a:pt y="1337" x="56815"/>
                  </a:lnTo>
                  <a:lnTo>
                    <a:pt y="4771" x="56815"/>
                  </a:lnTo>
                  <a:lnTo>
                    <a:pt y="4771" x="57226"/>
                  </a:lnTo>
                  <a:lnTo>
                    <a:pt y="2962" x="57226"/>
                  </a:lnTo>
                  <a:cubicBezTo>
                    <a:pt y="2574" x="57226"/>
                    <a:pt y="2276" x="57288"/>
                    <a:pt y="2068" x="57411"/>
                  </a:cubicBezTo>
                  <a:cubicBezTo>
                    <a:pt y="1861" x="57535"/>
                    <a:pt y="1757" x="57712"/>
                    <a:pt y="1757" x="57943"/>
                  </a:cubicBezTo>
                  <a:cubicBezTo>
                    <a:pt y="1757" x="58008"/>
                    <a:pt y="1766" x="58068"/>
                    <a:pt y="1783" x="58122"/>
                  </a:cubicBezTo>
                  <a:cubicBezTo>
                    <a:pt y="1801" x="58176"/>
                    <a:pt y="1828" x="58226"/>
                    <a:pt y="1864" x="58272"/>
                  </a:cubicBezTo>
                  <a:lnTo>
                    <a:pt y="1285" x="58270"/>
                  </a:lnTo>
                  <a:cubicBezTo>
                    <a:pt y="1275" x="58228"/>
                    <a:pt y="1267" x="58190"/>
                    <a:pt y="1262" x="58156"/>
                  </a:cubicBezTo>
                  <a:cubicBezTo>
                    <a:pt y="1257" x="58122"/>
                    <a:pt y="1254" x="58091"/>
                    <a:pt y="1254" x="58063"/>
                  </a:cubicBezTo>
                  <a:close/>
                  <a:moveTo>
                    <a:pt y="1337" x="58701"/>
                  </a:moveTo>
                  <a:lnTo>
                    <a:pt y="4771" x="58701"/>
                  </a:lnTo>
                  <a:lnTo>
                    <a:pt y="4771" x="59109"/>
                  </a:lnTo>
                  <a:lnTo>
                    <a:pt y="1337" x="59109"/>
                  </a:lnTo>
                  <a:close/>
                  <a:moveTo>
                    <a:pt y="1337" x="69745"/>
                  </a:moveTo>
                  <a:lnTo>
                    <a:pt y="4771" x="70396"/>
                  </a:lnTo>
                  <a:lnTo>
                    <a:pt y="4771" x="70878"/>
                  </a:lnTo>
                  <a:lnTo>
                    <a:pt y="1956" x="71415"/>
                  </a:lnTo>
                  <a:lnTo>
                    <a:pt y="4771" x="71950"/>
                  </a:lnTo>
                  <a:lnTo>
                    <a:pt y="4771" x="72432"/>
                  </a:lnTo>
                  <a:lnTo>
                    <a:pt y="1337" x="73082"/>
                  </a:lnTo>
                  <a:lnTo>
                    <a:pt y="1337" x="72674"/>
                  </a:lnTo>
                  <a:lnTo>
                    <a:pt y="4017" x="72165"/>
                  </a:lnTo>
                  <a:lnTo>
                    <a:pt y="1337" x="71655"/>
                  </a:lnTo>
                  <a:lnTo>
                    <a:pt y="1337" x="71173"/>
                  </a:lnTo>
                  <a:lnTo>
                    <a:pt y="4017" x="70664"/>
                  </a:lnTo>
                  <a:lnTo>
                    <a:pt y="1337" x="70154"/>
                  </a:lnTo>
                  <a:close/>
                  <a:moveTo>
                    <a:pt y="1337" x="73702"/>
                  </a:moveTo>
                  <a:lnTo>
                    <a:pt y="4771" x="73702"/>
                  </a:lnTo>
                  <a:lnTo>
                    <a:pt y="4771" x="74110"/>
                  </a:lnTo>
                  <a:lnTo>
                    <a:pt y="1337" x="74110"/>
                  </a:lnTo>
                  <a:close/>
                  <a:moveTo>
                    <a:pt y="362" x="74959"/>
                  </a:moveTo>
                  <a:lnTo>
                    <a:pt y="1337" x="74959"/>
                  </a:lnTo>
                  <a:lnTo>
                    <a:pt y="1337" x="74659"/>
                  </a:lnTo>
                  <a:lnTo>
                    <a:pt y="1776" x="74659"/>
                  </a:lnTo>
                  <a:lnTo>
                    <a:pt y="1776" x="74959"/>
                  </a:lnTo>
                  <a:lnTo>
                    <a:pt y="3640" x="74959"/>
                  </a:lnTo>
                  <a:cubicBezTo>
                    <a:pt y="4069" x="74959"/>
                    <a:pt y="4365" x="75019"/>
                    <a:pt y="4527" x="75139"/>
                  </a:cubicBezTo>
                  <a:cubicBezTo>
                    <a:pt y="4690" x="75259"/>
                    <a:pt y="4771" x="75476"/>
                    <a:pt y="4771" x="75792"/>
                  </a:cubicBezTo>
                  <a:lnTo>
                    <a:pt y="4771" x="76211"/>
                  </a:lnTo>
                  <a:lnTo>
                    <a:pt y="4299" x="76211"/>
                  </a:lnTo>
                  <a:lnTo>
                    <a:pt y="4299" x="75792"/>
                  </a:lnTo>
                  <a:cubicBezTo>
                    <a:pt y="4299" x="75622"/>
                    <a:pt y="4259" x="75509"/>
                    <a:pt y="4179" x="75453"/>
                  </a:cubicBezTo>
                  <a:cubicBezTo>
                    <a:pt y="4099" x="75398"/>
                    <a:pt y="3920" x="75370"/>
                    <a:pt y="3640" x="75370"/>
                  </a:cubicBezTo>
                  <a:lnTo>
                    <a:pt y="1776" x="75370"/>
                  </a:lnTo>
                  <a:lnTo>
                    <a:pt y="1776" x="76211"/>
                  </a:lnTo>
                  <a:lnTo>
                    <a:pt y="1337" x="76211"/>
                  </a:lnTo>
                  <a:lnTo>
                    <a:pt y="1337" x="75370"/>
                  </a:lnTo>
                  <a:lnTo>
                    <a:pt y="362" x="75370"/>
                  </a:lnTo>
                  <a:close/>
                  <a:moveTo>
                    <a:pt y="0" x="76733"/>
                  </a:moveTo>
                  <a:lnTo>
                    <a:pt y="4771" x="76733"/>
                  </a:lnTo>
                  <a:lnTo>
                    <a:pt y="4771" x="77144"/>
                  </a:lnTo>
                  <a:lnTo>
                    <a:pt y="2830" x="77144"/>
                  </a:lnTo>
                  <a:cubicBezTo>
                    <a:pt y="2495" x="77144"/>
                    <a:pt y="2230" x="77208"/>
                    <a:pt y="2036" x="77335"/>
                  </a:cubicBezTo>
                  <a:cubicBezTo>
                    <a:pt y="1842" x="77462"/>
                    <a:pt y="1745" x="77636"/>
                    <a:pt y="1745" x="77857"/>
                  </a:cubicBezTo>
                  <a:cubicBezTo>
                    <a:pt y="1745" x="78040"/>
                    <a:pt y="1826" x="78178"/>
                    <a:pt y="1987" x="78270"/>
                  </a:cubicBezTo>
                  <a:cubicBezTo>
                    <a:pt y="2149" x="78361"/>
                    <a:pt y="2392" x="78407"/>
                    <a:pt y="2717" x="78407"/>
                  </a:cubicBezTo>
                  <a:lnTo>
                    <a:pt y="4771" x="78407"/>
                  </a:lnTo>
                  <a:lnTo>
                    <a:pt y="4771" x="78816"/>
                  </a:lnTo>
                  <a:lnTo>
                    <a:pt y="2698" x="78816"/>
                  </a:lnTo>
                  <a:cubicBezTo>
                    <a:pt y="2224" x="78816"/>
                    <a:pt y="1865" x="78743"/>
                    <a:pt y="1621" x="78596"/>
                  </a:cubicBezTo>
                  <a:cubicBezTo>
                    <a:pt y="1376" x="78450"/>
                    <a:pt y="1254" x="78233"/>
                    <a:pt y="1254" x="77948"/>
                  </a:cubicBezTo>
                  <a:cubicBezTo>
                    <a:pt y="1254" x="77775"/>
                    <a:pt y="1305" x="77622"/>
                    <a:pt y="1408" x="77489"/>
                  </a:cubicBezTo>
                  <a:cubicBezTo>
                    <a:pt y="1510" x="77357"/>
                    <a:pt y="1664" x="77242"/>
                    <a:pt y="1871" x="77144"/>
                  </a:cubicBezTo>
                  <a:lnTo>
                    <a:pt y="0" x="77144"/>
                  </a:lnTo>
                  <a:close/>
                  <a:moveTo>
                    <a:pt y="1337" x="88197"/>
                  </a:moveTo>
                  <a:lnTo>
                    <a:pt y="4771" x="88197"/>
                  </a:lnTo>
                  <a:lnTo>
                    <a:pt y="4771" x="88605"/>
                  </a:lnTo>
                  <a:lnTo>
                    <a:pt y="1337" x="88605"/>
                  </a:lnTo>
                  <a:close/>
                  <a:moveTo>
                    <a:pt y="362" x="91954"/>
                  </a:moveTo>
                  <a:lnTo>
                    <a:pt y="1337" x="91954"/>
                  </a:lnTo>
                  <a:lnTo>
                    <a:pt y="1337" x="91654"/>
                  </a:lnTo>
                  <a:lnTo>
                    <a:pt y="1776" x="91654"/>
                  </a:lnTo>
                  <a:lnTo>
                    <a:pt y="1776" x="91954"/>
                  </a:lnTo>
                  <a:lnTo>
                    <a:pt y="3640" x="91954"/>
                  </a:lnTo>
                  <a:cubicBezTo>
                    <a:pt y="4069" x="91954"/>
                    <a:pt y="4365" x="92014"/>
                    <a:pt y="4527" x="92134"/>
                  </a:cubicBezTo>
                  <a:cubicBezTo>
                    <a:pt y="4690" x="92254"/>
                    <a:pt y="4771" x="92471"/>
                    <a:pt y="4771" x="92787"/>
                  </a:cubicBezTo>
                  <a:lnTo>
                    <a:pt y="4771" x="93206"/>
                  </a:lnTo>
                  <a:lnTo>
                    <a:pt y="4299" x="93206"/>
                  </a:lnTo>
                  <a:lnTo>
                    <a:pt y="4299" x="92787"/>
                  </a:lnTo>
                  <a:cubicBezTo>
                    <a:pt y="4299" x="92617"/>
                    <a:pt y="4259" x="92504"/>
                    <a:pt y="4179" x="92448"/>
                  </a:cubicBezTo>
                  <a:cubicBezTo>
                    <a:pt y="4099" x="92393"/>
                    <a:pt y="3920" x="92365"/>
                    <a:pt y="3640" x="92365"/>
                  </a:cubicBezTo>
                  <a:lnTo>
                    <a:pt y="1776" x="92365"/>
                  </a:lnTo>
                  <a:lnTo>
                    <a:pt y="1776" x="93206"/>
                  </a:lnTo>
                  <a:lnTo>
                    <a:pt y="1337" x="93206"/>
                  </a:lnTo>
                  <a:lnTo>
                    <a:pt y="1337" x="92365"/>
                  </a:lnTo>
                  <a:lnTo>
                    <a:pt y="362" x="92365"/>
                  </a:lnTo>
                  <a:close/>
                  <a:moveTo>
                    <a:pt y="1254" x="97858"/>
                  </a:moveTo>
                  <a:cubicBezTo>
                    <a:pt y="1254" x="97661"/>
                    <a:pt y="1305" x="97494"/>
                    <a:pt y="1406" x="97356"/>
                  </a:cubicBezTo>
                  <a:cubicBezTo>
                    <a:pt y="1507" x="97219"/>
                    <a:pt y="1662" x="97107"/>
                    <a:pt y="1871" x="97021"/>
                  </a:cubicBezTo>
                  <a:lnTo>
                    <a:pt y="1337" x="97021"/>
                  </a:lnTo>
                  <a:lnTo>
                    <a:pt y="1337" x="96610"/>
                  </a:lnTo>
                  <a:lnTo>
                    <a:pt y="4771" x="96610"/>
                  </a:lnTo>
                  <a:lnTo>
                    <a:pt y="4771" x="97021"/>
                  </a:lnTo>
                  <a:lnTo>
                    <a:pt y="2962" x="97021"/>
                  </a:lnTo>
                  <a:cubicBezTo>
                    <a:pt y="2574" x="97021"/>
                    <a:pt y="2276" x="97083"/>
                    <a:pt y="2068" x="97206"/>
                  </a:cubicBezTo>
                  <a:cubicBezTo>
                    <a:pt y="1861" x="97330"/>
                    <a:pt y="1757" x="97507"/>
                    <a:pt y="1757" x="97738"/>
                  </a:cubicBezTo>
                  <a:cubicBezTo>
                    <a:pt y="1757" x="97803"/>
                    <a:pt y="1766" x="97863"/>
                    <a:pt y="1783" x="97917"/>
                  </a:cubicBezTo>
                  <a:cubicBezTo>
                    <a:pt y="1801" x="97971"/>
                    <a:pt y="1828" x="98021"/>
                    <a:pt y="1864" x="98067"/>
                  </a:cubicBezTo>
                  <a:lnTo>
                    <a:pt y="1285" x="98065"/>
                  </a:lnTo>
                  <a:cubicBezTo>
                    <a:pt y="1275" x="98023"/>
                    <a:pt y="1267" x="97985"/>
                    <a:pt y="1262" x="97951"/>
                  </a:cubicBezTo>
                  <a:cubicBezTo>
                    <a:pt y="1257" x="97917"/>
                    <a:pt y="1254" x="97886"/>
                    <a:pt y="1254" x="97858"/>
                  </a:cubicBezTo>
                  <a:close/>
                  <a:moveTo>
                    <a:pt y="362" x="104179"/>
                  </a:moveTo>
                  <a:lnTo>
                    <a:pt y="1337" x="104179"/>
                  </a:lnTo>
                  <a:lnTo>
                    <a:pt y="1337" x="103879"/>
                  </a:lnTo>
                  <a:lnTo>
                    <a:pt y="1776" x="103879"/>
                  </a:lnTo>
                  <a:lnTo>
                    <a:pt y="1776" x="104179"/>
                  </a:lnTo>
                  <a:lnTo>
                    <a:pt y="3640" x="104179"/>
                  </a:lnTo>
                  <a:cubicBezTo>
                    <a:pt y="4069" x="104179"/>
                    <a:pt y="4365" x="104239"/>
                    <a:pt y="4527" x="104359"/>
                  </a:cubicBezTo>
                  <a:cubicBezTo>
                    <a:pt y="4690" x="104479"/>
                    <a:pt y="4771" x="104696"/>
                    <a:pt y="4771" x="105012"/>
                  </a:cubicBezTo>
                  <a:lnTo>
                    <a:pt y="4771" x="105431"/>
                  </a:lnTo>
                  <a:lnTo>
                    <a:pt y="4299" x="105431"/>
                  </a:lnTo>
                  <a:lnTo>
                    <a:pt y="4299" x="105012"/>
                  </a:lnTo>
                  <a:cubicBezTo>
                    <a:pt y="4299" x="104842"/>
                    <a:pt y="4259" x="104729"/>
                    <a:pt y="4179" x="104673"/>
                  </a:cubicBezTo>
                  <a:cubicBezTo>
                    <a:pt y="4099" x="104618"/>
                    <a:pt y="3920" x="104590"/>
                    <a:pt y="3640" x="104590"/>
                  </a:cubicBezTo>
                  <a:lnTo>
                    <a:pt y="1776" x="104590"/>
                  </a:lnTo>
                  <a:lnTo>
                    <a:pt y="1776" x="105431"/>
                  </a:lnTo>
                  <a:lnTo>
                    <a:pt y="1337" x="105431"/>
                  </a:lnTo>
                  <a:lnTo>
                    <a:pt y="1337" x="104590"/>
                  </a:lnTo>
                  <a:lnTo>
                    <a:pt y="362" x="104590"/>
                  </a:lnTo>
                  <a:close/>
                  <a:moveTo>
                    <a:pt y="1254" x="107201"/>
                  </a:moveTo>
                  <a:cubicBezTo>
                    <a:pt y="1254" x="107004"/>
                    <a:pt y="1305" x="106837"/>
                    <a:pt y="1406" x="106699"/>
                  </a:cubicBezTo>
                  <a:cubicBezTo>
                    <a:pt y="1507" x="106562"/>
                    <a:pt y="1662" x="106450"/>
                    <a:pt y="1871" x="106364"/>
                  </a:cubicBezTo>
                  <a:lnTo>
                    <a:pt y="1337" x="106364"/>
                  </a:lnTo>
                  <a:lnTo>
                    <a:pt y="1337" x="105953"/>
                  </a:lnTo>
                  <a:lnTo>
                    <a:pt y="4771" x="105953"/>
                  </a:lnTo>
                  <a:lnTo>
                    <a:pt y="4771" x="106364"/>
                  </a:lnTo>
                  <a:lnTo>
                    <a:pt y="2962" x="106364"/>
                  </a:lnTo>
                  <a:cubicBezTo>
                    <a:pt y="2574" x="106364"/>
                    <a:pt y="2276" x="106426"/>
                    <a:pt y="2068" x="106549"/>
                  </a:cubicBezTo>
                  <a:cubicBezTo>
                    <a:pt y="1861" x="106673"/>
                    <a:pt y="1757" x="106850"/>
                    <a:pt y="1757" x="107081"/>
                  </a:cubicBezTo>
                  <a:cubicBezTo>
                    <a:pt y="1757" x="107146"/>
                    <a:pt y="1766" x="107206"/>
                    <a:pt y="1783" x="107260"/>
                  </a:cubicBezTo>
                  <a:cubicBezTo>
                    <a:pt y="1801" x="107314"/>
                    <a:pt y="1828" x="107364"/>
                    <a:pt y="1864" x="107410"/>
                  </a:cubicBezTo>
                  <a:lnTo>
                    <a:pt y="1285" x="107408"/>
                  </a:lnTo>
                  <a:cubicBezTo>
                    <a:pt y="1275" x="107366"/>
                    <a:pt y="1267" x="107328"/>
                    <a:pt y="1262" x="107294"/>
                  </a:cubicBezTo>
                  <a:cubicBezTo>
                    <a:pt y="1257" x="107260"/>
                    <a:pt y="1254" x="107229"/>
                    <a:pt y="1254" x="107201"/>
                  </a:cubicBezTo>
                  <a:close/>
                  <a:moveTo>
                    <a:pt y="362" x="111969"/>
                  </a:moveTo>
                  <a:lnTo>
                    <a:pt y="1337" x="111969"/>
                  </a:lnTo>
                  <a:lnTo>
                    <a:pt y="1337" x="111669"/>
                  </a:lnTo>
                  <a:lnTo>
                    <a:pt y="1776" x="111669"/>
                  </a:lnTo>
                  <a:lnTo>
                    <a:pt y="1776" x="111969"/>
                  </a:lnTo>
                  <a:lnTo>
                    <a:pt y="3640" x="111969"/>
                  </a:lnTo>
                  <a:cubicBezTo>
                    <a:pt y="4069" x="111969"/>
                    <a:pt y="4365" x="112029"/>
                    <a:pt y="4527" x="112149"/>
                  </a:cubicBezTo>
                  <a:cubicBezTo>
                    <a:pt y="4690" x="112269"/>
                    <a:pt y="4771" x="112486"/>
                    <a:pt y="4771" x="112802"/>
                  </a:cubicBezTo>
                  <a:lnTo>
                    <a:pt y="4771" x="113221"/>
                  </a:lnTo>
                  <a:lnTo>
                    <a:pt y="4299" x="113221"/>
                  </a:lnTo>
                  <a:lnTo>
                    <a:pt y="4299" x="112802"/>
                  </a:lnTo>
                  <a:cubicBezTo>
                    <a:pt y="4299" x="112632"/>
                    <a:pt y="4259" x="112519"/>
                    <a:pt y="4179" x="112463"/>
                  </a:cubicBezTo>
                  <a:cubicBezTo>
                    <a:pt y="4099" x="112408"/>
                    <a:pt y="3920" x="112380"/>
                    <a:pt y="3640" x="112380"/>
                  </a:cubicBezTo>
                  <a:lnTo>
                    <a:pt y="1776" x="112380"/>
                  </a:lnTo>
                  <a:lnTo>
                    <a:pt y="1776" x="113221"/>
                  </a:lnTo>
                  <a:lnTo>
                    <a:pt y="1337" x="113221"/>
                  </a:lnTo>
                  <a:lnTo>
                    <a:pt y="1337" x="112380"/>
                  </a:lnTo>
                  <a:lnTo>
                    <a:pt y="362" x="112380"/>
                  </a:lnTo>
                  <a:close/>
                  <a:moveTo>
                    <a:pt y="1254" x="119219"/>
                  </a:moveTo>
                  <a:cubicBezTo>
                    <a:pt y="1254" x="119022"/>
                    <a:pt y="1305" x="118855"/>
                    <a:pt y="1406" x="118717"/>
                  </a:cubicBezTo>
                  <a:cubicBezTo>
                    <a:pt y="1507" x="118580"/>
                    <a:pt y="1662" x="118468"/>
                    <a:pt y="1871" x="118382"/>
                  </a:cubicBezTo>
                  <a:lnTo>
                    <a:pt y="1337" x="118382"/>
                  </a:lnTo>
                  <a:lnTo>
                    <a:pt y="1337" x="117971"/>
                  </a:lnTo>
                  <a:lnTo>
                    <a:pt y="4771" x="117971"/>
                  </a:lnTo>
                  <a:lnTo>
                    <a:pt y="4771" x="118382"/>
                  </a:lnTo>
                  <a:lnTo>
                    <a:pt y="2962" x="118382"/>
                  </a:lnTo>
                  <a:cubicBezTo>
                    <a:pt y="2574" x="118382"/>
                    <a:pt y="2276" x="118444"/>
                    <a:pt y="2068" x="118567"/>
                  </a:cubicBezTo>
                  <a:cubicBezTo>
                    <a:pt y="1861" x="118691"/>
                    <a:pt y="1757" x="118868"/>
                    <a:pt y="1757" x="119099"/>
                  </a:cubicBezTo>
                  <a:cubicBezTo>
                    <a:pt y="1757" x="119164"/>
                    <a:pt y="1766" x="119224"/>
                    <a:pt y="1783" x="119278"/>
                  </a:cubicBezTo>
                  <a:cubicBezTo>
                    <a:pt y="1801" x="119332"/>
                    <a:pt y="1828" x="119382"/>
                    <a:pt y="1864" x="119428"/>
                  </a:cubicBezTo>
                  <a:lnTo>
                    <a:pt y="1285" x="119426"/>
                  </a:lnTo>
                  <a:cubicBezTo>
                    <a:pt y="1275" x="119384"/>
                    <a:pt y="1267" x="119346"/>
                    <a:pt y="1262" x="119312"/>
                  </a:cubicBezTo>
                  <a:cubicBezTo>
                    <a:pt y="1257" x="119278"/>
                    <a:pt y="1254" x="119247"/>
                    <a:pt y="1254" x="119219"/>
                  </a:cubicBezTo>
                  <a:close/>
                  <a:moveTo>
                    <a:pt y="1254" x="126774"/>
                  </a:moveTo>
                  <a:cubicBezTo>
                    <a:pt y="1254" x="126577"/>
                    <a:pt y="1305" x="126410"/>
                    <a:pt y="1406" x="126272"/>
                  </a:cubicBezTo>
                  <a:cubicBezTo>
                    <a:pt y="1507" x="126135"/>
                    <a:pt y="1662" x="126023"/>
                    <a:pt y="1871" x="125937"/>
                  </a:cubicBezTo>
                  <a:lnTo>
                    <a:pt y="1337" x="125937"/>
                  </a:lnTo>
                  <a:lnTo>
                    <a:pt y="1337" x="125526"/>
                  </a:lnTo>
                  <a:lnTo>
                    <a:pt y="4771" x="125526"/>
                  </a:lnTo>
                  <a:lnTo>
                    <a:pt y="4771" x="125937"/>
                  </a:lnTo>
                  <a:lnTo>
                    <a:pt y="2962" x="125937"/>
                  </a:lnTo>
                  <a:cubicBezTo>
                    <a:pt y="2574" x="125937"/>
                    <a:pt y="2276" x="125999"/>
                    <a:pt y="2068" x="126122"/>
                  </a:cubicBezTo>
                  <a:cubicBezTo>
                    <a:pt y="1861" x="126246"/>
                    <a:pt y="1757" x="126423"/>
                    <a:pt y="1757" x="126654"/>
                  </a:cubicBezTo>
                  <a:cubicBezTo>
                    <a:pt y="1757" x="126719"/>
                    <a:pt y="1766" x="126779"/>
                    <a:pt y="1783" x="126833"/>
                  </a:cubicBezTo>
                  <a:cubicBezTo>
                    <a:pt y="1801" x="126887"/>
                    <a:pt y="1828" x="126937"/>
                    <a:pt y="1864" x="126983"/>
                  </a:cubicBezTo>
                  <a:lnTo>
                    <a:pt y="1285" x="126981"/>
                  </a:lnTo>
                  <a:cubicBezTo>
                    <a:pt y="1275" x="126939"/>
                    <a:pt y="1267" x="126901"/>
                    <a:pt y="1262" x="126867"/>
                  </a:cubicBezTo>
                  <a:cubicBezTo>
                    <a:pt y="1257" x="126833"/>
                    <a:pt y="1254" x="126802"/>
                    <a:pt y="1254" x="126774"/>
                  </a:cubicBezTo>
                  <a:close/>
                  <a:moveTo>
                    <a:pt y="1337" x="129961"/>
                  </a:moveTo>
                  <a:lnTo>
                    <a:pt y="4771" x="130612"/>
                  </a:lnTo>
                  <a:lnTo>
                    <a:pt y="4771" x="131094"/>
                  </a:lnTo>
                  <a:lnTo>
                    <a:pt y="1956" x="131631"/>
                  </a:lnTo>
                  <a:lnTo>
                    <a:pt y="4771" x="132166"/>
                  </a:lnTo>
                  <a:lnTo>
                    <a:pt y="4771" x="132648"/>
                  </a:lnTo>
                  <a:lnTo>
                    <a:pt y="1337" x="133298"/>
                  </a:lnTo>
                  <a:lnTo>
                    <a:pt y="1337" x="132890"/>
                  </a:lnTo>
                  <a:lnTo>
                    <a:pt y="4017" x="132381"/>
                  </a:lnTo>
                  <a:lnTo>
                    <a:pt y="1337" x="131871"/>
                  </a:lnTo>
                  <a:lnTo>
                    <a:pt y="1337" x="131389"/>
                  </a:lnTo>
                  <a:lnTo>
                    <a:pt y="4017" x="130880"/>
                  </a:lnTo>
                  <a:lnTo>
                    <a:pt y="1337" x="130370"/>
                  </a:lnTo>
                  <a:close/>
                  <a:moveTo>
                    <a:pt y="1254" x="8697"/>
                  </a:moveTo>
                  <a:cubicBezTo>
                    <a:pt y="1254" x="8324"/>
                    <a:pt y="1419" x="8028"/>
                    <a:pt y="1749" x="7808"/>
                  </a:cubicBezTo>
                  <a:cubicBezTo>
                    <a:pt y="2080" x="7588"/>
                    <a:pt y="2526" x="7478"/>
                    <a:pt y="3088" x="7478"/>
                  </a:cubicBezTo>
                  <a:cubicBezTo>
                    <a:pt y="3631" x="7478"/>
                    <a:pt y="4063" x="7594"/>
                    <a:pt y="4382" x="7826"/>
                  </a:cubicBezTo>
                  <a:cubicBezTo>
                    <a:pt y="4700" x="8057"/>
                    <a:pt y="4860" x="8371"/>
                    <a:pt y="4860" x="8768"/>
                  </a:cubicBezTo>
                  <a:cubicBezTo>
                    <a:pt y="4860" x="8927"/>
                    <a:pt y="4837" x="9083"/>
                    <a:pt y="4792" x="9237"/>
                  </a:cubicBezTo>
                  <a:cubicBezTo>
                    <a:pt y="4747" x="9391"/>
                    <a:pt y="4682" x="9541"/>
                    <a:pt y="4596" x="9687"/>
                  </a:cubicBezTo>
                  <a:lnTo>
                    <a:pt y="4063" x="9687"/>
                  </a:lnTo>
                  <a:cubicBezTo>
                    <a:pt y="4169" x="9542"/>
                    <a:pt y="4249" x="9396"/>
                    <a:pt y="4302" x="9249"/>
                  </a:cubicBezTo>
                  <a:cubicBezTo>
                    <a:pt y="4355" x="9102"/>
                    <a:pt y="4382" x="8949"/>
                    <a:pt y="4382" x="8793"/>
                  </a:cubicBezTo>
                  <a:cubicBezTo>
                    <a:pt y="4382" x="8522"/>
                    <a:pt y="4280" x="8310"/>
                    <a:pt y="4076" x="8159"/>
                  </a:cubicBezTo>
                  <a:cubicBezTo>
                    <a:pt y="3873" x="8007"/>
                    <a:pt y="3577" x="7922"/>
                    <a:pt y="3189" x="7904"/>
                  </a:cubicBezTo>
                  <a:lnTo>
                    <a:pt y="3189" x="9783"/>
                  </a:lnTo>
                  <a:lnTo>
                    <a:pt y="2913" x="9783"/>
                  </a:lnTo>
                  <a:cubicBezTo>
                    <a:pt y="2402" x="9783"/>
                    <a:pt y="1998" x="9686"/>
                    <a:pt y="1700" x="9491"/>
                  </a:cubicBezTo>
                  <a:cubicBezTo>
                    <a:pt y="1403" x="9296"/>
                    <a:pt y="1254" x="9032"/>
                    <a:pt y="1254" x="8697"/>
                  </a:cubicBezTo>
                  <a:close/>
                  <a:moveTo>
                    <a:pt y="1254" x="15654"/>
                  </a:moveTo>
                  <a:cubicBezTo>
                    <a:pt y="1254" x="15521"/>
                    <a:pt y="1274" x="15384"/>
                    <a:pt y="1314" x="15244"/>
                  </a:cubicBezTo>
                  <a:cubicBezTo>
                    <a:pt y="1354" x="15103"/>
                    <a:pt y="1414" x="14958"/>
                    <a:pt y="1493" x="14808"/>
                  </a:cubicBezTo>
                  <a:lnTo>
                    <a:pt y="2015" x="14808"/>
                  </a:lnTo>
                  <a:cubicBezTo>
                    <a:pt y="1921" x="14933"/>
                    <a:pt y="1850" x="15062"/>
                    <a:pt y="1803" x="15197"/>
                  </a:cubicBezTo>
                  <a:cubicBezTo>
                    <a:pt y="1756" x="15332"/>
                    <a:pt y="1733" x="15470"/>
                    <a:pt y="1733" x="15612"/>
                  </a:cubicBezTo>
                  <a:cubicBezTo>
                    <a:pt y="1733" x="15836"/>
                    <a:pt y="1804" x="16009"/>
                    <a:pt y="1946" x="16133"/>
                  </a:cubicBezTo>
                  <a:cubicBezTo>
                    <a:pt y="2088" x="16256"/>
                    <a:pt y="2289" x="16318"/>
                    <a:pt y="2548" x="16318"/>
                  </a:cubicBezTo>
                  <a:lnTo>
                    <a:pt y="2603" x="16318"/>
                  </a:lnTo>
                  <a:lnTo>
                    <a:pt y="2603" x="15745"/>
                  </a:lnTo>
                  <a:cubicBezTo>
                    <a:pt y="2603" x="15374"/>
                    <a:pt y="2701" x="15094"/>
                    <a:pt y="2898" x="14907"/>
                  </a:cubicBezTo>
                  <a:cubicBezTo>
                    <a:pt y="3094" x="14720"/>
                    <a:pt y="3385" x="14626"/>
                    <a:pt y="3771" x="14626"/>
                  </a:cubicBezTo>
                  <a:cubicBezTo>
                    <a:pt y="4103" x="14626"/>
                    <a:pt y="4367" x="14701"/>
                    <a:pt y="4564" x="14852"/>
                  </a:cubicBezTo>
                  <a:cubicBezTo>
                    <a:pt y="4761" x="15002"/>
                    <a:pt y="4860" x="15204"/>
                    <a:pt y="4860" x="15459"/>
                  </a:cubicBezTo>
                  <a:cubicBezTo>
                    <a:pt y="4860" x="15660"/>
                    <a:pt y="4810" x="15831"/>
                    <a:pt y="4711" x="15970"/>
                  </a:cubicBezTo>
                  <a:cubicBezTo>
                    <a:pt y="4612" x="16109"/>
                    <a:pt y="4458" x="16225"/>
                    <a:pt y="4250" x="16318"/>
                  </a:cubicBezTo>
                  <a:lnTo>
                    <a:pt y="4771" x="16318"/>
                  </a:lnTo>
                  <a:lnTo>
                    <a:pt y="4771" x="16727"/>
                  </a:lnTo>
                  <a:lnTo>
                    <a:pt y="2812" x="16727"/>
                  </a:lnTo>
                  <a:cubicBezTo>
                    <a:pt y="2289" x="16727"/>
                    <a:pt y="1898" x="16638"/>
                    <a:pt y="1641" x="16460"/>
                  </a:cubicBezTo>
                  <a:cubicBezTo>
                    <a:pt y="1383" x="16283"/>
                    <a:pt y="1254" x="16014"/>
                    <a:pt y="1254" x="15654"/>
                  </a:cubicBezTo>
                  <a:close/>
                  <a:moveTo>
                    <a:pt y="1254" x="19805"/>
                  </a:moveTo>
                  <a:cubicBezTo>
                    <a:pt y="1254" x="19500"/>
                    <a:pt y="1342" x="19265"/>
                    <a:pt y="1518" x="19099"/>
                  </a:cubicBezTo>
                  <a:cubicBezTo>
                    <a:pt y="1694" x="18933"/>
                    <a:pt y="1943" x="18850"/>
                    <a:pt y="2266" x="18850"/>
                  </a:cubicBezTo>
                  <a:cubicBezTo>
                    <a:pt y="2532" x="18850"/>
                    <a:pt y="2741" x="18907"/>
                    <a:pt y="2893" x="19019"/>
                  </a:cubicBezTo>
                  <a:cubicBezTo>
                    <a:pt y="3045" x="19132"/>
                    <a:pt y="3158" x="19315"/>
                    <a:pt y="3232" x="19568"/>
                  </a:cubicBezTo>
                  <a:lnTo>
                    <a:pt y="3278" x="19710"/>
                  </a:lnTo>
                  <a:cubicBezTo>
                    <a:pt y="3353" x="19963"/>
                    <a:pt y="3432" x="20127"/>
                    <a:pt y="3514" x="20202"/>
                  </a:cubicBezTo>
                  <a:cubicBezTo>
                    <a:pt y="3596" x="20276"/>
                    <a:pt y="3713" x="20314"/>
                    <a:pt y="3866" x="20314"/>
                  </a:cubicBezTo>
                  <a:cubicBezTo>
                    <a:pt y="4032" x="20314"/>
                    <a:pt y="4160" x="20262"/>
                    <a:pt y="4251" x="20158"/>
                  </a:cubicBezTo>
                  <a:cubicBezTo>
                    <a:pt y="4342" x="20055"/>
                    <a:pt y="4388" x="19907"/>
                    <a:pt y="4388" x="19714"/>
                  </a:cubicBezTo>
                  <a:cubicBezTo>
                    <a:pt y="4388" x="19571"/>
                    <a:pt y="4361" x="19426"/>
                    <a:pt y="4306" x="19279"/>
                  </a:cubicBezTo>
                  <a:cubicBezTo>
                    <a:pt y="4252" x="19132"/>
                    <a:pt y="4171" x="18984"/>
                    <a:pt y="4063" x="18833"/>
                  </a:cubicBezTo>
                  <a:lnTo>
                    <a:pt y="4645" x="18833"/>
                  </a:lnTo>
                  <a:cubicBezTo>
                    <a:pt y="4717" x="18993"/>
                    <a:pt y="4770" x="19145"/>
                    <a:pt y="4806" x="19289"/>
                  </a:cubicBezTo>
                  <a:cubicBezTo>
                    <a:pt y="4842" x="19433"/>
                    <a:pt y="4860" x="19572"/>
                    <a:pt y="4860" x="19705"/>
                  </a:cubicBezTo>
                  <a:cubicBezTo>
                    <a:pt y="4860" x="20025"/>
                    <a:pt y="4767" x="20276"/>
                    <a:pt y="4581" x="20459"/>
                  </a:cubicBezTo>
                  <a:cubicBezTo>
                    <a:pt y="4395" x="20642"/>
                    <a:pt y="4142" x="20733"/>
                    <a:pt y="3824" x="20733"/>
                  </a:cubicBezTo>
                  <a:cubicBezTo>
                    <a:pt y="3544" x="20733"/>
                    <a:pt y="3325" x="20672"/>
                    <a:pt y="3169" x="20550"/>
                  </a:cubicBezTo>
                  <a:cubicBezTo>
                    <a:pt y="3013" x="20428"/>
                    <a:pt y="2892" x="20222"/>
                    <a:pt y="2806" x="19932"/>
                  </a:cubicBezTo>
                  <a:lnTo>
                    <a:pt y="2763" x="19792"/>
                  </a:lnTo>
                  <a:cubicBezTo>
                    <a:pt y="2695" x="19573"/>
                    <a:pt y="2624" x="19427"/>
                    <a:pt y="2550" x="19354"/>
                  </a:cubicBezTo>
                  <a:cubicBezTo>
                    <a:pt y="2475" x="19282"/>
                    <a:pt y="2372" x="19246"/>
                    <a:pt y="2242" x="19246"/>
                  </a:cubicBezTo>
                  <a:cubicBezTo>
                    <a:pt y="2070" x="19246"/>
                    <a:pt y="1941" x="19296"/>
                    <a:pt y="1855" x="19398"/>
                  </a:cubicBezTo>
                  <a:cubicBezTo>
                    <a:pt y="1769" x="19499"/>
                    <a:pt y="1726" x="19651"/>
                    <a:pt y="1726" x="19854"/>
                  </a:cubicBezTo>
                  <a:cubicBezTo>
                    <a:pt y="1726" x="19987"/>
                    <a:pt y="1747" x="20116"/>
                    <a:pt y="1788" x="20240"/>
                  </a:cubicBezTo>
                  <a:cubicBezTo>
                    <a:pt y="1829" x="20365"/>
                    <a:pt y="1890" x="20485"/>
                    <a:pt y="1972" x="20600"/>
                  </a:cubicBezTo>
                  <a:lnTo>
                    <a:pt y="1438" x="20600"/>
                  </a:lnTo>
                  <a:cubicBezTo>
                    <a:pt y="1377" x="20488"/>
                    <a:pt y="1331" x="20365"/>
                    <a:pt y="1300" x="20232"/>
                  </a:cubicBezTo>
                  <a:cubicBezTo>
                    <a:pt y="1270" x="20098"/>
                    <a:pt y="1254" x="19956"/>
                    <a:pt y="1254" x="19805"/>
                  </a:cubicBezTo>
                  <a:close/>
                  <a:moveTo>
                    <a:pt y="1337" x="24995"/>
                  </a:moveTo>
                  <a:lnTo>
                    <a:pt y="3416" x="24995"/>
                  </a:lnTo>
                  <a:cubicBezTo>
                    <a:pt y="3888" x="24995"/>
                    <a:pt y="4247" x="25069"/>
                    <a:pt y="4492" x="25217"/>
                  </a:cubicBezTo>
                  <a:cubicBezTo>
                    <a:pt y="4737" x="25365"/>
                    <a:pt y="4860" x="25582"/>
                    <a:pt y="4860" x="25867"/>
                  </a:cubicBezTo>
                  <a:cubicBezTo>
                    <a:pt y="4860" x="26040"/>
                    <a:pt y="4809" x="26192"/>
                    <a:pt y="4708" x="26323"/>
                  </a:cubicBezTo>
                  <a:cubicBezTo>
                    <a:pt y="4607" x="26454"/>
                    <a:pt y="4452" x="26570"/>
                    <a:pt y="4244" x="26669"/>
                  </a:cubicBezTo>
                  <a:lnTo>
                    <a:pt y="4771" x="26669"/>
                  </a:lnTo>
                  <a:lnTo>
                    <a:pt y="4771" x="27077"/>
                  </a:lnTo>
                  <a:lnTo>
                    <a:pt y="1337" x="27077"/>
                  </a:lnTo>
                  <a:lnTo>
                    <a:pt y="1337" x="26669"/>
                  </a:lnTo>
                  <a:lnTo>
                    <a:pt y="3284" x="26669"/>
                  </a:lnTo>
                  <a:cubicBezTo>
                    <a:pt y="3619" x="26669"/>
                    <a:pt y="3884" x="26605"/>
                    <a:pt y="4078" x="26477"/>
                  </a:cubicBezTo>
                  <a:cubicBezTo>
                    <a:pt y="4272" x="26349"/>
                    <a:pt y="4369" x="26174"/>
                    <a:pt y="4369" x="25954"/>
                  </a:cubicBezTo>
                  <a:cubicBezTo>
                    <a:pt y="4369" x="25770"/>
                    <a:pt y="4288" x="25633"/>
                    <a:pt y="4126" x="25541"/>
                  </a:cubicBezTo>
                  <a:cubicBezTo>
                    <a:pt y="3963" x="25449"/>
                    <a:pt y="3719" x="25403"/>
                    <a:pt y="3394" x="25403"/>
                  </a:cubicBezTo>
                  <a:lnTo>
                    <a:pt y="1337" x="25403"/>
                  </a:lnTo>
                  <a:close/>
                  <a:moveTo>
                    <a:pt y="1254" x="28991"/>
                  </a:moveTo>
                  <a:cubicBezTo>
                    <a:pt y="1254" x="28603"/>
                    <a:pt y="1415" x="28298"/>
                    <a:pt y="1736" x="28075"/>
                  </a:cubicBezTo>
                  <a:cubicBezTo>
                    <a:pt y="2057" x="27853"/>
                    <a:pt y="2497" x="27741"/>
                    <a:pt y="3057" x="27741"/>
                  </a:cubicBezTo>
                  <a:cubicBezTo>
                    <a:pt y="3609" x="27741"/>
                    <a:pt y="4047" x="27851"/>
                    <a:pt y="4372" x="28072"/>
                  </a:cubicBezTo>
                  <a:cubicBezTo>
                    <a:pt y="4697" x="28293"/>
                    <a:pt y="4860" x="28590"/>
                    <a:pt y="4860" x="28965"/>
                  </a:cubicBezTo>
                  <a:cubicBezTo>
                    <a:pt y="4860" x="29102"/>
                    <a:pt y="4841" x="29232"/>
                    <a:pt y="4805" x="29354"/>
                  </a:cubicBezTo>
                  <a:cubicBezTo>
                    <a:pt y="4768" x="29476"/>
                    <a:pt y="4713" x="29594"/>
                    <a:pt y="4639" x="29708"/>
                  </a:cubicBezTo>
                  <a:lnTo>
                    <a:pt y="4118" x="29708"/>
                  </a:lnTo>
                  <a:cubicBezTo>
                    <a:pt y="4206" x="29593"/>
                    <a:pt y="4272" x="29477"/>
                    <a:pt y="4316" x="29361"/>
                  </a:cubicBezTo>
                  <a:cubicBezTo>
                    <a:pt y="4360" x="29245"/>
                    <a:pt y="4382" x="29127"/>
                    <a:pt y="4382" x="29009"/>
                  </a:cubicBezTo>
                  <a:cubicBezTo>
                    <a:pt y="4382" x="28744"/>
                    <a:pt y="4266" x="28538"/>
                    <a:pt y="4034" x="28392"/>
                  </a:cubicBezTo>
                  <a:cubicBezTo>
                    <a:pt y="3802" x="28245"/>
                    <a:pt y="3476" x="28172"/>
                    <a:pt y="3057" x="28172"/>
                  </a:cubicBezTo>
                  <a:cubicBezTo>
                    <a:pt y="2638" x="28172"/>
                    <a:pt y="2313" x="28245"/>
                    <a:pt y="2081" x="28392"/>
                  </a:cubicBezTo>
                  <a:cubicBezTo>
                    <a:pt y="1849" x="28538"/>
                    <a:pt y="1733" x="28744"/>
                    <a:pt y="1733" x="29009"/>
                  </a:cubicBezTo>
                  <a:cubicBezTo>
                    <a:pt y="1733" x="29127"/>
                    <a:pt y="1755" x="29245"/>
                    <a:pt y="1799" x="29361"/>
                  </a:cubicBezTo>
                  <a:cubicBezTo>
                    <a:pt y="1842" x="29477"/>
                    <a:pt y="1908" x="29593"/>
                    <a:pt y="1996" x="29708"/>
                  </a:cubicBezTo>
                  <a:lnTo>
                    <a:pt y="1469" x="29708"/>
                  </a:lnTo>
                  <a:cubicBezTo>
                    <a:pt y="1397" x="29596"/>
                    <a:pt y="1344" x="29480"/>
                    <a:pt y="1308" x="29360"/>
                  </a:cubicBezTo>
                  <a:cubicBezTo>
                    <a:pt y="1272" x="29240"/>
                    <a:pt y="1254" x="29117"/>
                    <a:pt y="1254" x="28991"/>
                  </a:cubicBezTo>
                  <a:close/>
                  <a:moveTo>
                    <a:pt y="1337" x="32160"/>
                  </a:moveTo>
                  <a:lnTo>
                    <a:pt y="3416" x="32160"/>
                  </a:lnTo>
                  <a:cubicBezTo>
                    <a:pt y="3888" x="32160"/>
                    <a:pt y="4247" x="32234"/>
                    <a:pt y="4492" x="32382"/>
                  </a:cubicBezTo>
                  <a:cubicBezTo>
                    <a:pt y="4737" x="32530"/>
                    <a:pt y="4860" x="32747"/>
                    <a:pt y="4860" x="33032"/>
                  </a:cubicBezTo>
                  <a:cubicBezTo>
                    <a:pt y="4860" x="33205"/>
                    <a:pt y="4809" x="33357"/>
                    <a:pt y="4708" x="33488"/>
                  </a:cubicBezTo>
                  <a:cubicBezTo>
                    <a:pt y="4607" x="33619"/>
                    <a:pt y="4452" x="33735"/>
                    <a:pt y="4244" x="33834"/>
                  </a:cubicBezTo>
                  <a:lnTo>
                    <a:pt y="4771" x="33834"/>
                  </a:lnTo>
                  <a:lnTo>
                    <a:pt y="4771" x="34242"/>
                  </a:lnTo>
                  <a:lnTo>
                    <a:pt y="1337" x="34242"/>
                  </a:lnTo>
                  <a:lnTo>
                    <a:pt y="1337" x="33834"/>
                  </a:lnTo>
                  <a:lnTo>
                    <a:pt y="3284" x="33834"/>
                  </a:lnTo>
                  <a:cubicBezTo>
                    <a:pt y="3619" x="33834"/>
                    <a:pt y="3884" x="33770"/>
                    <a:pt y="4078" x="33642"/>
                  </a:cubicBezTo>
                  <a:cubicBezTo>
                    <a:pt y="4272" x="33514"/>
                    <a:pt y="4369" x="33339"/>
                    <a:pt y="4369" x="33119"/>
                  </a:cubicBezTo>
                  <a:cubicBezTo>
                    <a:pt y="4369" x="32935"/>
                    <a:pt y="4288" x="32798"/>
                    <a:pt y="4126" x="32706"/>
                  </a:cubicBezTo>
                  <a:cubicBezTo>
                    <a:pt y="3963" x="32614"/>
                    <a:pt y="3719" x="32568"/>
                    <a:pt y="3394" x="32568"/>
                  </a:cubicBezTo>
                  <a:lnTo>
                    <a:pt y="1337" x="32568"/>
                  </a:lnTo>
                  <a:close/>
                  <a:moveTo>
                    <a:pt y="1254" x="37995"/>
                  </a:moveTo>
                  <a:cubicBezTo>
                    <a:pt y="1254" x="37622"/>
                    <a:pt y="1419" x="37326"/>
                    <a:pt y="1749" x="37106"/>
                  </a:cubicBezTo>
                  <a:cubicBezTo>
                    <a:pt y="2080" x="36886"/>
                    <a:pt y="2526" x="36776"/>
                    <a:pt y="3088" x="36776"/>
                  </a:cubicBezTo>
                  <a:cubicBezTo>
                    <a:pt y="3631" x="36776"/>
                    <a:pt y="4063" x="36892"/>
                    <a:pt y="4382" x="37124"/>
                  </a:cubicBezTo>
                  <a:cubicBezTo>
                    <a:pt y="4700" x="37355"/>
                    <a:pt y="4860" x="37669"/>
                    <a:pt y="4860" x="38066"/>
                  </a:cubicBezTo>
                  <a:cubicBezTo>
                    <a:pt y="4860" x="38225"/>
                    <a:pt y="4837" x="38381"/>
                    <a:pt y="4792" x="38535"/>
                  </a:cubicBezTo>
                  <a:cubicBezTo>
                    <a:pt y="4747" x="38689"/>
                    <a:pt y="4682" x="38839"/>
                    <a:pt y="4596" x="38985"/>
                  </a:cubicBezTo>
                  <a:lnTo>
                    <a:pt y="4063" x="38985"/>
                  </a:lnTo>
                  <a:cubicBezTo>
                    <a:pt y="4169" x="38840"/>
                    <a:pt y="4249" x="38694"/>
                    <a:pt y="4302" x="38547"/>
                  </a:cubicBezTo>
                  <a:cubicBezTo>
                    <a:pt y="4355" x="38400"/>
                    <a:pt y="4382" x="38248"/>
                    <a:pt y="4382" x="38091"/>
                  </a:cubicBezTo>
                  <a:cubicBezTo>
                    <a:pt y="4382" x="37820"/>
                    <a:pt y="4280" x="37608"/>
                    <a:pt y="4076" x="37457"/>
                  </a:cubicBezTo>
                  <a:cubicBezTo>
                    <a:pt y="3873" x="37305"/>
                    <a:pt y="3577" x="37220"/>
                    <a:pt y="3189" x="37202"/>
                  </a:cubicBezTo>
                  <a:lnTo>
                    <a:pt y="3189" x="39081"/>
                  </a:lnTo>
                  <a:lnTo>
                    <a:pt y="2913" x="39081"/>
                  </a:lnTo>
                  <a:cubicBezTo>
                    <a:pt y="2402" x="39081"/>
                    <a:pt y="1998" x="38984"/>
                    <a:pt y="1700" x="38789"/>
                  </a:cubicBezTo>
                  <a:cubicBezTo>
                    <a:pt y="1403" x="38594"/>
                    <a:pt y="1254" x="38330"/>
                    <a:pt y="1254" x="37995"/>
                  </a:cubicBezTo>
                  <a:close/>
                  <a:moveTo>
                    <a:pt y="1254" x="43252"/>
                  </a:moveTo>
                  <a:cubicBezTo>
                    <a:pt y="1254" x="42947"/>
                    <a:pt y="1342" x="42712"/>
                    <a:pt y="1518" x="42546"/>
                  </a:cubicBezTo>
                  <a:cubicBezTo>
                    <a:pt y="1694" x="42380"/>
                    <a:pt y="1943" x="42297"/>
                    <a:pt y="2266" x="42297"/>
                  </a:cubicBezTo>
                  <a:cubicBezTo>
                    <a:pt y="2532" x="42297"/>
                    <a:pt y="2741" x="42354"/>
                    <a:pt y="2893" x="42466"/>
                  </a:cubicBezTo>
                  <a:cubicBezTo>
                    <a:pt y="3045" x="42579"/>
                    <a:pt y="3158" x="42762"/>
                    <a:pt y="3232" x="43015"/>
                  </a:cubicBezTo>
                  <a:lnTo>
                    <a:pt y="3278" x="43157"/>
                  </a:lnTo>
                  <a:cubicBezTo>
                    <a:pt y="3353" x="43410"/>
                    <a:pt y="3432" x="43574"/>
                    <a:pt y="3514" x="43649"/>
                  </a:cubicBezTo>
                  <a:cubicBezTo>
                    <a:pt y="3596" x="43723"/>
                    <a:pt y="3713" x="43761"/>
                    <a:pt y="3866" x="43761"/>
                  </a:cubicBezTo>
                  <a:cubicBezTo>
                    <a:pt y="4032" x="43761"/>
                    <a:pt y="4160" x="43709"/>
                    <a:pt y="4251" x="43605"/>
                  </a:cubicBezTo>
                  <a:cubicBezTo>
                    <a:pt y="4342" x="43502"/>
                    <a:pt y="4388" x="43354"/>
                    <a:pt y="4388" x="43161"/>
                  </a:cubicBezTo>
                  <a:cubicBezTo>
                    <a:pt y="4388" x="43018"/>
                    <a:pt y="4361" x="42873"/>
                    <a:pt y="4306" x="42726"/>
                  </a:cubicBezTo>
                  <a:cubicBezTo>
                    <a:pt y="4252" x="42579"/>
                    <a:pt y="4171" x="42431"/>
                    <a:pt y="4063" x="42280"/>
                  </a:cubicBezTo>
                  <a:lnTo>
                    <a:pt y="4645" x="42280"/>
                  </a:lnTo>
                  <a:cubicBezTo>
                    <a:pt y="4717" x="42440"/>
                    <a:pt y="4770" x="42592"/>
                    <a:pt y="4806" x="42736"/>
                  </a:cubicBezTo>
                  <a:cubicBezTo>
                    <a:pt y="4842" x="42880"/>
                    <a:pt y="4860" x="43019"/>
                    <a:pt y="4860" x="43152"/>
                  </a:cubicBezTo>
                  <a:cubicBezTo>
                    <a:pt y="4860" x="43472"/>
                    <a:pt y="4767" x="43723"/>
                    <a:pt y="4581" x="43906"/>
                  </a:cubicBezTo>
                  <a:cubicBezTo>
                    <a:pt y="4395" x="44089"/>
                    <a:pt y="4142" x="44180"/>
                    <a:pt y="3824" x="44180"/>
                  </a:cubicBezTo>
                  <a:cubicBezTo>
                    <a:pt y="3544" x="44180"/>
                    <a:pt y="3325" x="44119"/>
                    <a:pt y="3169" x="43997"/>
                  </a:cubicBezTo>
                  <a:cubicBezTo>
                    <a:pt y="3013" x="43875"/>
                    <a:pt y="2892" x="43669"/>
                    <a:pt y="2806" x="43379"/>
                  </a:cubicBezTo>
                  <a:lnTo>
                    <a:pt y="2763" x="43239"/>
                  </a:lnTo>
                  <a:cubicBezTo>
                    <a:pt y="2695" x="43020"/>
                    <a:pt y="2624" x="42874"/>
                    <a:pt y="2550" x="42801"/>
                  </a:cubicBezTo>
                  <a:cubicBezTo>
                    <a:pt y="2475" x="42729"/>
                    <a:pt y="2372" x="42693"/>
                    <a:pt y="2242" x="42693"/>
                  </a:cubicBezTo>
                  <a:cubicBezTo>
                    <a:pt y="2070" x="42693"/>
                    <a:pt y="1941" x="42743"/>
                    <a:pt y="1855" x="42845"/>
                  </a:cubicBezTo>
                  <a:cubicBezTo>
                    <a:pt y="1769" x="42946"/>
                    <a:pt y="1726" x="43098"/>
                    <a:pt y="1726" x="43301"/>
                  </a:cubicBezTo>
                  <a:cubicBezTo>
                    <a:pt y="1726" x="43434"/>
                    <a:pt y="1747" x="43563"/>
                    <a:pt y="1788" x="43687"/>
                  </a:cubicBezTo>
                  <a:cubicBezTo>
                    <a:pt y="1829" x="43812"/>
                    <a:pt y="1890" x="43932"/>
                    <a:pt y="1972" x="44047"/>
                  </a:cubicBezTo>
                  <a:lnTo>
                    <a:pt y="1438" x="44047"/>
                  </a:lnTo>
                  <a:cubicBezTo>
                    <a:pt y="1377" x="43935"/>
                    <a:pt y="1331" x="43812"/>
                    <a:pt y="1300" x="43679"/>
                  </a:cubicBezTo>
                  <a:cubicBezTo>
                    <a:pt y="1270" x="43545"/>
                    <a:pt y="1254" x="43403"/>
                    <a:pt y="1254" x="43252"/>
                  </a:cubicBezTo>
                  <a:close/>
                  <a:moveTo>
                    <a:pt y="0" x="47913"/>
                  </a:moveTo>
                  <a:lnTo>
                    <a:pt y="1858" x="47913"/>
                  </a:lnTo>
                  <a:cubicBezTo>
                    <a:pt y="1654" x="47827"/>
                    <a:pt y="1502" x="47719"/>
                    <a:pt y="1403" x="47588"/>
                  </a:cubicBezTo>
                  <a:cubicBezTo>
                    <a:pt y="1304" x="47457"/>
                    <a:pt y="1254" x="47300"/>
                    <a:pt y="1254" x="47116"/>
                  </a:cubicBezTo>
                  <a:cubicBezTo>
                    <a:pt y="1254" x="46816"/>
                    <a:pt y="1420" x="46571"/>
                    <a:pt y="1751" x="46382"/>
                  </a:cubicBezTo>
                  <a:cubicBezTo>
                    <a:pt y="2082" x="46194"/>
                    <a:pt y="2517" x="46099"/>
                    <a:pt y="3057" x="46099"/>
                  </a:cubicBezTo>
                  <a:cubicBezTo>
                    <a:pt y="3597" x="46099"/>
                    <a:pt y="4032" x="46194"/>
                    <a:pt y="4363" x="46382"/>
                  </a:cubicBezTo>
                  <a:cubicBezTo>
                    <a:pt y="4694" x="46571"/>
                    <a:pt y="4860" x="46816"/>
                    <a:pt y="4860" x="47116"/>
                  </a:cubicBezTo>
                  <a:cubicBezTo>
                    <a:pt y="4860" x="47300"/>
                    <a:pt y="4810" x="47457"/>
                    <a:pt y="4711" x="47588"/>
                  </a:cubicBezTo>
                  <a:cubicBezTo>
                    <a:pt y="4612" x="47719"/>
                    <a:pt y="4460" x="47827"/>
                    <a:pt y="4256" x="47913"/>
                  </a:cubicBezTo>
                  <a:lnTo>
                    <a:pt y="4771" x="47913"/>
                  </a:lnTo>
                  <a:lnTo>
                    <a:pt y="4771" x="48322"/>
                  </a:lnTo>
                  <a:lnTo>
                    <a:pt y="0" x="48322"/>
                  </a:lnTo>
                  <a:close/>
                  <a:moveTo>
                    <a:pt y="1254" x="50205"/>
                  </a:moveTo>
                  <a:cubicBezTo>
                    <a:pt y="1254" x="49832"/>
                    <a:pt y="1419" x="49536"/>
                    <a:pt y="1749" x="49316"/>
                  </a:cubicBezTo>
                  <a:cubicBezTo>
                    <a:pt y="2080" x="49096"/>
                    <a:pt y="2526" x="48986"/>
                    <a:pt y="3088" x="48986"/>
                  </a:cubicBezTo>
                  <a:cubicBezTo>
                    <a:pt y="3631" x="48986"/>
                    <a:pt y="4063" x="49102"/>
                    <a:pt y="4382" x="49334"/>
                  </a:cubicBezTo>
                  <a:cubicBezTo>
                    <a:pt y="4700" x="49565"/>
                    <a:pt y="4860" x="49879"/>
                    <a:pt y="4860" x="50276"/>
                  </a:cubicBezTo>
                  <a:cubicBezTo>
                    <a:pt y="4860" x="50435"/>
                    <a:pt y="4837" x="50591"/>
                    <a:pt y="4792" x="50745"/>
                  </a:cubicBezTo>
                  <a:cubicBezTo>
                    <a:pt y="4747" x="50899"/>
                    <a:pt y="4682" x="51049"/>
                    <a:pt y="4596" x="51195"/>
                  </a:cubicBezTo>
                  <a:lnTo>
                    <a:pt y="4063" x="51195"/>
                  </a:lnTo>
                  <a:cubicBezTo>
                    <a:pt y="4169" x="51050"/>
                    <a:pt y="4249" x="50904"/>
                    <a:pt y="4302" x="50757"/>
                  </a:cubicBezTo>
                  <a:cubicBezTo>
                    <a:pt y="4355" x="50610"/>
                    <a:pt y="4382" x="50457"/>
                    <a:pt y="4382" x="50301"/>
                  </a:cubicBezTo>
                  <a:cubicBezTo>
                    <a:pt y="4382" x="50030"/>
                    <a:pt y="4280" x="49818"/>
                    <a:pt y="4076" x="49667"/>
                  </a:cubicBezTo>
                  <a:cubicBezTo>
                    <a:pt y="3873" x="49515"/>
                    <a:pt y="3577" x="49430"/>
                    <a:pt y="3189" x="49412"/>
                  </a:cubicBezTo>
                  <a:lnTo>
                    <a:pt y="3189" x="51291"/>
                  </a:lnTo>
                  <a:lnTo>
                    <a:pt y="2913" x="51291"/>
                  </a:lnTo>
                  <a:cubicBezTo>
                    <a:pt y="2402" x="51291"/>
                    <a:pt y="1998" x="51194"/>
                    <a:pt y="1700" x="50999"/>
                  </a:cubicBezTo>
                  <a:cubicBezTo>
                    <a:pt y="1403" x="50804"/>
                    <a:pt y="1254" x="50540"/>
                    <a:pt y="1254" x="50205"/>
                  </a:cubicBezTo>
                  <a:close/>
                  <a:moveTo>
                    <a:pt y="1254" x="52752"/>
                  </a:moveTo>
                  <a:cubicBezTo>
                    <a:pt y="1254" x="52447"/>
                    <a:pt y="1342" x="52212"/>
                    <a:pt y="1518" x="52046"/>
                  </a:cubicBezTo>
                  <a:cubicBezTo>
                    <a:pt y="1694" x="51880"/>
                    <a:pt y="1943" x="51797"/>
                    <a:pt y="2266" x="51797"/>
                  </a:cubicBezTo>
                  <a:cubicBezTo>
                    <a:pt y="2532" x="51797"/>
                    <a:pt y="2741" x="51854"/>
                    <a:pt y="2893" x="51966"/>
                  </a:cubicBezTo>
                  <a:cubicBezTo>
                    <a:pt y="3045" x="52079"/>
                    <a:pt y="3158" x="52262"/>
                    <a:pt y="3232" x="52515"/>
                  </a:cubicBezTo>
                  <a:lnTo>
                    <a:pt y="3278" x="52657"/>
                  </a:lnTo>
                  <a:cubicBezTo>
                    <a:pt y="3353" x="52910"/>
                    <a:pt y="3432" x="53074"/>
                    <a:pt y="3514" x="53149"/>
                  </a:cubicBezTo>
                  <a:cubicBezTo>
                    <a:pt y="3596" x="53223"/>
                    <a:pt y="3713" x="53261"/>
                    <a:pt y="3866" x="53261"/>
                  </a:cubicBezTo>
                  <a:cubicBezTo>
                    <a:pt y="4032" x="53261"/>
                    <a:pt y="4160" x="53209"/>
                    <a:pt y="4251" x="53105"/>
                  </a:cubicBezTo>
                  <a:cubicBezTo>
                    <a:pt y="4342" x="53002"/>
                    <a:pt y="4388" x="52854"/>
                    <a:pt y="4388" x="52661"/>
                  </a:cubicBezTo>
                  <a:cubicBezTo>
                    <a:pt y="4388" x="52518"/>
                    <a:pt y="4361" x="52373"/>
                    <a:pt y="4306" x="52226"/>
                  </a:cubicBezTo>
                  <a:cubicBezTo>
                    <a:pt y="4252" x="52079"/>
                    <a:pt y="4171" x="51931"/>
                    <a:pt y="4063" x="51780"/>
                  </a:cubicBezTo>
                  <a:lnTo>
                    <a:pt y="4645" x="51780"/>
                  </a:lnTo>
                  <a:cubicBezTo>
                    <a:pt y="4717" x="51940"/>
                    <a:pt y="4770" x="52092"/>
                    <a:pt y="4806" x="52236"/>
                  </a:cubicBezTo>
                  <a:cubicBezTo>
                    <a:pt y="4842" x="52380"/>
                    <a:pt y="4860" x="52519"/>
                    <a:pt y="4860" x="52652"/>
                  </a:cubicBezTo>
                  <a:cubicBezTo>
                    <a:pt y="4860" x="52972"/>
                    <a:pt y="4767" x="53223"/>
                    <a:pt y="4581" x="53406"/>
                  </a:cubicBezTo>
                  <a:cubicBezTo>
                    <a:pt y="4395" x="53589"/>
                    <a:pt y="4142" x="53680"/>
                    <a:pt y="3824" x="53680"/>
                  </a:cubicBezTo>
                  <a:cubicBezTo>
                    <a:pt y="3544" x="53680"/>
                    <a:pt y="3325" x="53619"/>
                    <a:pt y="3169" x="53497"/>
                  </a:cubicBezTo>
                  <a:cubicBezTo>
                    <a:pt y="3013" x="53375"/>
                    <a:pt y="2892" x="53169"/>
                    <a:pt y="2806" x="52879"/>
                  </a:cubicBezTo>
                  <a:lnTo>
                    <a:pt y="2763" x="52739"/>
                  </a:lnTo>
                  <a:cubicBezTo>
                    <a:pt y="2695" x="52520"/>
                    <a:pt y="2624" x="52374"/>
                    <a:pt y="2550" x="52301"/>
                  </a:cubicBezTo>
                  <a:cubicBezTo>
                    <a:pt y="2475" x="52229"/>
                    <a:pt y="2372" x="52193"/>
                    <a:pt y="2242" x="52193"/>
                  </a:cubicBezTo>
                  <a:cubicBezTo>
                    <a:pt y="2070" x="52193"/>
                    <a:pt y="1941" x="52243"/>
                    <a:pt y="1855" x="52345"/>
                  </a:cubicBezTo>
                  <a:cubicBezTo>
                    <a:pt y="1769" x="52446"/>
                    <a:pt y="1726" x="52598"/>
                    <a:pt y="1726" x="52801"/>
                  </a:cubicBezTo>
                  <a:cubicBezTo>
                    <a:pt y="1726" x="52934"/>
                    <a:pt y="1747" x="53063"/>
                    <a:pt y="1788" x="53187"/>
                  </a:cubicBezTo>
                  <a:cubicBezTo>
                    <a:pt y="1829" x="53312"/>
                    <a:pt y="1890" x="53432"/>
                    <a:pt y="1972" x="53547"/>
                  </a:cubicBezTo>
                  <a:lnTo>
                    <a:pt y="1438" x="53547"/>
                  </a:lnTo>
                  <a:cubicBezTo>
                    <a:pt y="1377" x="53435"/>
                    <a:pt y="1331" x="53312"/>
                    <a:pt y="1300" x="53179"/>
                  </a:cubicBezTo>
                  <a:cubicBezTo>
                    <a:pt y="1270" x="53045"/>
                    <a:pt y="1254" x="52903"/>
                    <a:pt y="1254" x="52752"/>
                  </a:cubicBezTo>
                  <a:close/>
                  <a:moveTo>
                    <a:pt y="1254" x="55403"/>
                  </a:moveTo>
                  <a:cubicBezTo>
                    <a:pt y="1254" x="55015"/>
                    <a:pt y="1415" x="54710"/>
                    <a:pt y="1736" x="54487"/>
                  </a:cubicBezTo>
                  <a:cubicBezTo>
                    <a:pt y="2057" x="54265"/>
                    <a:pt y="2497" x="54153"/>
                    <a:pt y="3057" x="54153"/>
                  </a:cubicBezTo>
                  <a:cubicBezTo>
                    <a:pt y="3609" x="54153"/>
                    <a:pt y="4047" x="54263"/>
                    <a:pt y="4372" x="54484"/>
                  </a:cubicBezTo>
                  <a:cubicBezTo>
                    <a:pt y="4697" x="54705"/>
                    <a:pt y="4860" x="55002"/>
                    <a:pt y="4860" x="55377"/>
                  </a:cubicBezTo>
                  <a:cubicBezTo>
                    <a:pt y="4860" x="55514"/>
                    <a:pt y="4841" x="55644"/>
                    <a:pt y="4805" x="55766"/>
                  </a:cubicBezTo>
                  <a:cubicBezTo>
                    <a:pt y="4768" x="55888"/>
                    <a:pt y="4713" x="56006"/>
                    <a:pt y="4639" x="56120"/>
                  </a:cubicBezTo>
                  <a:lnTo>
                    <a:pt y="4118" x="56120"/>
                  </a:lnTo>
                  <a:cubicBezTo>
                    <a:pt y="4206" x="56005"/>
                    <a:pt y="4272" x="55889"/>
                    <a:pt y="4316" x="55773"/>
                  </a:cubicBezTo>
                  <a:cubicBezTo>
                    <a:pt y="4360" x="55657"/>
                    <a:pt y="4382" x="55539"/>
                    <a:pt y="4382" x="55421"/>
                  </a:cubicBezTo>
                  <a:cubicBezTo>
                    <a:pt y="4382" x="55156"/>
                    <a:pt y="4266" x="54950"/>
                    <a:pt y="4034" x="54804"/>
                  </a:cubicBezTo>
                  <a:cubicBezTo>
                    <a:pt y="3802" x="54657"/>
                    <a:pt y="3476" x="54584"/>
                    <a:pt y="3057" x="54584"/>
                  </a:cubicBezTo>
                  <a:cubicBezTo>
                    <a:pt y="2638" x="54584"/>
                    <a:pt y="2313" x="54657"/>
                    <a:pt y="2081" x="54804"/>
                  </a:cubicBezTo>
                  <a:cubicBezTo>
                    <a:pt y="1849" x="54950"/>
                    <a:pt y="1733" x="55156"/>
                    <a:pt y="1733" x="55421"/>
                  </a:cubicBezTo>
                  <a:cubicBezTo>
                    <a:pt y="1733" x="55539"/>
                    <a:pt y="1755" x="55657"/>
                    <a:pt y="1799" x="55773"/>
                  </a:cubicBezTo>
                  <a:cubicBezTo>
                    <a:pt y="1842" x="55889"/>
                    <a:pt y="1908" x="56005"/>
                    <a:pt y="1996" x="56120"/>
                  </a:cubicBezTo>
                  <a:lnTo>
                    <a:pt y="1469" x="56120"/>
                  </a:lnTo>
                  <a:cubicBezTo>
                    <a:pt y="1397" x="56008"/>
                    <a:pt y="1344" x="55892"/>
                    <a:pt y="1308" x="55772"/>
                  </a:cubicBezTo>
                  <a:cubicBezTo>
                    <a:pt y="1272" x="55652"/>
                    <a:pt y="1254" x="55529"/>
                    <a:pt y="1254" x="55403"/>
                  </a:cubicBezTo>
                  <a:close/>
                  <a:moveTo>
                    <a:pt y="0" x="59949"/>
                  </a:moveTo>
                  <a:lnTo>
                    <a:pt y="4771" x="59949"/>
                  </a:lnTo>
                  <a:lnTo>
                    <a:pt y="4771" x="60360"/>
                  </a:lnTo>
                  <a:lnTo>
                    <a:pt y="4256" x="60360"/>
                  </a:lnTo>
                  <a:cubicBezTo>
                    <a:pt y="4460" x="60446"/>
                    <a:pt y="4612" x="60554"/>
                    <a:pt y="4711" x="60685"/>
                  </a:cubicBezTo>
                  <a:cubicBezTo>
                    <a:pt y="4810" x="60816"/>
                    <a:pt y="4860" x="60973"/>
                    <a:pt y="4860" x="61155"/>
                  </a:cubicBezTo>
                  <a:cubicBezTo>
                    <a:pt y="4860" x="61457"/>
                    <a:pt y="4694" x="61702"/>
                    <a:pt y="4363" x="61891"/>
                  </a:cubicBezTo>
                  <a:cubicBezTo>
                    <a:pt y="4032" x="62080"/>
                    <a:pt y="3597" x="62174"/>
                    <a:pt y="3057" x="62174"/>
                  </a:cubicBezTo>
                  <a:cubicBezTo>
                    <a:pt y="2517" x="62174"/>
                    <a:pt y="2082" x="62080"/>
                    <a:pt y="1751" x="61891"/>
                  </a:cubicBezTo>
                  <a:cubicBezTo>
                    <a:pt y="1420" x="61702"/>
                    <a:pt y="1254" x="61457"/>
                    <a:pt y="1254" x="61155"/>
                  </a:cubicBezTo>
                  <a:cubicBezTo>
                    <a:pt y="1254" x="60973"/>
                    <a:pt y="1304" x="60816"/>
                    <a:pt y="1403" x="60685"/>
                  </a:cubicBezTo>
                  <a:cubicBezTo>
                    <a:pt y="1502" x="60554"/>
                    <a:pt y="1654" x="60446"/>
                    <a:pt y="1858" x="60360"/>
                  </a:cubicBezTo>
                  <a:lnTo>
                    <a:pt y="0" x="60360"/>
                  </a:lnTo>
                  <a:close/>
                  <a:moveTo>
                    <a:pt y="1254" x="63893"/>
                  </a:moveTo>
                  <a:cubicBezTo>
                    <a:pt y="1254" x="63520"/>
                    <a:pt y="1419" x="63224"/>
                    <a:pt y="1749" x="63004"/>
                  </a:cubicBezTo>
                  <a:cubicBezTo>
                    <a:pt y="2080" x="62784"/>
                    <a:pt y="2526" x="62674"/>
                    <a:pt y="3088" x="62674"/>
                  </a:cubicBezTo>
                  <a:cubicBezTo>
                    <a:pt y="3631" x="62674"/>
                    <a:pt y="4063" x="62790"/>
                    <a:pt y="4382" x="63022"/>
                  </a:cubicBezTo>
                  <a:cubicBezTo>
                    <a:pt y="4700" x="63253"/>
                    <a:pt y="4860" x="63567"/>
                    <a:pt y="4860" x="63964"/>
                  </a:cubicBezTo>
                  <a:cubicBezTo>
                    <a:pt y="4860" x="64123"/>
                    <a:pt y="4837" x="64279"/>
                    <a:pt y="4792" x="64433"/>
                  </a:cubicBezTo>
                  <a:cubicBezTo>
                    <a:pt y="4747" x="64587"/>
                    <a:pt y="4682" x="64737"/>
                    <a:pt y="4596" x="64883"/>
                  </a:cubicBezTo>
                  <a:lnTo>
                    <a:pt y="4063" x="64883"/>
                  </a:lnTo>
                  <a:cubicBezTo>
                    <a:pt y="4169" x="64738"/>
                    <a:pt y="4249" x="64592"/>
                    <a:pt y="4302" x="64445"/>
                  </a:cubicBezTo>
                  <a:cubicBezTo>
                    <a:pt y="4355" x="64298"/>
                    <a:pt y="4382" x="64145"/>
                    <a:pt y="4382" x="63989"/>
                  </a:cubicBezTo>
                  <a:cubicBezTo>
                    <a:pt y="4382" x="63718"/>
                    <a:pt y="4280" x="63506"/>
                    <a:pt y="4076" x="63355"/>
                  </a:cubicBezTo>
                  <a:cubicBezTo>
                    <a:pt y="3873" x="63203"/>
                    <a:pt y="3577" x="63118"/>
                    <a:pt y="3189" x="63100"/>
                  </a:cubicBezTo>
                  <a:lnTo>
                    <a:pt y="3189" x="64979"/>
                  </a:lnTo>
                  <a:lnTo>
                    <a:pt y="2913" x="64979"/>
                  </a:lnTo>
                  <a:cubicBezTo>
                    <a:pt y="2402" x="64979"/>
                    <a:pt y="1998" x="64882"/>
                    <a:pt y="1700" x="64687"/>
                  </a:cubicBezTo>
                  <a:cubicBezTo>
                    <a:pt y="1403" x="64492"/>
                    <a:pt y="1254" x="64228"/>
                    <a:pt y="1254" x="63893"/>
                  </a:cubicBezTo>
                  <a:close/>
                  <a:moveTo>
                    <a:pt y="0" x="67286"/>
                  </a:moveTo>
                  <a:lnTo>
                    <a:pt y="1858" x="67286"/>
                  </a:lnTo>
                  <a:cubicBezTo>
                    <a:pt y="1654" x="67200"/>
                    <a:pt y="1502" x="67092"/>
                    <a:pt y="1403" x="66961"/>
                  </a:cubicBezTo>
                  <a:cubicBezTo>
                    <a:pt y="1304" x="66830"/>
                    <a:pt y="1254" x="66673"/>
                    <a:pt y="1254" x="66489"/>
                  </a:cubicBezTo>
                  <a:cubicBezTo>
                    <a:pt y="1254" x="66189"/>
                    <a:pt y="1420" x="65944"/>
                    <a:pt y="1751" x="65755"/>
                  </a:cubicBezTo>
                  <a:cubicBezTo>
                    <a:pt y="2082" x="65567"/>
                    <a:pt y="2517" x="65472"/>
                    <a:pt y="3057" x="65472"/>
                  </a:cubicBezTo>
                  <a:cubicBezTo>
                    <a:pt y="3597" x="65472"/>
                    <a:pt y="4032" x="65567"/>
                    <a:pt y="4363" x="65755"/>
                  </a:cubicBezTo>
                  <a:cubicBezTo>
                    <a:pt y="4694" x="65944"/>
                    <a:pt y="4860" x="66189"/>
                    <a:pt y="4860" x="66489"/>
                  </a:cubicBezTo>
                  <a:cubicBezTo>
                    <a:pt y="4860" x="66673"/>
                    <a:pt y="4810" x="66830"/>
                    <a:pt y="4711" x="66961"/>
                  </a:cubicBezTo>
                  <a:cubicBezTo>
                    <a:pt y="4612" x="67092"/>
                    <a:pt y="4460" x="67200"/>
                    <a:pt y="4256" x="67286"/>
                  </a:cubicBezTo>
                  <a:lnTo>
                    <a:pt y="4771" x="67286"/>
                  </a:lnTo>
                  <a:lnTo>
                    <a:pt y="4771" x="67695"/>
                  </a:lnTo>
                  <a:lnTo>
                    <a:pt y="0" x="67695"/>
                  </a:lnTo>
                  <a:close/>
                  <a:moveTo>
                    <a:pt y="1254" x="81949"/>
                  </a:moveTo>
                  <a:cubicBezTo>
                    <a:pt y="1254" x="81816"/>
                    <a:pt y="1274" x="81679"/>
                    <a:pt y="1314" x="81539"/>
                  </a:cubicBezTo>
                  <a:cubicBezTo>
                    <a:pt y="1354" x="81398"/>
                    <a:pt y="1414" x="81253"/>
                    <a:pt y="1493" x="81103"/>
                  </a:cubicBezTo>
                  <a:lnTo>
                    <a:pt y="2015" x="81103"/>
                  </a:lnTo>
                  <a:cubicBezTo>
                    <a:pt y="1921" x="81228"/>
                    <a:pt y="1850" x="81357"/>
                    <a:pt y="1803" x="81492"/>
                  </a:cubicBezTo>
                  <a:cubicBezTo>
                    <a:pt y="1756" x="81627"/>
                    <a:pt y="1733" x="81765"/>
                    <a:pt y="1733" x="81907"/>
                  </a:cubicBezTo>
                  <a:cubicBezTo>
                    <a:pt y="1733" x="82131"/>
                    <a:pt y="1804" x="82304"/>
                    <a:pt y="1946" x="82428"/>
                  </a:cubicBezTo>
                  <a:cubicBezTo>
                    <a:pt y="2088" x="82551"/>
                    <a:pt y="2289" x="82613"/>
                    <a:pt y="2548" x="82613"/>
                  </a:cubicBezTo>
                  <a:lnTo>
                    <a:pt y="2603" x="82613"/>
                  </a:lnTo>
                  <a:lnTo>
                    <a:pt y="2603" x="82040"/>
                  </a:lnTo>
                  <a:cubicBezTo>
                    <a:pt y="2603" x="81669"/>
                    <a:pt y="2701" x="81389"/>
                    <a:pt y="2898" x="81202"/>
                  </a:cubicBezTo>
                  <a:cubicBezTo>
                    <a:pt y="3094" x="81015"/>
                    <a:pt y="3385" x="80921"/>
                    <a:pt y="3771" x="80921"/>
                  </a:cubicBezTo>
                  <a:cubicBezTo>
                    <a:pt y="4103" x="80921"/>
                    <a:pt y="4367" x="80996"/>
                    <a:pt y="4564" x="81147"/>
                  </a:cubicBezTo>
                  <a:cubicBezTo>
                    <a:pt y="4761" x="81297"/>
                    <a:pt y="4860" x="81499"/>
                    <a:pt y="4860" x="81754"/>
                  </a:cubicBezTo>
                  <a:cubicBezTo>
                    <a:pt y="4860" x="81955"/>
                    <a:pt y="4810" x="82126"/>
                    <a:pt y="4711" x="82265"/>
                  </a:cubicBezTo>
                  <a:cubicBezTo>
                    <a:pt y="4612" x="82404"/>
                    <a:pt y="4458" x="82520"/>
                    <a:pt y="4250" x="82613"/>
                  </a:cubicBezTo>
                  <a:lnTo>
                    <a:pt y="4771" x="82613"/>
                  </a:lnTo>
                  <a:lnTo>
                    <a:pt y="4771" x="83022"/>
                  </a:lnTo>
                  <a:lnTo>
                    <a:pt y="2812" x="83022"/>
                  </a:lnTo>
                  <a:cubicBezTo>
                    <a:pt y="2289" x="83022"/>
                    <a:pt y="1898" x="82933"/>
                    <a:pt y="1641" x="82755"/>
                  </a:cubicBezTo>
                  <a:cubicBezTo>
                    <a:pt y="1383" x="82578"/>
                    <a:pt y="1254" x="82309"/>
                    <a:pt y="1254" x="81949"/>
                  </a:cubicBezTo>
                  <a:close/>
                  <a:moveTo>
                    <a:pt y="1254" x="90533"/>
                  </a:moveTo>
                  <a:cubicBezTo>
                    <a:pt y="1254" x="90145"/>
                    <a:pt y="1415" x="89840"/>
                    <a:pt y="1736" x="89617"/>
                  </a:cubicBezTo>
                  <a:cubicBezTo>
                    <a:pt y="2057" x="89395"/>
                    <a:pt y="2497" x="89283"/>
                    <a:pt y="3057" x="89283"/>
                  </a:cubicBezTo>
                  <a:cubicBezTo>
                    <a:pt y="3609" x="89283"/>
                    <a:pt y="4047" x="89393"/>
                    <a:pt y="4372" x="89614"/>
                  </a:cubicBezTo>
                  <a:cubicBezTo>
                    <a:pt y="4697" x="89835"/>
                    <a:pt y="4860" x="90132"/>
                    <a:pt y="4860" x="90507"/>
                  </a:cubicBezTo>
                  <a:cubicBezTo>
                    <a:pt y="4860" x="90644"/>
                    <a:pt y="4841" x="90774"/>
                    <a:pt y="4805" x="90896"/>
                  </a:cubicBezTo>
                  <a:cubicBezTo>
                    <a:pt y="4768" x="91018"/>
                    <a:pt y="4713" x="91136"/>
                    <a:pt y="4639" x="91250"/>
                  </a:cubicBezTo>
                  <a:lnTo>
                    <a:pt y="4118" x="91250"/>
                  </a:lnTo>
                  <a:cubicBezTo>
                    <a:pt y="4206" x="91135"/>
                    <a:pt y="4272" x="91019"/>
                    <a:pt y="4316" x="90903"/>
                  </a:cubicBezTo>
                  <a:cubicBezTo>
                    <a:pt y="4360" x="90787"/>
                    <a:pt y="4382" x="90669"/>
                    <a:pt y="4382" x="90551"/>
                  </a:cubicBezTo>
                  <a:cubicBezTo>
                    <a:pt y="4382" x="90286"/>
                    <a:pt y="4266" x="90080"/>
                    <a:pt y="4034" x="89934"/>
                  </a:cubicBezTo>
                  <a:cubicBezTo>
                    <a:pt y="3802" x="89787"/>
                    <a:pt y="3476" x="89714"/>
                    <a:pt y="3057" x="89714"/>
                  </a:cubicBezTo>
                  <a:cubicBezTo>
                    <a:pt y="2638" x="89714"/>
                    <a:pt y="2313" x="89787"/>
                    <a:pt y="2081" x="89934"/>
                  </a:cubicBezTo>
                  <a:cubicBezTo>
                    <a:pt y="1849" x="90080"/>
                    <a:pt y="1733" x="90286"/>
                    <a:pt y="1733" x="90551"/>
                  </a:cubicBezTo>
                  <a:cubicBezTo>
                    <a:pt y="1733" x="90669"/>
                    <a:pt y="1755" x="90787"/>
                    <a:pt y="1799" x="90903"/>
                  </a:cubicBezTo>
                  <a:cubicBezTo>
                    <a:pt y="1842" x="91019"/>
                    <a:pt y="1908" x="91135"/>
                    <a:pt y="1996" x="91250"/>
                  </a:cubicBezTo>
                  <a:lnTo>
                    <a:pt y="1469" x="91250"/>
                  </a:lnTo>
                  <a:cubicBezTo>
                    <a:pt y="1397" x="91138"/>
                    <a:pt y="1344" x="91022"/>
                    <a:pt y="1308" x="90902"/>
                  </a:cubicBezTo>
                  <a:cubicBezTo>
                    <a:pt y="1272" x="90782"/>
                    <a:pt y="1254" x="90659"/>
                    <a:pt y="1254" x="90533"/>
                  </a:cubicBezTo>
                  <a:close/>
                  <a:moveTo>
                    <a:pt y="1337" x="93702"/>
                  </a:moveTo>
                  <a:lnTo>
                    <a:pt y="3416" x="93702"/>
                  </a:lnTo>
                  <a:cubicBezTo>
                    <a:pt y="3888" x="93702"/>
                    <a:pt y="4247" x="93776"/>
                    <a:pt y="4492" x="93924"/>
                  </a:cubicBezTo>
                  <a:cubicBezTo>
                    <a:pt y="4737" x="94072"/>
                    <a:pt y="4860" x="94289"/>
                    <a:pt y="4860" x="94574"/>
                  </a:cubicBezTo>
                  <a:cubicBezTo>
                    <a:pt y="4860" x="94747"/>
                    <a:pt y="4809" x="94899"/>
                    <a:pt y="4708" x="95030"/>
                  </a:cubicBezTo>
                  <a:cubicBezTo>
                    <a:pt y="4607" x="95161"/>
                    <a:pt y="4452" x="95277"/>
                    <a:pt y="4244" x="95376"/>
                  </a:cubicBezTo>
                  <a:lnTo>
                    <a:pt y="4771" x="95376"/>
                  </a:lnTo>
                  <a:lnTo>
                    <a:pt y="4771" x="95784"/>
                  </a:lnTo>
                  <a:lnTo>
                    <a:pt y="1337" x="95784"/>
                  </a:lnTo>
                  <a:lnTo>
                    <a:pt y="1337" x="95376"/>
                  </a:lnTo>
                  <a:lnTo>
                    <a:pt y="3284" x="95376"/>
                  </a:lnTo>
                  <a:cubicBezTo>
                    <a:pt y="3619" x="95376"/>
                    <a:pt y="3884" x="95312"/>
                    <a:pt y="4078" x="95184"/>
                  </a:cubicBezTo>
                  <a:cubicBezTo>
                    <a:pt y="4272" x="95056"/>
                    <a:pt y="4369" x="94881"/>
                    <a:pt y="4369" x="94661"/>
                  </a:cubicBezTo>
                  <a:cubicBezTo>
                    <a:pt y="4369" x="94477"/>
                    <a:pt y="4288" x="94340"/>
                    <a:pt y="4126" x="94248"/>
                  </a:cubicBezTo>
                  <a:cubicBezTo>
                    <a:pt y="3963" x="94156"/>
                    <a:pt y="3719" x="94110"/>
                    <a:pt y="3394" x="94110"/>
                  </a:cubicBezTo>
                  <a:lnTo>
                    <a:pt y="1337" x="94110"/>
                  </a:lnTo>
                  <a:close/>
                  <a:moveTo>
                    <a:pt y="1254" x="99537"/>
                  </a:moveTo>
                  <a:cubicBezTo>
                    <a:pt y="1254" x="99164"/>
                    <a:pt y="1419" x="98868"/>
                    <a:pt y="1749" x="98648"/>
                  </a:cubicBezTo>
                  <a:cubicBezTo>
                    <a:pt y="2080" x="98428"/>
                    <a:pt y="2526" x="98318"/>
                    <a:pt y="3088" x="98318"/>
                  </a:cubicBezTo>
                  <a:cubicBezTo>
                    <a:pt y="3631" x="98318"/>
                    <a:pt y="4063" x="98434"/>
                    <a:pt y="4382" x="98666"/>
                  </a:cubicBezTo>
                  <a:cubicBezTo>
                    <a:pt y="4700" x="98897"/>
                    <a:pt y="4860" x="99211"/>
                    <a:pt y="4860" x="99608"/>
                  </a:cubicBezTo>
                  <a:cubicBezTo>
                    <a:pt y="4860" x="99767"/>
                    <a:pt y="4837" x="99923"/>
                    <a:pt y="4792" x="100077"/>
                  </a:cubicBezTo>
                  <a:cubicBezTo>
                    <a:pt y="4747" x="100231"/>
                    <a:pt y="4682" x="100381"/>
                    <a:pt y="4596" x="100527"/>
                  </a:cubicBezTo>
                  <a:lnTo>
                    <a:pt y="4063" x="100527"/>
                  </a:lnTo>
                  <a:cubicBezTo>
                    <a:pt y="4169" x="100382"/>
                    <a:pt y="4249" x="100236"/>
                    <a:pt y="4302" x="100089"/>
                  </a:cubicBezTo>
                  <a:cubicBezTo>
                    <a:pt y="4355" x="99942"/>
                    <a:pt y="4382" x="99789"/>
                    <a:pt y="4382" x="99633"/>
                  </a:cubicBezTo>
                  <a:cubicBezTo>
                    <a:pt y="4382" x="99362"/>
                    <a:pt y="4280" x="99150"/>
                    <a:pt y="4076" x="98999"/>
                  </a:cubicBezTo>
                  <a:cubicBezTo>
                    <a:pt y="3873" x="98847"/>
                    <a:pt y="3577" x="98762"/>
                    <a:pt y="3189" x="98744"/>
                  </a:cubicBezTo>
                  <a:lnTo>
                    <a:pt y="3189" x="100623"/>
                  </a:lnTo>
                  <a:lnTo>
                    <a:pt y="2913" x="100623"/>
                  </a:lnTo>
                  <a:cubicBezTo>
                    <a:pt y="2402" x="100623"/>
                    <a:pt y="1998" x="100526"/>
                    <a:pt y="1700" x="100331"/>
                  </a:cubicBezTo>
                  <a:cubicBezTo>
                    <a:pt y="1403" x="100136"/>
                    <a:pt y="1254" x="99872"/>
                    <a:pt y="1254" x="99537"/>
                  </a:cubicBezTo>
                  <a:close/>
                  <a:moveTo>
                    <a:pt y="1254" x="114722"/>
                  </a:moveTo>
                  <a:cubicBezTo>
                    <a:pt y="1254" x="114366"/>
                    <a:pt y="1414" x="114086"/>
                    <a:pt y="1733" x="113884"/>
                  </a:cubicBezTo>
                  <a:cubicBezTo>
                    <a:pt y="2051" x="113682"/>
                    <a:pt y="2493" x="113581"/>
                    <a:pt y="3057" x="113581"/>
                  </a:cubicBezTo>
                  <a:cubicBezTo>
                    <a:pt y="3619" x="113581"/>
                    <a:pt y="4060" x="113682"/>
                    <a:pt y="4380" x="113884"/>
                  </a:cubicBezTo>
                  <a:cubicBezTo>
                    <a:pt y="4700" x="114086"/>
                    <a:pt y="4860" x="114366"/>
                    <a:pt y="4860" x="114722"/>
                  </a:cubicBezTo>
                  <a:cubicBezTo>
                    <a:pt y="4860" x="115078"/>
                    <a:pt y="4700" x="115357"/>
                    <a:pt y="4380" x="115559"/>
                  </a:cubicBezTo>
                  <a:cubicBezTo>
                    <a:pt y="4060" x="115762"/>
                    <a:pt y="3619" x="115864"/>
                    <a:pt y="3057" x="115864"/>
                  </a:cubicBezTo>
                  <a:cubicBezTo>
                    <a:pt y="2493" x="115864"/>
                    <a:pt y="2051" x="115762"/>
                    <a:pt y="1733" x="115559"/>
                  </a:cubicBezTo>
                  <a:cubicBezTo>
                    <a:pt y="1414" x="115357"/>
                    <a:pt y="1254" x="115078"/>
                    <a:pt y="1254" x="114722"/>
                  </a:cubicBezTo>
                  <a:close/>
                  <a:moveTo>
                    <a:pt y="1254" x="120898"/>
                  </a:moveTo>
                  <a:cubicBezTo>
                    <a:pt y="1254" x="120525"/>
                    <a:pt y="1419" x="120229"/>
                    <a:pt y="1749" x="120009"/>
                  </a:cubicBezTo>
                  <a:cubicBezTo>
                    <a:pt y="2080" x="119789"/>
                    <a:pt y="2526" x="119679"/>
                    <a:pt y="3088" x="119679"/>
                  </a:cubicBezTo>
                  <a:cubicBezTo>
                    <a:pt y="3631" x="119679"/>
                    <a:pt y="4063" x="119795"/>
                    <a:pt y="4382" x="120027"/>
                  </a:cubicBezTo>
                  <a:cubicBezTo>
                    <a:pt y="4700" x="120258"/>
                    <a:pt y="4860" x="120572"/>
                    <a:pt y="4860" x="120969"/>
                  </a:cubicBezTo>
                  <a:cubicBezTo>
                    <a:pt y="4860" x="121128"/>
                    <a:pt y="4837" x="121284"/>
                    <a:pt y="4792" x="121438"/>
                  </a:cubicBezTo>
                  <a:cubicBezTo>
                    <a:pt y="4747" x="121592"/>
                    <a:pt y="4682" x="121742"/>
                    <a:pt y="4596" x="121888"/>
                  </a:cubicBezTo>
                  <a:lnTo>
                    <a:pt y="4063" x="121888"/>
                  </a:lnTo>
                  <a:cubicBezTo>
                    <a:pt y="4169" x="121743"/>
                    <a:pt y="4249" x="121597"/>
                    <a:pt y="4302" x="121450"/>
                  </a:cubicBezTo>
                  <a:cubicBezTo>
                    <a:pt y="4355" x="121303"/>
                    <a:pt y="4382" x="121150"/>
                    <a:pt y="4382" x="120994"/>
                  </a:cubicBezTo>
                  <a:cubicBezTo>
                    <a:pt y="4382" x="120723"/>
                    <a:pt y="4280" x="120511"/>
                    <a:pt y="4076" x="120360"/>
                  </a:cubicBezTo>
                  <a:cubicBezTo>
                    <a:pt y="3873" x="120208"/>
                    <a:pt y="3577" x="120123"/>
                    <a:pt y="3189" x="120105"/>
                  </a:cubicBezTo>
                  <a:lnTo>
                    <a:pt y="3189" x="121984"/>
                  </a:lnTo>
                  <a:lnTo>
                    <a:pt y="2913" x="121984"/>
                  </a:lnTo>
                  <a:cubicBezTo>
                    <a:pt y="2402" x="121984"/>
                    <a:pt y="1998" x="121887"/>
                    <a:pt y="1700" x="121692"/>
                  </a:cubicBezTo>
                  <a:cubicBezTo>
                    <a:pt y="1403" x="121497"/>
                    <a:pt y="1254" x="121233"/>
                    <a:pt y="1254" x="120898"/>
                  </a:cubicBezTo>
                  <a:close/>
                  <a:moveTo>
                    <a:pt y="0" x="124291"/>
                  </a:moveTo>
                  <a:lnTo>
                    <a:pt y="1858" x="124291"/>
                  </a:lnTo>
                  <a:cubicBezTo>
                    <a:pt y="1654" x="124205"/>
                    <a:pt y="1502" x="124097"/>
                    <a:pt y="1403" x="123966"/>
                  </a:cubicBezTo>
                  <a:cubicBezTo>
                    <a:pt y="1304" x="123835"/>
                    <a:pt y="1254" x="123678"/>
                    <a:pt y="1254" x="123494"/>
                  </a:cubicBezTo>
                  <a:cubicBezTo>
                    <a:pt y="1254" x="123194"/>
                    <a:pt y="1420" x="122949"/>
                    <a:pt y="1751" x="122760"/>
                  </a:cubicBezTo>
                  <a:cubicBezTo>
                    <a:pt y="2082" x="122572"/>
                    <a:pt y="2517" x="122477"/>
                    <a:pt y="3057" x="122477"/>
                  </a:cubicBezTo>
                  <a:cubicBezTo>
                    <a:pt y="3597" x="122477"/>
                    <a:pt y="4032" x="122572"/>
                    <a:pt y="4363" x="122760"/>
                  </a:cubicBezTo>
                  <a:cubicBezTo>
                    <a:pt y="4694" x="122949"/>
                    <a:pt y="4860" x="123194"/>
                    <a:pt y="4860" x="123494"/>
                  </a:cubicBezTo>
                  <a:cubicBezTo>
                    <a:pt y="4860" x="123678"/>
                    <a:pt y="4810" x="123835"/>
                    <a:pt y="4711" x="123966"/>
                  </a:cubicBezTo>
                  <a:cubicBezTo>
                    <a:pt y="4612" x="124097"/>
                    <a:pt y="4460" x="124205"/>
                    <a:pt y="4256" x="124291"/>
                  </a:cubicBezTo>
                  <a:lnTo>
                    <a:pt y="4771" x="124291"/>
                  </a:lnTo>
                  <a:lnTo>
                    <a:pt y="4771" x="124700"/>
                  </a:lnTo>
                  <a:lnTo>
                    <a:pt y="0" x="124700"/>
                  </a:lnTo>
                  <a:close/>
                  <a:moveTo>
                    <a:pt y="1254" x="128284"/>
                  </a:moveTo>
                  <a:cubicBezTo>
                    <a:pt y="1254" x="128151"/>
                    <a:pt y="1274" x="128014"/>
                    <a:pt y="1314" x="127874"/>
                  </a:cubicBezTo>
                  <a:cubicBezTo>
                    <a:pt y="1354" x="127733"/>
                    <a:pt y="1414" x="127588"/>
                    <a:pt y="1493" x="127438"/>
                  </a:cubicBezTo>
                  <a:lnTo>
                    <a:pt y="2015" x="127438"/>
                  </a:lnTo>
                  <a:cubicBezTo>
                    <a:pt y="1921" x="127563"/>
                    <a:pt y="1850" x="127692"/>
                    <a:pt y="1803" x="127827"/>
                  </a:cubicBezTo>
                  <a:cubicBezTo>
                    <a:pt y="1756" x="127962"/>
                    <a:pt y="1733" x="128100"/>
                    <a:pt y="1733" x="128242"/>
                  </a:cubicBezTo>
                  <a:cubicBezTo>
                    <a:pt y="1733" x="128466"/>
                    <a:pt y="1804" x="128639"/>
                    <a:pt y="1946" x="128763"/>
                  </a:cubicBezTo>
                  <a:cubicBezTo>
                    <a:pt y="2088" x="128886"/>
                    <a:pt y="2289" x="128948"/>
                    <a:pt y="2548" x="128948"/>
                  </a:cubicBezTo>
                  <a:lnTo>
                    <a:pt y="2603" x="128948"/>
                  </a:lnTo>
                  <a:lnTo>
                    <a:pt y="2603" x="128375"/>
                  </a:lnTo>
                  <a:cubicBezTo>
                    <a:pt y="2603" x="128004"/>
                    <a:pt y="2701" x="127724"/>
                    <a:pt y="2898" x="127537"/>
                  </a:cubicBezTo>
                  <a:cubicBezTo>
                    <a:pt y="3094" x="127350"/>
                    <a:pt y="3385" x="127256"/>
                    <a:pt y="3771" x="127256"/>
                  </a:cubicBezTo>
                  <a:cubicBezTo>
                    <a:pt y="4103" x="127256"/>
                    <a:pt y="4367" x="127331"/>
                    <a:pt y="4564" x="127482"/>
                  </a:cubicBezTo>
                  <a:cubicBezTo>
                    <a:pt y="4761" x="127632"/>
                    <a:pt y="4860" x="127834"/>
                    <a:pt y="4860" x="128089"/>
                  </a:cubicBezTo>
                  <a:cubicBezTo>
                    <a:pt y="4860" x="128290"/>
                    <a:pt y="4810" x="128461"/>
                    <a:pt y="4711" x="128600"/>
                  </a:cubicBezTo>
                  <a:cubicBezTo>
                    <a:pt y="4612" x="128739"/>
                    <a:pt y="4458" x="128855"/>
                    <a:pt y="4250" x="128948"/>
                  </a:cubicBezTo>
                  <a:lnTo>
                    <a:pt y="4771" x="128948"/>
                  </a:lnTo>
                  <a:lnTo>
                    <a:pt y="4771" x="129357"/>
                  </a:lnTo>
                  <a:lnTo>
                    <a:pt y="2812" x="129357"/>
                  </a:lnTo>
                  <a:cubicBezTo>
                    <a:pt y="2289" x="129357"/>
                    <a:pt y="1898" x="129268"/>
                    <a:pt y="1641" x="129090"/>
                  </a:cubicBezTo>
                  <a:cubicBezTo>
                    <a:pt y="1383" x="128913"/>
                    <a:pt y="1254" x="128644"/>
                    <a:pt y="1254" x="128284"/>
                  </a:cubicBezTo>
                  <a:close/>
                  <a:moveTo>
                    <a:pt y="3992" x="101398"/>
                  </a:moveTo>
                  <a:lnTo>
                    <a:pt y="4520" x="101398"/>
                  </a:lnTo>
                  <a:lnTo>
                    <a:pt y="5501" x="101216"/>
                  </a:lnTo>
                  <a:lnTo>
                    <a:pt y="5501" x="101502"/>
                  </a:lnTo>
                  <a:lnTo>
                    <a:pt y="4520" x="101867"/>
                  </a:lnTo>
                  <a:lnTo>
                    <a:pt y="3992" x="101867"/>
                  </a:lnTo>
                  <a:close/>
                  <a:moveTo>
                    <a:pt y="1254" x="86500"/>
                  </a:moveTo>
                  <a:cubicBezTo>
                    <a:pt y="1254" x="86318"/>
                    <a:pt y="1304" x="86161"/>
                    <a:pt y="1403" x="86030"/>
                  </a:cubicBezTo>
                  <a:cubicBezTo>
                    <a:pt y="1502" x="85899"/>
                    <a:pt y="1654" x="85791"/>
                    <a:pt y="1858" x="85705"/>
                  </a:cubicBezTo>
                  <a:lnTo>
                    <a:pt y="1337" x="85705"/>
                  </a:lnTo>
                  <a:lnTo>
                    <a:pt y="1337" x="85294"/>
                  </a:lnTo>
                  <a:lnTo>
                    <a:pt y="6077" x="85294"/>
                  </a:lnTo>
                  <a:lnTo>
                    <a:pt y="6077" x="85705"/>
                  </a:lnTo>
                  <a:lnTo>
                    <a:pt y="4256" x="85705"/>
                  </a:lnTo>
                  <a:cubicBezTo>
                    <a:pt y="4460" x="85791"/>
                    <a:pt y="4612" x="85899"/>
                    <a:pt y="4711" x="86030"/>
                  </a:cubicBezTo>
                  <a:cubicBezTo>
                    <a:pt y="4810" x="86161"/>
                    <a:pt y="4860" x="86318"/>
                    <a:pt y="4860" x="86500"/>
                  </a:cubicBezTo>
                  <a:cubicBezTo>
                    <a:pt y="4860" x="86802"/>
                    <a:pt y="4694" x="87047"/>
                    <a:pt y="4363" x="87236"/>
                  </a:cubicBezTo>
                  <a:cubicBezTo>
                    <a:pt y="4032" x="87425"/>
                    <a:pt y="3597" x="87519"/>
                    <a:pt y="3057" x="87519"/>
                  </a:cubicBezTo>
                  <a:cubicBezTo>
                    <a:pt y="2517" x="87519"/>
                    <a:pt y="2082" x="87425"/>
                    <a:pt y="1751" x="87236"/>
                  </a:cubicBezTo>
                  <a:cubicBezTo>
                    <a:pt y="1420" x="87047"/>
                    <a:pt y="1254" x="86802"/>
                    <a:pt y="1254" x="86500"/>
                  </a:cubicBezTo>
                  <a:close/>
                  <a:moveTo>
                    <a:pt y="1337" x="107546"/>
                  </a:moveTo>
                  <a:lnTo>
                    <a:pt y="4716" x="108552"/>
                  </a:lnTo>
                  <a:lnTo>
                    <a:pt y="4973" x="108478"/>
                  </a:lnTo>
                  <a:cubicBezTo>
                    <a:pt y="5247" x="108403"/>
                    <a:pt y="5421" x="108334"/>
                    <a:pt y="5494" x="108272"/>
                  </a:cubicBezTo>
                  <a:cubicBezTo>
                    <a:pt y="5568" x="108210"/>
                    <a:pt y="5605" x="108122"/>
                    <a:pt y="5605" x="108010"/>
                  </a:cubicBezTo>
                  <a:lnTo>
                    <a:pt y="5605" x="107770"/>
                  </a:lnTo>
                  <a:lnTo>
                    <a:pt y="6077" x="107770"/>
                  </a:lnTo>
                  <a:lnTo>
                    <a:pt y="6077" x="108096"/>
                  </a:lnTo>
                  <a:cubicBezTo>
                    <a:pt y="6077" x="108280"/>
                    <a:pt y="6015" x="108426"/>
                    <a:pt y="5890" x="108536"/>
                  </a:cubicBezTo>
                  <a:cubicBezTo>
                    <a:pt y="5765" x="108645"/>
                    <a:pt y="5499" x="108758"/>
                    <a:pt y="5090" x="108873"/>
                  </a:cubicBezTo>
                  <a:lnTo>
                    <a:pt y="1337" x="109966"/>
                  </a:lnTo>
                  <a:lnTo>
                    <a:pt y="1337" x="109533"/>
                  </a:lnTo>
                  <a:lnTo>
                    <a:pt y="4023" x="108756"/>
                  </a:lnTo>
                  <a:lnTo>
                    <a:pt y="1337" x="1079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y="953400" x="15675"/>
              <a:ext cy="151950" cx="3425175"/>
            </a:xfrm>
            <a:custGeom>
              <a:pathLst>
                <a:path w="137007" extrusionOk="0" h="6078">
                  <a:moveTo>
                    <a:pt y="0" x="12103"/>
                  </a:moveTo>
                  <a:lnTo>
                    <a:pt y="715" x="12103"/>
                  </a:lnTo>
                  <a:lnTo>
                    <a:pt y="715" x="12511"/>
                  </a:lnTo>
                  <a:lnTo>
                    <a:pt y="0" x="12511"/>
                  </a:lnTo>
                  <a:close/>
                  <a:moveTo>
                    <a:pt y="0" x="50810"/>
                  </a:moveTo>
                  <a:lnTo>
                    <a:pt y="715" x="50810"/>
                  </a:lnTo>
                  <a:lnTo>
                    <a:pt y="715" x="51218"/>
                  </a:lnTo>
                  <a:lnTo>
                    <a:pt y="0" x="51218"/>
                  </a:lnTo>
                  <a:close/>
                  <a:moveTo>
                    <a:pt y="0" x="61592"/>
                  </a:moveTo>
                  <a:lnTo>
                    <a:pt y="715" x="61592"/>
                  </a:lnTo>
                  <a:lnTo>
                    <a:pt y="715" x="62000"/>
                  </a:lnTo>
                  <a:lnTo>
                    <a:pt y="0" x="62000"/>
                  </a:lnTo>
                  <a:close/>
                  <a:moveTo>
                    <a:pt y="1733" x="6018"/>
                  </a:moveTo>
                  <a:cubicBezTo>
                    <a:pt y="1733" x="6219"/>
                    <a:pt y="1825" x="6381"/>
                    <a:pt y="2009" x="6503"/>
                  </a:cubicBezTo>
                  <a:cubicBezTo>
                    <a:pt y="2193" x="6625"/>
                    <a:pt y="2439" x="6687"/>
                    <a:pt y="2747" x="6690"/>
                  </a:cubicBezTo>
                  <a:lnTo>
                    <a:pt y="2751" x="5234"/>
                  </a:lnTo>
                  <a:cubicBezTo>
                    <a:pt y="2428" x="5255"/>
                    <a:pt y="2177" x="5333"/>
                    <a:pt y="1999" x="5470"/>
                  </a:cubicBezTo>
                  <a:cubicBezTo>
                    <a:pt y="1822" x="5607"/>
                    <a:pt y="1733" x="5790"/>
                    <a:pt y="1733" x="6018"/>
                  </a:cubicBezTo>
                  <a:close/>
                  <a:moveTo>
                    <a:pt y="1733" x="23448"/>
                  </a:moveTo>
                  <a:cubicBezTo>
                    <a:pt y="1733" x="23649"/>
                    <a:pt y="1825" x="23811"/>
                    <a:pt y="2009" x="23933"/>
                  </a:cubicBezTo>
                  <a:cubicBezTo>
                    <a:pt y="2193" x="24055"/>
                    <a:pt y="2439" x="24117"/>
                    <a:pt y="2747" x="24120"/>
                  </a:cubicBezTo>
                  <a:lnTo>
                    <a:pt y="2751" x="22664"/>
                  </a:lnTo>
                  <a:cubicBezTo>
                    <a:pt y="2428" x="22685"/>
                    <a:pt y="2177" x="22763"/>
                    <a:pt y="1999" x="22900"/>
                  </a:cubicBezTo>
                  <a:cubicBezTo>
                    <a:pt y="1822" x="23037"/>
                    <a:pt y="1733" x="23220"/>
                    <a:pt y="1733" x="23448"/>
                  </a:cubicBezTo>
                  <a:close/>
                  <a:moveTo>
                    <a:pt y="1733" x="33703"/>
                  </a:moveTo>
                  <a:cubicBezTo>
                    <a:pt y="1733" x="33904"/>
                    <a:pt y="1825" x="34066"/>
                    <a:pt y="2009" x="34188"/>
                  </a:cubicBezTo>
                  <a:cubicBezTo>
                    <a:pt y="2193" x="34310"/>
                    <a:pt y="2439" x="34372"/>
                    <a:pt y="2747" x="34375"/>
                  </a:cubicBezTo>
                  <a:lnTo>
                    <a:pt y="2751" x="32919"/>
                  </a:lnTo>
                  <a:cubicBezTo>
                    <a:pt y="2428" x="32940"/>
                    <a:pt y="2177" x="33018"/>
                    <a:pt y="1999" x="33155"/>
                  </a:cubicBezTo>
                  <a:cubicBezTo>
                    <a:pt y="1822" x="33292"/>
                    <a:pt y="1733" x="33475"/>
                    <a:pt y="1733" x="33703"/>
                  </a:cubicBezTo>
                  <a:close/>
                  <a:moveTo>
                    <a:pt y="1733" x="55507"/>
                  </a:moveTo>
                  <a:cubicBezTo>
                    <a:pt y="1733" x="55708"/>
                    <a:pt y="1825" x="55870"/>
                    <a:pt y="2009" x="55992"/>
                  </a:cubicBezTo>
                  <a:cubicBezTo>
                    <a:pt y="2193" x="56114"/>
                    <a:pt y="2439" x="56176"/>
                    <a:pt y="2747" x="56179"/>
                  </a:cubicBezTo>
                  <a:lnTo>
                    <a:pt y="2751" x="54723"/>
                  </a:lnTo>
                  <a:cubicBezTo>
                    <a:pt y="2428" x="54744"/>
                    <a:pt y="2177" x="54822"/>
                    <a:pt y="1999" x="54959"/>
                  </a:cubicBezTo>
                  <a:cubicBezTo>
                    <a:pt y="1822" x="55096"/>
                    <a:pt y="1733" x="55279"/>
                    <a:pt y="1733" x="55507"/>
                  </a:cubicBezTo>
                  <a:close/>
                  <a:moveTo>
                    <a:pt y="1733" x="67104"/>
                  </a:moveTo>
                  <a:cubicBezTo>
                    <a:pt y="1733" x="67305"/>
                    <a:pt y="1825" x="67467"/>
                    <a:pt y="2009" x="67589"/>
                  </a:cubicBezTo>
                  <a:cubicBezTo>
                    <a:pt y="2193" x="67711"/>
                    <a:pt y="2439" x="67773"/>
                    <a:pt y="2747" x="67776"/>
                  </a:cubicBezTo>
                  <a:lnTo>
                    <a:pt y="2751" x="66320"/>
                  </a:lnTo>
                  <a:cubicBezTo>
                    <a:pt y="2428" x="66341"/>
                    <a:pt y="2177" x="66419"/>
                    <a:pt y="1999" x="66556"/>
                  </a:cubicBezTo>
                  <a:cubicBezTo>
                    <a:pt y="1822" x="66693"/>
                    <a:pt y="1733" x="66876"/>
                    <a:pt y="1733" x="67104"/>
                  </a:cubicBezTo>
                  <a:close/>
                  <a:moveTo>
                    <a:pt y="1733" x="71772"/>
                  </a:moveTo>
                  <a:cubicBezTo>
                    <a:pt y="1733" x="71973"/>
                    <a:pt y="1825" x="72135"/>
                    <a:pt y="2009" x="72257"/>
                  </a:cubicBezTo>
                  <a:cubicBezTo>
                    <a:pt y="2193" x="72379"/>
                    <a:pt y="2439" x="72441"/>
                    <a:pt y="2747" x="72444"/>
                  </a:cubicBezTo>
                  <a:lnTo>
                    <a:pt y="2751" x="70988"/>
                  </a:lnTo>
                  <a:cubicBezTo>
                    <a:pt y="2428" x="71009"/>
                    <a:pt y="2177" x="71087"/>
                    <a:pt y="1999" x="71224"/>
                  </a:cubicBezTo>
                  <a:cubicBezTo>
                    <a:pt y="1822" x="71361"/>
                    <a:pt y="1733" x="71544"/>
                    <a:pt y="1733" x="71772"/>
                  </a:cubicBezTo>
                  <a:close/>
                  <a:moveTo>
                    <a:pt y="1733" x="80681"/>
                  </a:moveTo>
                  <a:cubicBezTo>
                    <a:pt y="1733" x="80882"/>
                    <a:pt y="1825" x="81044"/>
                    <a:pt y="2009" x="81166"/>
                  </a:cubicBezTo>
                  <a:cubicBezTo>
                    <a:pt y="2193" x="81288"/>
                    <a:pt y="2439" x="81350"/>
                    <a:pt y="2747" x="81353"/>
                  </a:cubicBezTo>
                  <a:lnTo>
                    <a:pt y="2751" x="79897"/>
                  </a:lnTo>
                  <a:cubicBezTo>
                    <a:pt y="2428" x="79918"/>
                    <a:pt y="2177" x="79996"/>
                    <a:pt y="1999" x="80133"/>
                  </a:cubicBezTo>
                  <a:cubicBezTo>
                    <a:pt y="1822" x="80270"/>
                    <a:pt y="1733" x="80453"/>
                    <a:pt y="1733" x="80681"/>
                  </a:cubicBezTo>
                  <a:close/>
                  <a:moveTo>
                    <a:pt y="1733" x="84743"/>
                  </a:moveTo>
                  <a:cubicBezTo>
                    <a:pt y="1733" x="84944"/>
                    <a:pt y="1825" x="85106"/>
                    <a:pt y="2009" x="85228"/>
                  </a:cubicBezTo>
                  <a:cubicBezTo>
                    <a:pt y="2193" x="85350"/>
                    <a:pt y="2439" x="85412"/>
                    <a:pt y="2747" x="85415"/>
                  </a:cubicBezTo>
                  <a:lnTo>
                    <a:pt y="2751" x="83959"/>
                  </a:lnTo>
                  <a:cubicBezTo>
                    <a:pt y="2428" x="83980"/>
                    <a:pt y="2177" x="84058"/>
                    <a:pt y="1999" x="84195"/>
                  </a:cubicBezTo>
                  <a:cubicBezTo>
                    <a:pt y="1822" x="84332"/>
                    <a:pt y="1733" x="84515"/>
                    <a:pt y="1733" x="84743"/>
                  </a:cubicBezTo>
                  <a:close/>
                  <a:moveTo>
                    <a:pt y="1733" x="91971"/>
                  </a:moveTo>
                  <a:cubicBezTo>
                    <a:pt y="1733" x="92172"/>
                    <a:pt y="1825" x="92334"/>
                    <a:pt y="2009" x="92456"/>
                  </a:cubicBezTo>
                  <a:cubicBezTo>
                    <a:pt y="2193" x="92578"/>
                    <a:pt y="2439" x="92640"/>
                    <a:pt y="2747" x="92643"/>
                  </a:cubicBezTo>
                  <a:lnTo>
                    <a:pt y="2751" x="91187"/>
                  </a:lnTo>
                  <a:cubicBezTo>
                    <a:pt y="2428" x="91208"/>
                    <a:pt y="2177" x="91286"/>
                    <a:pt y="1999" x="91423"/>
                  </a:cubicBezTo>
                  <a:cubicBezTo>
                    <a:pt y="1822" x="91560"/>
                    <a:pt y="1733" x="91743"/>
                    <a:pt y="1733" x="91971"/>
                  </a:cubicBezTo>
                  <a:close/>
                  <a:moveTo>
                    <a:pt y="1733" x="113743"/>
                  </a:moveTo>
                  <a:cubicBezTo>
                    <a:pt y="1733" x="113944"/>
                    <a:pt y="1825" x="114106"/>
                    <a:pt y="2009" x="114228"/>
                  </a:cubicBezTo>
                  <a:cubicBezTo>
                    <a:pt y="2193" x="114350"/>
                    <a:pt y="2439" x="114412"/>
                    <a:pt y="2747" x="114415"/>
                  </a:cubicBezTo>
                  <a:lnTo>
                    <a:pt y="2751" x="112959"/>
                  </a:lnTo>
                  <a:cubicBezTo>
                    <a:pt y="2428" x="112980"/>
                    <a:pt y="2177" x="113058"/>
                    <a:pt y="1999" x="113195"/>
                  </a:cubicBezTo>
                  <a:cubicBezTo>
                    <a:pt y="1822" x="113332"/>
                    <a:pt y="1733" x="113515"/>
                    <a:pt y="1733" x="113743"/>
                  </a:cubicBezTo>
                  <a:close/>
                  <a:moveTo>
                    <a:pt y="1733" x="135926"/>
                  </a:moveTo>
                  <a:cubicBezTo>
                    <a:pt y="1733" x="136127"/>
                    <a:pt y="1825" x="136289"/>
                    <a:pt y="2009" x="136411"/>
                  </a:cubicBezTo>
                  <a:cubicBezTo>
                    <a:pt y="2193" x="136533"/>
                    <a:pt y="2439" x="136595"/>
                    <a:pt y="2747" x="136598"/>
                  </a:cubicBezTo>
                  <a:lnTo>
                    <a:pt y="2751" x="135142"/>
                  </a:lnTo>
                  <a:cubicBezTo>
                    <a:pt y="2428" x="135163"/>
                    <a:pt y="2177" x="135241"/>
                    <a:pt y="1999" x="135378"/>
                  </a:cubicBezTo>
                  <a:cubicBezTo>
                    <a:pt y="1822" x="135515"/>
                    <a:pt y="1733" x="135698"/>
                    <a:pt y="1733" x="135926"/>
                  </a:cubicBezTo>
                  <a:close/>
                  <a:moveTo>
                    <a:pt y="1733" x="29392"/>
                  </a:moveTo>
                  <a:cubicBezTo>
                    <a:pt y="1733" x="29610"/>
                    <a:pt y="1852" x="29782"/>
                    <a:pt y="2090" x="29910"/>
                  </a:cubicBezTo>
                  <a:cubicBezTo>
                    <a:pt y="2328" x="30037"/>
                    <a:pt y="2650" x="30101"/>
                    <a:pt y="3057" x="30101"/>
                  </a:cubicBezTo>
                  <a:cubicBezTo>
                    <a:pt y="3466" x="30101"/>
                    <a:pt y="3789" x="30037"/>
                    <a:pt y="4026" x="29910"/>
                  </a:cubicBezTo>
                  <a:cubicBezTo>
                    <a:pt y="4263" x="29782"/>
                    <a:pt y="4382" x="29610"/>
                    <a:pt y="4382" x="29392"/>
                  </a:cubicBezTo>
                  <a:cubicBezTo>
                    <a:pt y="4382" x="29172"/>
                    <a:pt y="4264" x="28998"/>
                    <a:pt y="4027" x="28872"/>
                  </a:cubicBezTo>
                  <a:cubicBezTo>
                    <a:pt y="3791" x="28745"/>
                    <a:pt y="3468" x="28682"/>
                    <a:pt y="3057" x="28682"/>
                  </a:cubicBezTo>
                  <a:cubicBezTo>
                    <a:pt y="2646" x="28682"/>
                    <a:pt y="2323" x="28746"/>
                    <a:pt y="2087" x="28873"/>
                  </a:cubicBezTo>
                  <a:cubicBezTo>
                    <a:pt y="1851" x="29000"/>
                    <a:pt y="1733" x="29173"/>
                    <a:pt y="1733" x="29392"/>
                  </a:cubicBezTo>
                  <a:close/>
                  <a:moveTo>
                    <a:pt y="1733" x="103166"/>
                  </a:moveTo>
                  <a:cubicBezTo>
                    <a:pt y="1733" x="103384"/>
                    <a:pt y="1852" x="103556"/>
                    <a:pt y="2090" x="103684"/>
                  </a:cubicBezTo>
                  <a:cubicBezTo>
                    <a:pt y="2328" x="103811"/>
                    <a:pt y="2650" x="103875"/>
                    <a:pt y="3057" x="103875"/>
                  </a:cubicBezTo>
                  <a:cubicBezTo>
                    <a:pt y="3466" x="103875"/>
                    <a:pt y="3789" x="103811"/>
                    <a:pt y="4026" x="103684"/>
                  </a:cubicBezTo>
                  <a:cubicBezTo>
                    <a:pt y="4263" x="103556"/>
                    <a:pt y="4382" x="103384"/>
                    <a:pt y="4382" x="103166"/>
                  </a:cubicBezTo>
                  <a:cubicBezTo>
                    <a:pt y="4382" x="102946"/>
                    <a:pt y="4264" x="102772"/>
                    <a:pt y="4027" x="102646"/>
                  </a:cubicBezTo>
                  <a:cubicBezTo>
                    <a:pt y="3791" x="102519"/>
                    <a:pt y="3468" x="102456"/>
                    <a:pt y="3057" x="102456"/>
                  </a:cubicBezTo>
                  <a:cubicBezTo>
                    <a:pt y="2646" x="102456"/>
                    <a:pt y="2323" x="102520"/>
                    <a:pt y="2087" x="102647"/>
                  </a:cubicBezTo>
                  <a:cubicBezTo>
                    <a:pt y="1851" x="102774"/>
                    <a:pt y="1733" x="102947"/>
                    <a:pt y="1733" x="103166"/>
                  </a:cubicBezTo>
                  <a:close/>
                  <a:moveTo>
                    <a:pt y="1727" x="10306"/>
                  </a:moveTo>
                  <a:cubicBezTo>
                    <a:pt y="1727" x="10522"/>
                    <a:pt y="1845" x="10692"/>
                    <a:pt y="2081" x="10816"/>
                  </a:cubicBezTo>
                  <a:cubicBezTo>
                    <a:pt y="2317" x="10939"/>
                    <a:pt y="2642" x="11001"/>
                    <a:pt y="3057" x="11001"/>
                  </a:cubicBezTo>
                  <a:cubicBezTo>
                    <a:pt y="3472" x="11001"/>
                    <a:pt y="3798" x="10939"/>
                    <a:pt y="4034" x="10816"/>
                  </a:cubicBezTo>
                  <a:cubicBezTo>
                    <a:pt y="4270" x="10692"/>
                    <a:pt y="4388" x="10522"/>
                    <a:pt y="4388" x="10306"/>
                  </a:cubicBezTo>
                  <a:cubicBezTo>
                    <a:pt y="4388" x="10090"/>
                    <a:pt y="4270" x="9920"/>
                    <a:pt y="4034" x="9796"/>
                  </a:cubicBezTo>
                  <a:cubicBezTo>
                    <a:pt y="3798" x="9673"/>
                    <a:pt y="3472" x="9611"/>
                    <a:pt y="3057" x="9611"/>
                  </a:cubicBezTo>
                  <a:cubicBezTo>
                    <a:pt y="2642" x="9611"/>
                    <a:pt y="2317" x="9673"/>
                    <a:pt y="2081" x="9796"/>
                  </a:cubicBezTo>
                  <a:cubicBezTo>
                    <a:pt y="1845" x="9920"/>
                    <a:pt y="1727" x="10090"/>
                    <a:pt y="1727" x="10306"/>
                  </a:cubicBezTo>
                  <a:close/>
                  <a:moveTo>
                    <a:pt y="1727" x="40975"/>
                  </a:moveTo>
                  <a:cubicBezTo>
                    <a:pt y="1727" x="41191"/>
                    <a:pt y="1845" x="41361"/>
                    <a:pt y="2081" x="41485"/>
                  </a:cubicBezTo>
                  <a:cubicBezTo>
                    <a:pt y="2317" x="41608"/>
                    <a:pt y="2642" x="41670"/>
                    <a:pt y="3057" x="41670"/>
                  </a:cubicBezTo>
                  <a:cubicBezTo>
                    <a:pt y="3472" x="41670"/>
                    <a:pt y="3798" x="41608"/>
                    <a:pt y="4034" x="41485"/>
                  </a:cubicBezTo>
                  <a:cubicBezTo>
                    <a:pt y="4270" x="41361"/>
                    <a:pt y="4388" x="41191"/>
                    <a:pt y="4388" x="40975"/>
                  </a:cubicBezTo>
                  <a:cubicBezTo>
                    <a:pt y="4388" x="40759"/>
                    <a:pt y="4270" x="40589"/>
                    <a:pt y="4034" x="40465"/>
                  </a:cubicBezTo>
                  <a:cubicBezTo>
                    <a:pt y="3798" x="40342"/>
                    <a:pt y="3472" x="40280"/>
                    <a:pt y="3057" x="40280"/>
                  </a:cubicBezTo>
                  <a:cubicBezTo>
                    <a:pt y="2642" x="40280"/>
                    <a:pt y="2317" x="40342"/>
                    <a:pt y="2081" x="40465"/>
                  </a:cubicBezTo>
                  <a:cubicBezTo>
                    <a:pt y="1845" x="40589"/>
                    <a:pt y="1727" x="40759"/>
                    <a:pt y="1727" x="40975"/>
                  </a:cubicBezTo>
                  <a:close/>
                  <a:moveTo>
                    <a:pt y="3045" x="47190"/>
                  </a:moveTo>
                  <a:lnTo>
                    <a:pt y="3171" x="47190"/>
                  </a:lnTo>
                  <a:cubicBezTo>
                    <a:pt y="3538" x="47190"/>
                    <a:pt y="3833" x="47122"/>
                    <a:pt y="4055" x="46985"/>
                  </a:cubicBezTo>
                  <a:cubicBezTo>
                    <a:pt y="4277" x="46848"/>
                    <a:pt y="4388" x="46666"/>
                    <a:pt y="4388" x="46440"/>
                  </a:cubicBezTo>
                  <a:cubicBezTo>
                    <a:pt y="4388" x="46275"/>
                    <a:pt y="4329" x="46146"/>
                    <a:pt y="4211" x="46050"/>
                  </a:cubicBezTo>
                  <a:cubicBezTo>
                    <a:pt y="4094" x="45955"/>
                    <a:pt y="3935" x="45907"/>
                    <a:pt y="3735" x="45907"/>
                  </a:cubicBezTo>
                  <a:cubicBezTo>
                    <a:pt y="3483" x="45907"/>
                    <a:pt y="3305" x="45971"/>
                    <a:pt y="3201" x="46098"/>
                  </a:cubicBezTo>
                  <a:cubicBezTo>
                    <a:pt y="3097" x="46225"/>
                    <a:pt y="3045" x="46454"/>
                    <a:pt y="3045" x="46784"/>
                  </a:cubicBezTo>
                  <a:close/>
                  <a:moveTo>
                    <a:pt y="1727" x="59644"/>
                  </a:moveTo>
                  <a:cubicBezTo>
                    <a:pt y="1727" x="59860"/>
                    <a:pt y="1845" x="60030"/>
                    <a:pt y="2081" x="60155"/>
                  </a:cubicBezTo>
                  <a:cubicBezTo>
                    <a:pt y="2317" x="60279"/>
                    <a:pt y="2642" x="60341"/>
                    <a:pt y="3057" x="60341"/>
                  </a:cubicBezTo>
                  <a:cubicBezTo>
                    <a:pt y="3472" x="60341"/>
                    <a:pt y="3798" x="60279"/>
                    <a:pt y="4034" x="60155"/>
                  </a:cubicBezTo>
                  <a:cubicBezTo>
                    <a:pt y="4270" x="60030"/>
                    <a:pt y="4388" x="59860"/>
                    <a:pt y="4388" x="59644"/>
                  </a:cubicBezTo>
                  <a:cubicBezTo>
                    <a:pt y="4388" x="59428"/>
                    <a:pt y="4270" x="59258"/>
                    <a:pt y="4034" x="59134"/>
                  </a:cubicBezTo>
                  <a:cubicBezTo>
                    <a:pt y="3798" x="59011"/>
                    <a:pt y="3472" x="58949"/>
                    <a:pt y="3057" x="58949"/>
                  </a:cubicBezTo>
                  <a:cubicBezTo>
                    <a:pt y="2642" x="58949"/>
                    <a:pt y="2317" x="59011"/>
                    <a:pt y="2081" x="59134"/>
                  </a:cubicBezTo>
                  <a:cubicBezTo>
                    <a:pt y="1845" x="59258"/>
                    <a:pt y="1727" x="59428"/>
                    <a:pt y="1727" x="59644"/>
                  </a:cubicBezTo>
                  <a:close/>
                  <a:moveTo>
                    <a:pt y="362" x="300"/>
                  </a:moveTo>
                  <a:lnTo>
                    <a:pt y="1337" x="300"/>
                  </a:lnTo>
                  <a:lnTo>
                    <a:pt y="1337" x="0"/>
                  </a:lnTo>
                  <a:lnTo>
                    <a:pt y="1776" x="0"/>
                  </a:lnTo>
                  <a:lnTo>
                    <a:pt y="1776" x="300"/>
                  </a:lnTo>
                  <a:lnTo>
                    <a:pt y="3640" x="300"/>
                  </a:lnTo>
                  <a:cubicBezTo>
                    <a:pt y="4069" x="300"/>
                    <a:pt y="4365" x="360"/>
                    <a:pt y="4527" x="480"/>
                  </a:cubicBezTo>
                  <a:cubicBezTo>
                    <a:pt y="4690" x="600"/>
                    <a:pt y="4771" x="817"/>
                    <a:pt y="4771" x="1133"/>
                  </a:cubicBezTo>
                  <a:lnTo>
                    <a:pt y="4771" x="1552"/>
                  </a:lnTo>
                  <a:lnTo>
                    <a:pt y="4299" x="1552"/>
                  </a:lnTo>
                  <a:lnTo>
                    <a:pt y="4299" x="1133"/>
                  </a:lnTo>
                  <a:cubicBezTo>
                    <a:pt y="4299" x="963"/>
                    <a:pt y="4259" x="850"/>
                    <a:pt y="4179" x="794"/>
                  </a:cubicBezTo>
                  <a:cubicBezTo>
                    <a:pt y="4100" x="739"/>
                    <a:pt y="3920" x="711"/>
                    <a:pt y="3640" x="711"/>
                  </a:cubicBezTo>
                  <a:lnTo>
                    <a:pt y="1776" x="711"/>
                  </a:lnTo>
                  <a:lnTo>
                    <a:pt y="1776" x="1552"/>
                  </a:lnTo>
                  <a:lnTo>
                    <a:pt y="1337" x="1552"/>
                  </a:lnTo>
                  <a:lnTo>
                    <a:pt y="1337" x="711"/>
                  </a:lnTo>
                  <a:lnTo>
                    <a:pt y="362" x="711"/>
                  </a:lnTo>
                  <a:close/>
                  <a:moveTo>
                    <a:pt y="0" x="2074"/>
                  </a:moveTo>
                  <a:lnTo>
                    <a:pt y="4771" x="2074"/>
                  </a:lnTo>
                  <a:lnTo>
                    <a:pt y="4771" x="2485"/>
                  </a:lnTo>
                  <a:lnTo>
                    <a:pt y="2830" x="2485"/>
                  </a:lnTo>
                  <a:cubicBezTo>
                    <a:pt y="2495" x="2485"/>
                    <a:pt y="2230" x="2549"/>
                    <a:pt y="2036" x="2676"/>
                  </a:cubicBezTo>
                  <a:cubicBezTo>
                    <a:pt y="1842" x="2803"/>
                    <a:pt y="1745" x="2977"/>
                    <a:pt y="1745" x="3198"/>
                  </a:cubicBezTo>
                  <a:cubicBezTo>
                    <a:pt y="1745" x="3381"/>
                    <a:pt y="1826" x="3519"/>
                    <a:pt y="1987" x="3611"/>
                  </a:cubicBezTo>
                  <a:cubicBezTo>
                    <a:pt y="2149" x="3702"/>
                    <a:pt y="2392" x="3748"/>
                    <a:pt y="2717" x="3748"/>
                  </a:cubicBezTo>
                  <a:lnTo>
                    <a:pt y="4771" x="3748"/>
                  </a:lnTo>
                  <a:lnTo>
                    <a:pt y="4771" x="4157"/>
                  </a:lnTo>
                  <a:lnTo>
                    <a:pt y="2698" x="4157"/>
                  </a:lnTo>
                  <a:cubicBezTo>
                    <a:pt y="2224" x="4157"/>
                    <a:pt y="1865" x="4084"/>
                    <a:pt y="1621" x="3937"/>
                  </a:cubicBezTo>
                  <a:cubicBezTo>
                    <a:pt y="1376" x="3791"/>
                    <a:pt y="1254" x="3574"/>
                    <a:pt y="1254" x="3289"/>
                  </a:cubicBezTo>
                  <a:cubicBezTo>
                    <a:pt y="1254" x="3116"/>
                    <a:pt y="1305" x="2963"/>
                    <a:pt y="1408" x="2830"/>
                  </a:cubicBezTo>
                  <a:cubicBezTo>
                    <a:pt y="1510" x="2698"/>
                    <a:pt y="1664" x="2583"/>
                    <a:pt y="1871" x="2485"/>
                  </a:cubicBezTo>
                  <a:lnTo>
                    <a:pt y="0" x="2485"/>
                  </a:lnTo>
                  <a:close/>
                  <a:moveTo>
                    <a:pt y="1337" x="12103"/>
                  </a:moveTo>
                  <a:lnTo>
                    <a:pt y="4771" x="12103"/>
                  </a:lnTo>
                  <a:lnTo>
                    <a:pt y="4771" x="12511"/>
                  </a:lnTo>
                  <a:lnTo>
                    <a:pt y="1337" x="12511"/>
                  </a:lnTo>
                  <a:close/>
                  <a:moveTo>
                    <a:pt y="362" x="15860"/>
                  </a:moveTo>
                  <a:lnTo>
                    <a:pt y="1337" x="15860"/>
                  </a:lnTo>
                  <a:lnTo>
                    <a:pt y="1337" x="15560"/>
                  </a:lnTo>
                  <a:lnTo>
                    <a:pt y="1776" x="15560"/>
                  </a:lnTo>
                  <a:lnTo>
                    <a:pt y="1776" x="15860"/>
                  </a:lnTo>
                  <a:lnTo>
                    <a:pt y="3640" x="15860"/>
                  </a:lnTo>
                  <a:cubicBezTo>
                    <a:pt y="4069" x="15860"/>
                    <a:pt y="4365" x="15920"/>
                    <a:pt y="4527" x="16040"/>
                  </a:cubicBezTo>
                  <a:cubicBezTo>
                    <a:pt y="4690" x="16160"/>
                    <a:pt y="4771" x="16377"/>
                    <a:pt y="4771" x="16693"/>
                  </a:cubicBezTo>
                  <a:lnTo>
                    <a:pt y="4771" x="17112"/>
                  </a:lnTo>
                  <a:lnTo>
                    <a:pt y="4299" x="17112"/>
                  </a:lnTo>
                  <a:lnTo>
                    <a:pt y="4299" x="16693"/>
                  </a:lnTo>
                  <a:cubicBezTo>
                    <a:pt y="4299" x="16523"/>
                    <a:pt y="4259" x="16410"/>
                    <a:pt y="4179" x="16354"/>
                  </a:cubicBezTo>
                  <a:cubicBezTo>
                    <a:pt y="4100" x="16299"/>
                    <a:pt y="3920" x="16271"/>
                    <a:pt y="3640" x="16271"/>
                  </a:cubicBezTo>
                  <a:lnTo>
                    <a:pt y="1776" x="16271"/>
                  </a:lnTo>
                  <a:lnTo>
                    <a:pt y="1776" x="17112"/>
                  </a:lnTo>
                  <a:lnTo>
                    <a:pt y="1337" x="17112"/>
                  </a:lnTo>
                  <a:lnTo>
                    <a:pt y="1337" x="16271"/>
                  </a:lnTo>
                  <a:lnTo>
                    <a:pt y="362" x="16271"/>
                  </a:lnTo>
                  <a:close/>
                  <a:moveTo>
                    <a:pt y="1254" x="21764"/>
                  </a:moveTo>
                  <a:cubicBezTo>
                    <a:pt y="1254" x="21567"/>
                    <a:pt y="1305" x="21400"/>
                    <a:pt y="1406" x="21262"/>
                  </a:cubicBezTo>
                  <a:cubicBezTo>
                    <a:pt y="1507" x="21125"/>
                    <a:pt y="1662" x="21013"/>
                    <a:pt y="1871" x="20927"/>
                  </a:cubicBezTo>
                  <a:lnTo>
                    <a:pt y="1337" x="20927"/>
                  </a:lnTo>
                  <a:lnTo>
                    <a:pt y="1337" x="20516"/>
                  </a:lnTo>
                  <a:lnTo>
                    <a:pt y="4771" x="20516"/>
                  </a:lnTo>
                  <a:lnTo>
                    <a:pt y="4771" x="20927"/>
                  </a:lnTo>
                  <a:lnTo>
                    <a:pt y="2962" x="20927"/>
                  </a:lnTo>
                  <a:cubicBezTo>
                    <a:pt y="2574" x="20927"/>
                    <a:pt y="2276" x="20989"/>
                    <a:pt y="2068" x="21112"/>
                  </a:cubicBezTo>
                  <a:cubicBezTo>
                    <a:pt y="1861" x="21236"/>
                    <a:pt y="1757" x="21413"/>
                    <a:pt y="1757" x="21644"/>
                  </a:cubicBezTo>
                  <a:cubicBezTo>
                    <a:pt y="1757" x="21709"/>
                    <a:pt y="1766" x="21769"/>
                    <a:pt y="1783" x="21823"/>
                  </a:cubicBezTo>
                  <a:cubicBezTo>
                    <a:pt y="1801" x="21877"/>
                    <a:pt y="1828" x="21927"/>
                    <a:pt y="1864" x="21973"/>
                  </a:cubicBezTo>
                  <a:lnTo>
                    <a:pt y="1285" x="21971"/>
                  </a:lnTo>
                  <a:cubicBezTo>
                    <a:pt y="1275" x="21929"/>
                    <a:pt y="1267" x="21891"/>
                    <a:pt y="1262" x="21857"/>
                  </a:cubicBezTo>
                  <a:cubicBezTo>
                    <a:pt y="1257" x="21823"/>
                    <a:pt y="1254" x="21792"/>
                    <a:pt y="1254" x="21764"/>
                  </a:cubicBezTo>
                  <a:close/>
                  <a:moveTo>
                    <a:pt y="362" x="26639"/>
                  </a:moveTo>
                  <a:lnTo>
                    <a:pt y="1337" x="26639"/>
                  </a:lnTo>
                  <a:lnTo>
                    <a:pt y="1337" x="26339"/>
                  </a:lnTo>
                  <a:lnTo>
                    <a:pt y="1776" x="26339"/>
                  </a:lnTo>
                  <a:lnTo>
                    <a:pt y="1776" x="26639"/>
                  </a:lnTo>
                  <a:lnTo>
                    <a:pt y="3640" x="26639"/>
                  </a:lnTo>
                  <a:cubicBezTo>
                    <a:pt y="4069" x="26639"/>
                    <a:pt y="4365" x="26699"/>
                    <a:pt y="4527" x="26819"/>
                  </a:cubicBezTo>
                  <a:cubicBezTo>
                    <a:pt y="4690" x="26939"/>
                    <a:pt y="4771" x="27156"/>
                    <a:pt y="4771" x="27472"/>
                  </a:cubicBezTo>
                  <a:lnTo>
                    <a:pt y="4771" x="27891"/>
                  </a:lnTo>
                  <a:lnTo>
                    <a:pt y="4299" x="27891"/>
                  </a:lnTo>
                  <a:lnTo>
                    <a:pt y="4299" x="27472"/>
                  </a:lnTo>
                  <a:cubicBezTo>
                    <a:pt y="4299" x="27302"/>
                    <a:pt y="4259" x="27189"/>
                    <a:pt y="4179" x="27133"/>
                  </a:cubicBezTo>
                  <a:cubicBezTo>
                    <a:pt y="4100" x="27078"/>
                    <a:pt y="3920" x="27050"/>
                    <a:pt y="3640" x="27050"/>
                  </a:cubicBezTo>
                  <a:lnTo>
                    <a:pt y="1776" x="27050"/>
                  </a:lnTo>
                  <a:lnTo>
                    <a:pt y="1776" x="27891"/>
                  </a:lnTo>
                  <a:lnTo>
                    <a:pt y="1337" x="27891"/>
                  </a:lnTo>
                  <a:lnTo>
                    <a:pt y="1337" x="27050"/>
                  </a:lnTo>
                  <a:lnTo>
                    <a:pt y="362" x="27050"/>
                  </a:lnTo>
                  <a:close/>
                  <a:moveTo>
                    <a:pt y="1254" x="36649"/>
                  </a:moveTo>
                  <a:cubicBezTo>
                    <a:pt y="1254" x="36470"/>
                    <a:pt y="1304" x="36316"/>
                    <a:pt y="1405" x="36185"/>
                  </a:cubicBezTo>
                  <a:cubicBezTo>
                    <a:pt y="1505" x="36055"/>
                    <a:pt y="1660" x="35943"/>
                    <a:pt y="1871" x="35850"/>
                  </a:cubicBezTo>
                  <a:lnTo>
                    <a:pt y="1337" x="35850"/>
                  </a:lnTo>
                  <a:lnTo>
                    <a:pt y="1337" x="35439"/>
                  </a:lnTo>
                  <a:lnTo>
                    <a:pt y="4771" x="35439"/>
                  </a:lnTo>
                  <a:lnTo>
                    <a:pt y="4771" x="35850"/>
                  </a:lnTo>
                  <a:lnTo>
                    <a:pt y="2830" x="35850"/>
                  </a:lnTo>
                  <a:cubicBezTo>
                    <a:pt y="2497" x="35850"/>
                    <a:pt y="2233" x="35911"/>
                    <a:pt y="2038" x="36034"/>
                  </a:cubicBezTo>
                  <a:cubicBezTo>
                    <a:pt y="1843" x="36157"/>
                    <a:pt y="1745" x="36323"/>
                    <a:pt y="1745" x="36532"/>
                  </a:cubicBezTo>
                  <a:cubicBezTo>
                    <a:pt y="1745" x="36708"/>
                    <a:pt y="1824" x="36838"/>
                    <a:pt y="1983" x="36922"/>
                  </a:cubicBezTo>
                  <a:cubicBezTo>
                    <a:pt y="2141" x="37007"/>
                    <a:pt y="2386" x="37049"/>
                    <a:pt y="2717" x="37049"/>
                  </a:cubicBezTo>
                  <a:lnTo>
                    <a:pt y="4771" x="37049"/>
                  </a:lnTo>
                  <a:lnTo>
                    <a:pt y="4771" x="37460"/>
                  </a:lnTo>
                  <a:lnTo>
                    <a:pt y="2830" x="37460"/>
                  </a:lnTo>
                  <a:cubicBezTo>
                    <a:pt y="2495" x="37460"/>
                    <a:pt y="2230" x="37521"/>
                    <a:pt y="2036" x="37644"/>
                  </a:cubicBezTo>
                  <a:cubicBezTo>
                    <a:pt y="1842" x="37767"/>
                    <a:pt y="1745" x="37934"/>
                    <a:pt y="1745" x="38146"/>
                  </a:cubicBezTo>
                  <a:cubicBezTo>
                    <a:pt y="1745" x="38319"/>
                    <a:pt y="1825" x="38448"/>
                    <a:pt y="1984" x="38532"/>
                  </a:cubicBezTo>
                  <a:cubicBezTo>
                    <a:pt y="2143" x="38617"/>
                    <a:pt y="2388" x="38659"/>
                    <a:pt y="2717" x="38659"/>
                  </a:cubicBezTo>
                  <a:lnTo>
                    <a:pt y="4771" x="38659"/>
                  </a:lnTo>
                  <a:lnTo>
                    <a:pt y="4771" x="39069"/>
                  </a:lnTo>
                  <a:lnTo>
                    <a:pt y="2698" x="39069"/>
                  </a:lnTo>
                  <a:cubicBezTo>
                    <a:pt y="2236" x="39069"/>
                    <a:pt y="1880" x="38999"/>
                    <a:pt y="1630" x="38859"/>
                  </a:cubicBezTo>
                  <a:cubicBezTo>
                    <a:pt y="1380" x="38718"/>
                    <a:pt y="1254" x="38518"/>
                    <a:pt y="1254" x="38259"/>
                  </a:cubicBezTo>
                  <a:cubicBezTo>
                    <a:pt y="1254" x="38067"/>
                    <a:pt y="1315" x="37899"/>
                    <a:pt y="1435" x="37757"/>
                  </a:cubicBezTo>
                  <a:cubicBezTo>
                    <a:pt y="1556" x="37615"/>
                    <a:pt y="1743" x="37493"/>
                    <a:pt y="1996" x="37391"/>
                  </a:cubicBezTo>
                  <a:cubicBezTo>
                    <a:pt y="1755" x="37330"/>
                    <a:pt y="1571" x="37237"/>
                    <a:pt y="1444" x="37110"/>
                  </a:cubicBezTo>
                  <a:cubicBezTo>
                    <a:pt y="1318" x="36983"/>
                    <a:pt y="1254" x="36830"/>
                    <a:pt y="1254" x="36649"/>
                  </a:cubicBezTo>
                  <a:close/>
                  <a:moveTo>
                    <a:pt y="0" x="42756"/>
                  </a:moveTo>
                  <a:lnTo>
                    <a:pt y="4771" x="42756"/>
                  </a:lnTo>
                  <a:lnTo>
                    <a:pt y="4771" x="43167"/>
                  </a:lnTo>
                  <a:lnTo>
                    <a:pt y="2830" x="43167"/>
                  </a:lnTo>
                  <a:cubicBezTo>
                    <a:pt y="2495" x="43167"/>
                    <a:pt y="2230" x="43231"/>
                    <a:pt y="2036" x="43358"/>
                  </a:cubicBezTo>
                  <a:cubicBezTo>
                    <a:pt y="1842" x="43485"/>
                    <a:pt y="1745" x="43659"/>
                    <a:pt y="1745" x="43880"/>
                  </a:cubicBezTo>
                  <a:cubicBezTo>
                    <a:pt y="1745" x="44063"/>
                    <a:pt y="1826" x="44201"/>
                    <a:pt y="1987" x="44293"/>
                  </a:cubicBezTo>
                  <a:cubicBezTo>
                    <a:pt y="2149" x="44384"/>
                    <a:pt y="2392" x="44430"/>
                    <a:pt y="2717" x="44430"/>
                  </a:cubicBezTo>
                  <a:lnTo>
                    <a:pt y="4771" x="44430"/>
                  </a:lnTo>
                  <a:lnTo>
                    <a:pt y="4771" x="44839"/>
                  </a:lnTo>
                  <a:lnTo>
                    <a:pt y="2698" x="44839"/>
                  </a:lnTo>
                  <a:cubicBezTo>
                    <a:pt y="2224" x="44839"/>
                    <a:pt y="1865" x="44766"/>
                    <a:pt y="1621" x="44619"/>
                  </a:cubicBezTo>
                  <a:cubicBezTo>
                    <a:pt y="1376" x="44473"/>
                    <a:pt y="1254" x="44256"/>
                    <a:pt y="1254" x="43971"/>
                  </a:cubicBezTo>
                  <a:cubicBezTo>
                    <a:pt y="1254" x="43798"/>
                    <a:pt y="1305" x="43645"/>
                    <a:pt y="1408" x="43512"/>
                  </a:cubicBezTo>
                  <a:cubicBezTo>
                    <a:pt y="1510" x="43380"/>
                    <a:pt y="1664" x="43265"/>
                    <a:pt y="1871" x="43167"/>
                  </a:cubicBezTo>
                  <a:lnTo>
                    <a:pt y="0" x="43167"/>
                  </a:lnTo>
                  <a:close/>
                  <a:moveTo>
                    <a:pt y="1337" x="50810"/>
                  </a:moveTo>
                  <a:lnTo>
                    <a:pt y="4771" x="50810"/>
                  </a:lnTo>
                  <a:lnTo>
                    <a:pt y="4771" x="51218"/>
                  </a:lnTo>
                  <a:lnTo>
                    <a:pt y="1337" x="51218"/>
                  </a:lnTo>
                  <a:close/>
                  <a:moveTo>
                    <a:pt y="1337" x="51896"/>
                  </a:moveTo>
                  <a:lnTo>
                    <a:pt y="1788" x="51896"/>
                  </a:lnTo>
                  <a:lnTo>
                    <a:pt y="1788" x="53377"/>
                  </a:lnTo>
                  <a:lnTo>
                    <a:pt y="4256" x="51841"/>
                  </a:lnTo>
                  <a:lnTo>
                    <a:pt y="4771" x="51841"/>
                  </a:lnTo>
                  <a:lnTo>
                    <a:pt y="4771" x="53837"/>
                  </a:lnTo>
                  <a:lnTo>
                    <a:pt y="4320" x="53837"/>
                  </a:lnTo>
                  <a:lnTo>
                    <a:pt y="4320" x="52300"/>
                  </a:lnTo>
                  <a:lnTo>
                    <a:pt y="1852" x="53837"/>
                  </a:lnTo>
                  <a:lnTo>
                    <a:pt y="1337" x="53837"/>
                  </a:lnTo>
                  <a:close/>
                  <a:moveTo>
                    <a:pt y="1337" x="61592"/>
                  </a:moveTo>
                  <a:lnTo>
                    <a:pt y="4771" x="61592"/>
                  </a:lnTo>
                  <a:lnTo>
                    <a:pt y="4771" x="62000"/>
                  </a:lnTo>
                  <a:lnTo>
                    <a:pt y="1337" x="62000"/>
                  </a:lnTo>
                  <a:close/>
                  <a:moveTo>
                    <a:pt y="0" x="63728"/>
                  </a:moveTo>
                  <a:cubicBezTo>
                    <a:pt y="0" x="63449"/>
                    <a:pt y="88" x="63244"/>
                    <a:pt y="263" x="63116"/>
                  </a:cubicBezTo>
                  <a:cubicBezTo>
                    <a:pt y="437" x="62987"/>
                    <a:pt y="716" x="62922"/>
                    <a:pt y="1098" x="62922"/>
                  </a:cubicBezTo>
                  <a:lnTo>
                    <a:pt y="1337" x="62922"/>
                  </a:lnTo>
                  <a:lnTo>
                    <a:pt y="1337" x="62532"/>
                  </a:lnTo>
                  <a:lnTo>
                    <a:pt y="1776" x="62532"/>
                  </a:lnTo>
                  <a:lnTo>
                    <a:pt y="1776" x="62922"/>
                  </a:lnTo>
                  <a:lnTo>
                    <a:pt y="4771" x="62922"/>
                  </a:lnTo>
                  <a:lnTo>
                    <a:pt y="4771" x="63333"/>
                  </a:lnTo>
                  <a:lnTo>
                    <a:pt y="1776" x="63333"/>
                  </a:lnTo>
                  <a:lnTo>
                    <a:pt y="1776" x="64006"/>
                  </a:lnTo>
                  <a:lnTo>
                    <a:pt y="1337" x="64006"/>
                  </a:lnTo>
                  <a:lnTo>
                    <a:pt y="1337" x="63333"/>
                  </a:lnTo>
                  <a:lnTo>
                    <a:pt y="1034" x="63333"/>
                  </a:lnTo>
                  <a:cubicBezTo>
                    <a:pt y="821" x="63333"/>
                    <a:pt y="674" x="63362"/>
                    <a:pt y="592" x="63419"/>
                  </a:cubicBezTo>
                  <a:cubicBezTo>
                    <a:pt y="510" x="63476"/>
                    <a:pt y="469" x="63577"/>
                    <a:pt y="469" x="63724"/>
                  </a:cubicBezTo>
                  <a:lnTo>
                    <a:pt y="469" x="64115"/>
                  </a:lnTo>
                  <a:lnTo>
                    <a:pt y="0" x="64115"/>
                  </a:lnTo>
                  <a:close/>
                  <a:moveTo>
                    <a:pt y="0" x="65329"/>
                  </a:moveTo>
                  <a:cubicBezTo>
                    <a:pt y="0" x="65050"/>
                    <a:pt y="88" x="64845"/>
                    <a:pt y="263" x="64717"/>
                  </a:cubicBezTo>
                  <a:cubicBezTo>
                    <a:pt y="437" x="64588"/>
                    <a:pt y="716" x="64523"/>
                    <a:pt y="1098" x="64523"/>
                  </a:cubicBezTo>
                  <a:lnTo>
                    <a:pt y="1337" x="64523"/>
                  </a:lnTo>
                  <a:lnTo>
                    <a:pt y="1337" x="64133"/>
                  </a:lnTo>
                  <a:lnTo>
                    <a:pt y="1776" x="64133"/>
                  </a:lnTo>
                  <a:lnTo>
                    <a:pt y="1776" x="64523"/>
                  </a:lnTo>
                  <a:lnTo>
                    <a:pt y="4771" x="64523"/>
                  </a:lnTo>
                  <a:lnTo>
                    <a:pt y="4771" x="64934"/>
                  </a:lnTo>
                  <a:lnTo>
                    <a:pt y="1776" x="64934"/>
                  </a:lnTo>
                  <a:lnTo>
                    <a:pt y="1776" x="65607"/>
                  </a:lnTo>
                  <a:lnTo>
                    <a:pt y="1337" x="65607"/>
                  </a:lnTo>
                  <a:lnTo>
                    <a:pt y="1337" x="64934"/>
                  </a:lnTo>
                  <a:lnTo>
                    <a:pt y="1034" x="64934"/>
                  </a:lnTo>
                  <a:cubicBezTo>
                    <a:pt y="821" x="64934"/>
                    <a:pt y="674" x="64963"/>
                    <a:pt y="592" x="65020"/>
                  </a:cubicBezTo>
                  <a:cubicBezTo>
                    <a:pt y="510" x="65077"/>
                    <a:pt y="469" x="65178"/>
                    <a:pt y="469" x="65325"/>
                  </a:cubicBezTo>
                  <a:lnTo>
                    <a:pt y="469" x="65716"/>
                  </a:lnTo>
                  <a:lnTo>
                    <a:pt y="0" x="65716"/>
                  </a:lnTo>
                  <a:close/>
                  <a:moveTo>
                    <a:pt y="1254" x="70088"/>
                  </a:moveTo>
                  <a:cubicBezTo>
                    <a:pt y="1254" x="69891"/>
                    <a:pt y="1305" x="69724"/>
                    <a:pt y="1406" x="69586"/>
                  </a:cubicBezTo>
                  <a:cubicBezTo>
                    <a:pt y="1507" x="69449"/>
                    <a:pt y="1662" x="69337"/>
                    <a:pt y="1871" x="69251"/>
                  </a:cubicBezTo>
                  <a:lnTo>
                    <a:pt y="1337" x="69251"/>
                  </a:lnTo>
                  <a:lnTo>
                    <a:pt y="1337" x="68840"/>
                  </a:lnTo>
                  <a:lnTo>
                    <a:pt y="4771" x="68840"/>
                  </a:lnTo>
                  <a:lnTo>
                    <a:pt y="4771" x="69251"/>
                  </a:lnTo>
                  <a:lnTo>
                    <a:pt y="2962" x="69251"/>
                  </a:lnTo>
                  <a:cubicBezTo>
                    <a:pt y="2574" x="69251"/>
                    <a:pt y="2276" x="69313"/>
                    <a:pt y="2068" x="69436"/>
                  </a:cubicBezTo>
                  <a:cubicBezTo>
                    <a:pt y="1861" x="69560"/>
                    <a:pt y="1757" x="69737"/>
                    <a:pt y="1757" x="69968"/>
                  </a:cubicBezTo>
                  <a:cubicBezTo>
                    <a:pt y="1757" x="70033"/>
                    <a:pt y="1766" x="70093"/>
                    <a:pt y="1783" x="70147"/>
                  </a:cubicBezTo>
                  <a:cubicBezTo>
                    <a:pt y="1801" x="70201"/>
                    <a:pt y="1828" x="70251"/>
                    <a:pt y="1864" x="70297"/>
                  </a:cubicBezTo>
                  <a:lnTo>
                    <a:pt y="1285" x="70295"/>
                  </a:lnTo>
                  <a:cubicBezTo>
                    <a:pt y="1275" x="70253"/>
                    <a:pt y="1267" x="70215"/>
                    <a:pt y="1262" x="70181"/>
                  </a:cubicBezTo>
                  <a:cubicBezTo>
                    <a:pt y="1257" x="70147"/>
                    <a:pt y="1254" x="70116"/>
                    <a:pt y="1254" x="70088"/>
                  </a:cubicBezTo>
                  <a:close/>
                  <a:moveTo>
                    <a:pt y="1254" x="74723"/>
                  </a:moveTo>
                  <a:cubicBezTo>
                    <a:pt y="1254" x="74550"/>
                    <a:pt y="1305" x="74397"/>
                    <a:pt y="1408" x="74264"/>
                  </a:cubicBezTo>
                  <a:cubicBezTo>
                    <a:pt y="1510" x="74132"/>
                    <a:pt y="1664" x="74017"/>
                    <a:pt y="1871" x="73919"/>
                  </a:cubicBezTo>
                  <a:lnTo>
                    <a:pt y="1337" x="73919"/>
                  </a:lnTo>
                  <a:lnTo>
                    <a:pt y="1337" x="73508"/>
                  </a:lnTo>
                  <a:lnTo>
                    <a:pt y="4771" x="73508"/>
                  </a:lnTo>
                  <a:lnTo>
                    <a:pt y="4771" x="73919"/>
                  </a:lnTo>
                  <a:lnTo>
                    <a:pt y="2830" x="73919"/>
                  </a:lnTo>
                  <a:cubicBezTo>
                    <a:pt y="2495" x="73919"/>
                    <a:pt y="2230" x="73983"/>
                    <a:pt y="2036" x="74110"/>
                  </a:cubicBezTo>
                  <a:cubicBezTo>
                    <a:pt y="1842" x="74237"/>
                    <a:pt y="1745" x="74411"/>
                    <a:pt y="1745" x="74632"/>
                  </a:cubicBezTo>
                  <a:cubicBezTo>
                    <a:pt y="1745" x="74815"/>
                    <a:pt y="1826" x="74953"/>
                    <a:pt y="1987" x="75045"/>
                  </a:cubicBezTo>
                  <a:cubicBezTo>
                    <a:pt y="2149" x="75136"/>
                    <a:pt y="2392" x="75182"/>
                    <a:pt y="2717" x="75182"/>
                  </a:cubicBezTo>
                  <a:lnTo>
                    <a:pt y="4771" x="75182"/>
                  </a:lnTo>
                  <a:lnTo>
                    <a:pt y="4771" x="75591"/>
                  </a:lnTo>
                  <a:lnTo>
                    <a:pt y="2698" x="75591"/>
                  </a:lnTo>
                  <a:cubicBezTo>
                    <a:pt y="2224" x="75591"/>
                    <a:pt y="1865" x="75518"/>
                    <a:pt y="1621" x="75371"/>
                  </a:cubicBezTo>
                  <a:cubicBezTo>
                    <a:pt y="1376" x="75225"/>
                    <a:pt y="1254" x="75008"/>
                    <a:pt y="1254" x="74723"/>
                  </a:cubicBezTo>
                  <a:close/>
                  <a:moveTo>
                    <a:pt y="362" x="76399"/>
                  </a:moveTo>
                  <a:lnTo>
                    <a:pt y="1337" x="76399"/>
                  </a:lnTo>
                  <a:lnTo>
                    <a:pt y="1337" x="76099"/>
                  </a:lnTo>
                  <a:lnTo>
                    <a:pt y="1776" x="76099"/>
                  </a:lnTo>
                  <a:lnTo>
                    <a:pt y="1776" x="76399"/>
                  </a:lnTo>
                  <a:lnTo>
                    <a:pt y="3640" x="76399"/>
                  </a:lnTo>
                  <a:cubicBezTo>
                    <a:pt y="4069" x="76399"/>
                    <a:pt y="4365" x="76459"/>
                    <a:pt y="4527" x="76579"/>
                  </a:cubicBezTo>
                  <a:cubicBezTo>
                    <a:pt y="4690" x="76699"/>
                    <a:pt y="4771" x="76916"/>
                    <a:pt y="4771" x="77232"/>
                  </a:cubicBezTo>
                  <a:lnTo>
                    <a:pt y="4771" x="77651"/>
                  </a:lnTo>
                  <a:lnTo>
                    <a:pt y="4299" x="77651"/>
                  </a:lnTo>
                  <a:lnTo>
                    <a:pt y="4299" x="77232"/>
                  </a:lnTo>
                  <a:cubicBezTo>
                    <a:pt y="4299" x="77062"/>
                    <a:pt y="4259" x="76949"/>
                    <a:pt y="4179" x="76893"/>
                  </a:cubicBezTo>
                  <a:cubicBezTo>
                    <a:pt y="4100" x="76838"/>
                    <a:pt y="3920" x="76810"/>
                    <a:pt y="3640" x="76810"/>
                  </a:cubicBezTo>
                  <a:lnTo>
                    <a:pt y="1776" x="76810"/>
                  </a:lnTo>
                  <a:lnTo>
                    <a:pt y="1776" x="77651"/>
                  </a:lnTo>
                  <a:lnTo>
                    <a:pt y="1337" x="77651"/>
                  </a:lnTo>
                  <a:lnTo>
                    <a:pt y="1337" x="76810"/>
                  </a:lnTo>
                  <a:lnTo>
                    <a:pt y="362" x="76810"/>
                  </a:lnTo>
                  <a:close/>
                  <a:moveTo>
                    <a:pt y="0" x="82433"/>
                  </a:moveTo>
                  <a:lnTo>
                    <a:pt y="4771" x="82433"/>
                  </a:lnTo>
                  <a:lnTo>
                    <a:pt y="4771" x="82841"/>
                  </a:lnTo>
                  <a:lnTo>
                    <a:pt y="0" x="82841"/>
                  </a:lnTo>
                  <a:close/>
                  <a:moveTo>
                    <a:pt y="1254" x="87689"/>
                  </a:moveTo>
                  <a:cubicBezTo>
                    <a:pt y="1254" x="87510"/>
                    <a:pt y="1304" x="87356"/>
                    <a:pt y="1405" x="87225"/>
                  </a:cubicBezTo>
                  <a:cubicBezTo>
                    <a:pt y="1505" x="87095"/>
                    <a:pt y="1660" x="86983"/>
                    <a:pt y="1871" x="86890"/>
                  </a:cubicBezTo>
                  <a:lnTo>
                    <a:pt y="1337" x="86890"/>
                  </a:lnTo>
                  <a:lnTo>
                    <a:pt y="1337" x="86479"/>
                  </a:lnTo>
                  <a:lnTo>
                    <a:pt y="4771" x="86479"/>
                  </a:lnTo>
                  <a:lnTo>
                    <a:pt y="4771" x="86890"/>
                  </a:lnTo>
                  <a:lnTo>
                    <a:pt y="2830" x="86890"/>
                  </a:lnTo>
                  <a:cubicBezTo>
                    <a:pt y="2497" x="86890"/>
                    <a:pt y="2233" x="86951"/>
                    <a:pt y="2038" x="87074"/>
                  </a:cubicBezTo>
                  <a:cubicBezTo>
                    <a:pt y="1843" x="87197"/>
                    <a:pt y="1745" x="87363"/>
                    <a:pt y="1745" x="87572"/>
                  </a:cubicBezTo>
                  <a:cubicBezTo>
                    <a:pt y="1745" x="87748"/>
                    <a:pt y="1824" x="87878"/>
                    <a:pt y="1983" x="87962"/>
                  </a:cubicBezTo>
                  <a:cubicBezTo>
                    <a:pt y="2141" x="88047"/>
                    <a:pt y="2386" x="88089"/>
                    <a:pt y="2717" x="88089"/>
                  </a:cubicBezTo>
                  <a:lnTo>
                    <a:pt y="4771" x="88089"/>
                  </a:lnTo>
                  <a:lnTo>
                    <a:pt y="4771" x="88500"/>
                  </a:lnTo>
                  <a:lnTo>
                    <a:pt y="2830" x="88500"/>
                  </a:lnTo>
                  <a:cubicBezTo>
                    <a:pt y="2495" x="88500"/>
                    <a:pt y="2230" x="88561"/>
                    <a:pt y="2036" x="88684"/>
                  </a:cubicBezTo>
                  <a:cubicBezTo>
                    <a:pt y="1842" x="88807"/>
                    <a:pt y="1745" x="88974"/>
                    <a:pt y="1745" x="89186"/>
                  </a:cubicBezTo>
                  <a:cubicBezTo>
                    <a:pt y="1745" x="89359"/>
                    <a:pt y="1825" x="89488"/>
                    <a:pt y="1984" x="89572"/>
                  </a:cubicBezTo>
                  <a:cubicBezTo>
                    <a:pt y="2143" x="89657"/>
                    <a:pt y="2388" x="89699"/>
                    <a:pt y="2717" x="89699"/>
                  </a:cubicBezTo>
                  <a:lnTo>
                    <a:pt y="4771" x="89699"/>
                  </a:lnTo>
                  <a:lnTo>
                    <a:pt y="4771" x="90109"/>
                  </a:lnTo>
                  <a:lnTo>
                    <a:pt y="2698" x="90109"/>
                  </a:lnTo>
                  <a:cubicBezTo>
                    <a:pt y="2236" x="90109"/>
                    <a:pt y="1880" x="90039"/>
                    <a:pt y="1630" x="89899"/>
                  </a:cubicBezTo>
                  <a:cubicBezTo>
                    <a:pt y="1380" x="89758"/>
                    <a:pt y="1254" x="89558"/>
                    <a:pt y="1254" x="89299"/>
                  </a:cubicBezTo>
                  <a:cubicBezTo>
                    <a:pt y="1254" x="89107"/>
                    <a:pt y="1315" x="88939"/>
                    <a:pt y="1435" x="88797"/>
                  </a:cubicBezTo>
                  <a:cubicBezTo>
                    <a:pt y="1556" x="88655"/>
                    <a:pt y="1743" x="88533"/>
                    <a:pt y="1996" x="88431"/>
                  </a:cubicBezTo>
                  <a:cubicBezTo>
                    <a:pt y="1755" x="88370"/>
                    <a:pt y="1571" x="88277"/>
                    <a:pt y="1444" x="88150"/>
                  </a:cubicBezTo>
                  <a:cubicBezTo>
                    <a:pt y="1318" x="88023"/>
                    <a:pt y="1254" x="87870"/>
                    <a:pt y="1254" x="87689"/>
                  </a:cubicBezTo>
                  <a:close/>
                  <a:moveTo>
                    <a:pt y="1254" x="94922"/>
                  </a:moveTo>
                  <a:cubicBezTo>
                    <a:pt y="1254" x="94749"/>
                    <a:pt y="1305" x="94596"/>
                    <a:pt y="1408" x="94463"/>
                  </a:cubicBezTo>
                  <a:cubicBezTo>
                    <a:pt y="1510" x="94331"/>
                    <a:pt y="1664" x="94216"/>
                    <a:pt y="1871" x="94118"/>
                  </a:cubicBezTo>
                  <a:lnTo>
                    <a:pt y="1337" x="94118"/>
                  </a:lnTo>
                  <a:lnTo>
                    <a:pt y="1337" x="93707"/>
                  </a:lnTo>
                  <a:lnTo>
                    <a:pt y="4771" x="93707"/>
                  </a:lnTo>
                  <a:lnTo>
                    <a:pt y="4771" x="94118"/>
                  </a:lnTo>
                  <a:lnTo>
                    <a:pt y="2830" x="94118"/>
                  </a:lnTo>
                  <a:cubicBezTo>
                    <a:pt y="2495" x="94118"/>
                    <a:pt y="2230" x="94182"/>
                    <a:pt y="2036" x="94309"/>
                  </a:cubicBezTo>
                  <a:cubicBezTo>
                    <a:pt y="1842" x="94436"/>
                    <a:pt y="1745" x="94610"/>
                    <a:pt y="1745" x="94831"/>
                  </a:cubicBezTo>
                  <a:cubicBezTo>
                    <a:pt y="1745" x="95014"/>
                    <a:pt y="1826" x="95152"/>
                    <a:pt y="1987" x="95244"/>
                  </a:cubicBezTo>
                  <a:cubicBezTo>
                    <a:pt y="2149" x="95335"/>
                    <a:pt y="2392" x="95381"/>
                    <a:pt y="2717" x="95381"/>
                  </a:cubicBezTo>
                  <a:lnTo>
                    <a:pt y="4771" x="95381"/>
                  </a:lnTo>
                  <a:lnTo>
                    <a:pt y="4771" x="95790"/>
                  </a:lnTo>
                  <a:lnTo>
                    <a:pt y="2698" x="95790"/>
                  </a:lnTo>
                  <a:cubicBezTo>
                    <a:pt y="2224" x="95790"/>
                    <a:pt y="1865" x="95717"/>
                    <a:pt y="1621" x="95570"/>
                  </a:cubicBezTo>
                  <a:cubicBezTo>
                    <a:pt y="1376" x="95424"/>
                    <a:pt y="1254" x="95207"/>
                    <a:pt y="1254" x="94922"/>
                  </a:cubicBezTo>
                  <a:close/>
                  <a:moveTo>
                    <a:pt y="362" x="96598"/>
                  </a:moveTo>
                  <a:lnTo>
                    <a:pt y="1337" x="96598"/>
                  </a:lnTo>
                  <a:lnTo>
                    <a:pt y="1337" x="96298"/>
                  </a:lnTo>
                  <a:lnTo>
                    <a:pt y="1776" x="96298"/>
                  </a:lnTo>
                  <a:lnTo>
                    <a:pt y="1776" x="96598"/>
                  </a:lnTo>
                  <a:lnTo>
                    <a:pt y="3640" x="96598"/>
                  </a:lnTo>
                  <a:cubicBezTo>
                    <a:pt y="4069" x="96598"/>
                    <a:pt y="4365" x="96658"/>
                    <a:pt y="4527" x="96778"/>
                  </a:cubicBezTo>
                  <a:cubicBezTo>
                    <a:pt y="4690" x="96898"/>
                    <a:pt y="4771" x="97115"/>
                    <a:pt y="4771" x="97431"/>
                  </a:cubicBezTo>
                  <a:lnTo>
                    <a:pt y="4771" x="97850"/>
                  </a:lnTo>
                  <a:lnTo>
                    <a:pt y="4299" x="97850"/>
                  </a:lnTo>
                  <a:lnTo>
                    <a:pt y="4299" x="97431"/>
                  </a:lnTo>
                  <a:cubicBezTo>
                    <a:pt y="4299" x="97261"/>
                    <a:pt y="4259" x="97148"/>
                    <a:pt y="4179" x="97092"/>
                  </a:cubicBezTo>
                  <a:cubicBezTo>
                    <a:pt y="4100" x="97037"/>
                    <a:pt y="3920" x="97009"/>
                    <a:pt y="3640" x="97009"/>
                  </a:cubicBezTo>
                  <a:lnTo>
                    <a:pt y="1776" x="97009"/>
                  </a:lnTo>
                  <a:lnTo>
                    <a:pt y="1776" x="97850"/>
                  </a:lnTo>
                  <a:lnTo>
                    <a:pt y="1337" x="97850"/>
                  </a:lnTo>
                  <a:lnTo>
                    <a:pt y="1337" x="97009"/>
                  </a:lnTo>
                  <a:lnTo>
                    <a:pt y="362" x="97009"/>
                  </a:lnTo>
                  <a:close/>
                  <a:moveTo>
                    <a:pt y="0" x="105857"/>
                  </a:moveTo>
                  <a:cubicBezTo>
                    <a:pt y="0" x="105578"/>
                    <a:pt y="88" x="105373"/>
                    <a:pt y="263" x="105245"/>
                  </a:cubicBezTo>
                  <a:cubicBezTo>
                    <a:pt y="437" x="105116"/>
                    <a:pt y="716" x="105051"/>
                    <a:pt y="1098" x="105051"/>
                  </a:cubicBezTo>
                  <a:lnTo>
                    <a:pt y="1337" x="105051"/>
                  </a:lnTo>
                  <a:lnTo>
                    <a:pt y="1337" x="104661"/>
                  </a:lnTo>
                  <a:lnTo>
                    <a:pt y="1776" x="104661"/>
                  </a:lnTo>
                  <a:lnTo>
                    <a:pt y="1776" x="105051"/>
                  </a:lnTo>
                  <a:lnTo>
                    <a:pt y="4771" x="105051"/>
                  </a:lnTo>
                  <a:lnTo>
                    <a:pt y="4771" x="105462"/>
                  </a:lnTo>
                  <a:lnTo>
                    <a:pt y="1776" x="105462"/>
                  </a:lnTo>
                  <a:lnTo>
                    <a:pt y="1776" x="106135"/>
                  </a:lnTo>
                  <a:lnTo>
                    <a:pt y="1337" x="106135"/>
                  </a:lnTo>
                  <a:lnTo>
                    <a:pt y="1337" x="105462"/>
                  </a:lnTo>
                  <a:lnTo>
                    <a:pt y="1034" x="105462"/>
                  </a:lnTo>
                  <a:cubicBezTo>
                    <a:pt y="821" x="105462"/>
                    <a:pt y="674" x="105491"/>
                    <a:pt y="592" x="105548"/>
                  </a:cubicBezTo>
                  <a:cubicBezTo>
                    <a:pt y="510" x="105605"/>
                    <a:pt y="469" x="105706"/>
                    <a:pt y="469" x="105853"/>
                  </a:cubicBezTo>
                  <a:lnTo>
                    <a:pt y="469" x="106244"/>
                  </a:lnTo>
                  <a:lnTo>
                    <a:pt y="0" x="106244"/>
                  </a:lnTo>
                  <a:close/>
                  <a:moveTo>
                    <a:pt y="362" x="108025"/>
                  </a:moveTo>
                  <a:lnTo>
                    <a:pt y="1337" x="108025"/>
                  </a:lnTo>
                  <a:lnTo>
                    <a:pt y="1337" x="107725"/>
                  </a:lnTo>
                  <a:lnTo>
                    <a:pt y="1776" x="107725"/>
                  </a:lnTo>
                  <a:lnTo>
                    <a:pt y="1776" x="108025"/>
                  </a:lnTo>
                  <a:lnTo>
                    <a:pt y="3640" x="108025"/>
                  </a:lnTo>
                  <a:cubicBezTo>
                    <a:pt y="4069" x="108025"/>
                    <a:pt y="4365" x="108085"/>
                    <a:pt y="4527" x="108205"/>
                  </a:cubicBezTo>
                  <a:cubicBezTo>
                    <a:pt y="4690" x="108325"/>
                    <a:pt y="4771" x="108542"/>
                    <a:pt y="4771" x="108858"/>
                  </a:cubicBezTo>
                  <a:lnTo>
                    <a:pt y="4771" x="109277"/>
                  </a:lnTo>
                  <a:lnTo>
                    <a:pt y="4299" x="109277"/>
                  </a:lnTo>
                  <a:lnTo>
                    <a:pt y="4299" x="108858"/>
                  </a:lnTo>
                  <a:cubicBezTo>
                    <a:pt y="4299" x="108688"/>
                    <a:pt y="4259" x="108575"/>
                    <a:pt y="4179" x="108519"/>
                  </a:cubicBezTo>
                  <a:cubicBezTo>
                    <a:pt y="4100" x="108464"/>
                    <a:pt y="3920" x="108436"/>
                    <a:pt y="3640" x="108436"/>
                  </a:cubicBezTo>
                  <a:lnTo>
                    <a:pt y="1776" x="108436"/>
                  </a:lnTo>
                  <a:lnTo>
                    <a:pt y="1776" x="109277"/>
                  </a:lnTo>
                  <a:lnTo>
                    <a:pt y="1337" x="109277"/>
                  </a:lnTo>
                  <a:lnTo>
                    <a:pt y="1337" x="108436"/>
                  </a:lnTo>
                  <a:lnTo>
                    <a:pt y="362" x="108436"/>
                  </a:lnTo>
                  <a:close/>
                  <a:moveTo>
                    <a:pt y="0" x="109799"/>
                  </a:moveTo>
                  <a:lnTo>
                    <a:pt y="4771" x="109799"/>
                  </a:lnTo>
                  <a:lnTo>
                    <a:pt y="4771" x="110210"/>
                  </a:lnTo>
                  <a:lnTo>
                    <a:pt y="2830" x="110210"/>
                  </a:lnTo>
                  <a:cubicBezTo>
                    <a:pt y="2495" x="110210"/>
                    <a:pt y="2230" x="110274"/>
                    <a:pt y="2036" x="110401"/>
                  </a:cubicBezTo>
                  <a:cubicBezTo>
                    <a:pt y="1842" x="110528"/>
                    <a:pt y="1745" x="110702"/>
                    <a:pt y="1745" x="110923"/>
                  </a:cubicBezTo>
                  <a:cubicBezTo>
                    <a:pt y="1745" x="111106"/>
                    <a:pt y="1826" x="111244"/>
                    <a:pt y="1987" x="111336"/>
                  </a:cubicBezTo>
                  <a:cubicBezTo>
                    <a:pt y="2149" x="111427"/>
                    <a:pt y="2392" x="111473"/>
                    <a:pt y="2717" x="111473"/>
                  </a:cubicBezTo>
                  <a:lnTo>
                    <a:pt y="4771" x="111473"/>
                  </a:lnTo>
                  <a:lnTo>
                    <a:pt y="4771" x="111882"/>
                  </a:lnTo>
                  <a:lnTo>
                    <a:pt y="2698" x="111882"/>
                  </a:lnTo>
                  <a:cubicBezTo>
                    <a:pt y="2224" x="111882"/>
                    <a:pt y="1865" x="111809"/>
                    <a:pt y="1621" x="111662"/>
                  </a:cubicBezTo>
                  <a:cubicBezTo>
                    <a:pt y="1376" x="111516"/>
                    <a:pt y="1254" x="111299"/>
                    <a:pt y="1254" x="111014"/>
                  </a:cubicBezTo>
                  <a:cubicBezTo>
                    <a:pt y="1254" x="110841"/>
                    <a:pt y="1305" x="110688"/>
                    <a:pt y="1408" x="110555"/>
                  </a:cubicBezTo>
                  <a:cubicBezTo>
                    <a:pt y="1510" x="110423"/>
                    <a:pt y="1664" x="110308"/>
                    <a:pt y="1871" x="110210"/>
                  </a:cubicBezTo>
                  <a:lnTo>
                    <a:pt y="0" x="110210"/>
                  </a:lnTo>
                  <a:close/>
                  <a:moveTo>
                    <a:pt y="362" x="119303"/>
                  </a:moveTo>
                  <a:lnTo>
                    <a:pt y="1337" x="119303"/>
                  </a:lnTo>
                  <a:lnTo>
                    <a:pt y="1337" x="119003"/>
                  </a:lnTo>
                  <a:lnTo>
                    <a:pt y="1776" x="119003"/>
                  </a:lnTo>
                  <a:lnTo>
                    <a:pt y="1776" x="119303"/>
                  </a:lnTo>
                  <a:lnTo>
                    <a:pt y="3640" x="119303"/>
                  </a:lnTo>
                  <a:cubicBezTo>
                    <a:pt y="4069" x="119303"/>
                    <a:pt y="4365" x="119363"/>
                    <a:pt y="4527" x="119483"/>
                  </a:cubicBezTo>
                  <a:cubicBezTo>
                    <a:pt y="4690" x="119603"/>
                    <a:pt y="4771" x="119820"/>
                    <a:pt y="4771" x="120136"/>
                  </a:cubicBezTo>
                  <a:lnTo>
                    <a:pt y="4771" x="120555"/>
                  </a:lnTo>
                  <a:lnTo>
                    <a:pt y="4299" x="120555"/>
                  </a:lnTo>
                  <a:lnTo>
                    <a:pt y="4299" x="120136"/>
                  </a:lnTo>
                  <a:cubicBezTo>
                    <a:pt y="4299" x="119966"/>
                    <a:pt y="4259" x="119853"/>
                    <a:pt y="4179" x="119797"/>
                  </a:cubicBezTo>
                  <a:cubicBezTo>
                    <a:pt y="4100" x="119742"/>
                    <a:pt y="3920" x="119714"/>
                    <a:pt y="3640" x="119714"/>
                  </a:cubicBezTo>
                  <a:lnTo>
                    <a:pt y="1776" x="119714"/>
                  </a:lnTo>
                  <a:lnTo>
                    <a:pt y="1776" x="120555"/>
                  </a:lnTo>
                  <a:lnTo>
                    <a:pt y="1337" x="120555"/>
                  </a:lnTo>
                  <a:lnTo>
                    <a:pt y="1337" x="119714"/>
                  </a:lnTo>
                  <a:lnTo>
                    <a:pt y="362" x="119714"/>
                  </a:lnTo>
                  <a:close/>
                  <a:moveTo>
                    <a:pt y="1254" x="122325"/>
                  </a:moveTo>
                  <a:cubicBezTo>
                    <a:pt y="1254" x="122128"/>
                    <a:pt y="1305" x="121961"/>
                    <a:pt y="1406" x="121823"/>
                  </a:cubicBezTo>
                  <a:cubicBezTo>
                    <a:pt y="1507" x="121686"/>
                    <a:pt y="1662" x="121574"/>
                    <a:pt y="1871" x="121488"/>
                  </a:cubicBezTo>
                  <a:lnTo>
                    <a:pt y="1337" x="121488"/>
                  </a:lnTo>
                  <a:lnTo>
                    <a:pt y="1337" x="121077"/>
                  </a:lnTo>
                  <a:lnTo>
                    <a:pt y="4771" x="121077"/>
                  </a:lnTo>
                  <a:lnTo>
                    <a:pt y="4771" x="121488"/>
                  </a:lnTo>
                  <a:lnTo>
                    <a:pt y="2962" x="121488"/>
                  </a:lnTo>
                  <a:cubicBezTo>
                    <a:pt y="2574" x="121488"/>
                    <a:pt y="2276" x="121550"/>
                    <a:pt y="2068" x="121673"/>
                  </a:cubicBezTo>
                  <a:cubicBezTo>
                    <a:pt y="1861" x="121797"/>
                    <a:pt y="1757" x="121974"/>
                    <a:pt y="1757" x="122205"/>
                  </a:cubicBezTo>
                  <a:cubicBezTo>
                    <a:pt y="1757" x="122270"/>
                    <a:pt y="1766" x="122330"/>
                    <a:pt y="1783" x="122384"/>
                  </a:cubicBezTo>
                  <a:cubicBezTo>
                    <a:pt y="1801" x="122438"/>
                    <a:pt y="1828" x="122488"/>
                    <a:pt y="1864" x="122534"/>
                  </a:cubicBezTo>
                  <a:lnTo>
                    <a:pt y="1285" x="122532"/>
                  </a:lnTo>
                  <a:cubicBezTo>
                    <a:pt y="1275" x="122490"/>
                    <a:pt y="1267" x="122452"/>
                    <a:pt y="1262" x="122418"/>
                  </a:cubicBezTo>
                  <a:cubicBezTo>
                    <a:pt y="1257" x="122384"/>
                    <a:pt y="1254" x="122353"/>
                    <a:pt y="1254" x="122325"/>
                  </a:cubicBezTo>
                  <a:close/>
                  <a:moveTo>
                    <a:pt y="362" x="128338"/>
                  </a:moveTo>
                  <a:lnTo>
                    <a:pt y="1337" x="128338"/>
                  </a:lnTo>
                  <a:lnTo>
                    <a:pt y="1337" x="128038"/>
                  </a:lnTo>
                  <a:lnTo>
                    <a:pt y="1776" x="128038"/>
                  </a:lnTo>
                  <a:lnTo>
                    <a:pt y="1776" x="128338"/>
                  </a:lnTo>
                  <a:lnTo>
                    <a:pt y="3640" x="128338"/>
                  </a:lnTo>
                  <a:cubicBezTo>
                    <a:pt y="4069" x="128338"/>
                    <a:pt y="4365" x="128398"/>
                    <a:pt y="4527" x="128518"/>
                  </a:cubicBezTo>
                  <a:cubicBezTo>
                    <a:pt y="4690" x="128638"/>
                    <a:pt y="4771" x="128855"/>
                    <a:pt y="4771" x="129171"/>
                  </a:cubicBezTo>
                  <a:lnTo>
                    <a:pt y="4771" x="129590"/>
                  </a:lnTo>
                  <a:lnTo>
                    <a:pt y="4299" x="129590"/>
                  </a:lnTo>
                  <a:lnTo>
                    <a:pt y="4299" x="129171"/>
                  </a:lnTo>
                  <a:cubicBezTo>
                    <a:pt y="4299" x="129001"/>
                    <a:pt y="4259" x="128888"/>
                    <a:pt y="4179" x="128832"/>
                  </a:cubicBezTo>
                  <a:cubicBezTo>
                    <a:pt y="4100" x="128777"/>
                    <a:pt y="3920" x="128749"/>
                    <a:pt y="3640" x="128749"/>
                  </a:cubicBezTo>
                  <a:lnTo>
                    <a:pt y="1776" x="128749"/>
                  </a:lnTo>
                  <a:lnTo>
                    <a:pt y="1776" x="129590"/>
                  </a:lnTo>
                  <a:lnTo>
                    <a:pt y="1337" x="129590"/>
                  </a:lnTo>
                  <a:lnTo>
                    <a:pt y="1337" x="128749"/>
                  </a:lnTo>
                  <a:lnTo>
                    <a:pt y="362" x="128749"/>
                  </a:lnTo>
                  <a:close/>
                  <a:moveTo>
                    <a:pt y="1254" x="134242"/>
                  </a:moveTo>
                  <a:cubicBezTo>
                    <a:pt y="1254" x="134045"/>
                    <a:pt y="1305" x="133878"/>
                    <a:pt y="1406" x="133740"/>
                  </a:cubicBezTo>
                  <a:cubicBezTo>
                    <a:pt y="1507" x="133603"/>
                    <a:pt y="1662" x="133491"/>
                    <a:pt y="1871" x="133405"/>
                  </a:cubicBezTo>
                  <a:lnTo>
                    <a:pt y="1337" x="133405"/>
                  </a:lnTo>
                  <a:lnTo>
                    <a:pt y="1337" x="132994"/>
                  </a:lnTo>
                  <a:lnTo>
                    <a:pt y="4771" x="132994"/>
                  </a:lnTo>
                  <a:lnTo>
                    <a:pt y="4771" x="133405"/>
                  </a:lnTo>
                  <a:lnTo>
                    <a:pt y="2962" x="133405"/>
                  </a:lnTo>
                  <a:cubicBezTo>
                    <a:pt y="2574" x="133405"/>
                    <a:pt y="2276" x="133467"/>
                    <a:pt y="2068" x="133590"/>
                  </a:cubicBezTo>
                  <a:cubicBezTo>
                    <a:pt y="1861" x="133714"/>
                    <a:pt y="1757" x="133891"/>
                    <a:pt y="1757" x="134122"/>
                  </a:cubicBezTo>
                  <a:cubicBezTo>
                    <a:pt y="1757" x="134187"/>
                    <a:pt y="1766" x="134247"/>
                    <a:pt y="1783" x="134301"/>
                  </a:cubicBezTo>
                  <a:cubicBezTo>
                    <a:pt y="1801" x="134355"/>
                    <a:pt y="1828" x="134405"/>
                    <a:pt y="1864" x="134451"/>
                  </a:cubicBezTo>
                  <a:lnTo>
                    <a:pt y="1285" x="134449"/>
                  </a:lnTo>
                  <a:cubicBezTo>
                    <a:pt y="1275" x="134407"/>
                    <a:pt y="1267" x="134369"/>
                    <a:pt y="1262" x="134335"/>
                  </a:cubicBezTo>
                  <a:cubicBezTo>
                    <a:pt y="1257" x="134301"/>
                    <a:pt y="1254" x="134270"/>
                    <a:pt y="1254" x="134242"/>
                  </a:cubicBezTo>
                  <a:close/>
                  <a:moveTo>
                    <a:pt y="1254" x="6013"/>
                  </a:moveTo>
                  <a:cubicBezTo>
                    <a:pt y="1254" x="5640"/>
                    <a:pt y="1419" x="5344"/>
                    <a:pt y="1750" x="5124"/>
                  </a:cubicBezTo>
                  <a:cubicBezTo>
                    <a:pt y="2080" x="4904"/>
                    <a:pt y="2526" x="4794"/>
                    <a:pt y="3088" x="4794"/>
                  </a:cubicBezTo>
                  <a:cubicBezTo>
                    <a:pt y="3631" x="4794"/>
                    <a:pt y="4063" x="4910"/>
                    <a:pt y="4382" x="5142"/>
                  </a:cubicBezTo>
                  <a:cubicBezTo>
                    <a:pt y="4700" x="5373"/>
                    <a:pt y="4860" x="5687"/>
                    <a:pt y="4860" x="6084"/>
                  </a:cubicBezTo>
                  <a:cubicBezTo>
                    <a:pt y="4860" x="6243"/>
                    <a:pt y="4837" x="6399"/>
                    <a:pt y="4792" x="6553"/>
                  </a:cubicBezTo>
                  <a:cubicBezTo>
                    <a:pt y="4747" x="6707"/>
                    <a:pt y="4682" x="6857"/>
                    <a:pt y="4596" x="7003"/>
                  </a:cubicBezTo>
                  <a:lnTo>
                    <a:pt y="4063" x="7003"/>
                  </a:lnTo>
                  <a:cubicBezTo>
                    <a:pt y="4169" x="6858"/>
                    <a:pt y="4249" x="6712"/>
                    <a:pt y="4302" x="6565"/>
                  </a:cubicBezTo>
                  <a:cubicBezTo>
                    <a:pt y="4355" x="6418"/>
                    <a:pt y="4382" x="6265"/>
                    <a:pt y="4382" x="6109"/>
                  </a:cubicBezTo>
                  <a:cubicBezTo>
                    <a:pt y="4382" x="5838"/>
                    <a:pt y="4280" x="5626"/>
                    <a:pt y="4077" x="5475"/>
                  </a:cubicBezTo>
                  <a:cubicBezTo>
                    <a:pt y="3873" x="5323"/>
                    <a:pt y="3577" x="5238"/>
                    <a:pt y="3189" x="5220"/>
                  </a:cubicBezTo>
                  <a:lnTo>
                    <a:pt y="3189" x="7099"/>
                  </a:lnTo>
                  <a:lnTo>
                    <a:pt y="2913" x="7099"/>
                  </a:lnTo>
                  <a:cubicBezTo>
                    <a:pt y="2402" x="7099"/>
                    <a:pt y="1998" x="7002"/>
                    <a:pt y="1700" x="6807"/>
                  </a:cubicBezTo>
                  <a:cubicBezTo>
                    <a:pt y="1403" x="6612"/>
                    <a:pt y="1254" x="6348"/>
                    <a:pt y="1254" x="6013"/>
                  </a:cubicBezTo>
                  <a:close/>
                  <a:moveTo>
                    <a:pt y="1254" x="14439"/>
                  </a:moveTo>
                  <a:cubicBezTo>
                    <a:pt y="1254" x="14051"/>
                    <a:pt y="1415" x="13746"/>
                    <a:pt y="1736" x="13523"/>
                  </a:cubicBezTo>
                  <a:cubicBezTo>
                    <a:pt y="2057" x="13301"/>
                    <a:pt y="2497" x="13189"/>
                    <a:pt y="3057" x="13189"/>
                  </a:cubicBezTo>
                  <a:cubicBezTo>
                    <a:pt y="3609" x="13189"/>
                    <a:pt y="4047" x="13299"/>
                    <a:pt y="4372" x="13520"/>
                  </a:cubicBezTo>
                  <a:cubicBezTo>
                    <a:pt y="4697" x="13741"/>
                    <a:pt y="4860" x="14038"/>
                    <a:pt y="4860" x="14413"/>
                  </a:cubicBezTo>
                  <a:cubicBezTo>
                    <a:pt y="4860" x="14550"/>
                    <a:pt y="4841" x="14680"/>
                    <a:pt y="4805" x="14802"/>
                  </a:cubicBezTo>
                  <a:cubicBezTo>
                    <a:pt y="4768" x="14924"/>
                    <a:pt y="4713" x="15042"/>
                    <a:pt y="4639" x="15156"/>
                  </a:cubicBezTo>
                  <a:lnTo>
                    <a:pt y="4118" x="15156"/>
                  </a:lnTo>
                  <a:cubicBezTo>
                    <a:pt y="4206" x="15041"/>
                    <a:pt y="4272" x="14925"/>
                    <a:pt y="4316" x="14809"/>
                  </a:cubicBezTo>
                  <a:cubicBezTo>
                    <a:pt y="4360" x="14693"/>
                    <a:pt y="4382" x="14575"/>
                    <a:pt y="4382" x="14457"/>
                  </a:cubicBezTo>
                  <a:cubicBezTo>
                    <a:pt y="4382" x="14192"/>
                    <a:pt y="4266" x="13986"/>
                    <a:pt y="4034" x="13840"/>
                  </a:cubicBezTo>
                  <a:cubicBezTo>
                    <a:pt y="3802" x="13693"/>
                    <a:pt y="3476" x="13620"/>
                    <a:pt y="3057" x="13620"/>
                  </a:cubicBezTo>
                  <a:cubicBezTo>
                    <a:pt y="2638" x="13620"/>
                    <a:pt y="2313" x="13693"/>
                    <a:pt y="2081" x="13840"/>
                  </a:cubicBezTo>
                  <a:cubicBezTo>
                    <a:pt y="1849" x="13986"/>
                    <a:pt y="1733" x="14192"/>
                    <a:pt y="1733" x="14457"/>
                  </a:cubicBezTo>
                  <a:cubicBezTo>
                    <a:pt y="1733" x="14575"/>
                    <a:pt y="1755" x="14693"/>
                    <a:pt y="1799" x="14809"/>
                  </a:cubicBezTo>
                  <a:cubicBezTo>
                    <a:pt y="1843" x="14925"/>
                    <a:pt y="1908" x="15041"/>
                    <a:pt y="1996" x="15156"/>
                  </a:cubicBezTo>
                  <a:lnTo>
                    <a:pt y="1469" x="15156"/>
                  </a:lnTo>
                  <a:cubicBezTo>
                    <a:pt y="1397" x="15044"/>
                    <a:pt y="1344" x="14928"/>
                    <a:pt y="1308" x="14808"/>
                  </a:cubicBezTo>
                  <a:cubicBezTo>
                    <a:pt y="1272" x="14688"/>
                    <a:pt y="1254" x="14565"/>
                    <a:pt y="1254" x="14439"/>
                  </a:cubicBezTo>
                  <a:close/>
                  <a:moveTo>
                    <a:pt y="1337" x="17608"/>
                  </a:moveTo>
                  <a:lnTo>
                    <a:pt y="3416" x="17608"/>
                  </a:lnTo>
                  <a:cubicBezTo>
                    <a:pt y="3888" x="17608"/>
                    <a:pt y="4247" x="17682"/>
                    <a:pt y="4492" x="17830"/>
                  </a:cubicBezTo>
                  <a:cubicBezTo>
                    <a:pt y="4737" x="17978"/>
                    <a:pt y="4860" x="18195"/>
                    <a:pt y="4860" x="18480"/>
                  </a:cubicBezTo>
                  <a:cubicBezTo>
                    <a:pt y="4860" x="18653"/>
                    <a:pt y="4809" x="18805"/>
                    <a:pt y="4708" x="18936"/>
                  </a:cubicBezTo>
                  <a:cubicBezTo>
                    <a:pt y="4607" x="19067"/>
                    <a:pt y="4452" x="19183"/>
                    <a:pt y="4244" x="19282"/>
                  </a:cubicBezTo>
                  <a:lnTo>
                    <a:pt y="4771" x="19282"/>
                  </a:lnTo>
                  <a:lnTo>
                    <a:pt y="4771" x="19690"/>
                  </a:lnTo>
                  <a:lnTo>
                    <a:pt y="1337" x="19690"/>
                  </a:lnTo>
                  <a:lnTo>
                    <a:pt y="1337" x="19282"/>
                  </a:lnTo>
                  <a:lnTo>
                    <a:pt y="3284" x="19282"/>
                  </a:lnTo>
                  <a:cubicBezTo>
                    <a:pt y="3619" x="19282"/>
                    <a:pt y="3884" x="19218"/>
                    <a:pt y="4078" x="19090"/>
                  </a:cubicBezTo>
                  <a:cubicBezTo>
                    <a:pt y="4272" x="18962"/>
                    <a:pt y="4369" x="18787"/>
                    <a:pt y="4369" x="18567"/>
                  </a:cubicBezTo>
                  <a:cubicBezTo>
                    <a:pt y="4369" x="18383"/>
                    <a:pt y="4288" x="18246"/>
                    <a:pt y="4126" x="18154"/>
                  </a:cubicBezTo>
                  <a:cubicBezTo>
                    <a:pt y="3963" x="18062"/>
                    <a:pt y="3719" x="18016"/>
                    <a:pt y="3394" x="18016"/>
                  </a:cubicBezTo>
                  <a:lnTo>
                    <a:pt y="1337" x="18016"/>
                  </a:lnTo>
                  <a:close/>
                  <a:moveTo>
                    <a:pt y="1254" x="23443"/>
                  </a:moveTo>
                  <a:cubicBezTo>
                    <a:pt y="1254" x="23070"/>
                    <a:pt y="1419" x="22774"/>
                    <a:pt y="1750" x="22554"/>
                  </a:cubicBezTo>
                  <a:cubicBezTo>
                    <a:pt y="2080" x="22334"/>
                    <a:pt y="2526" x="22224"/>
                    <a:pt y="3088" x="22224"/>
                  </a:cubicBezTo>
                  <a:cubicBezTo>
                    <a:pt y="3631" x="22224"/>
                    <a:pt y="4063" x="22340"/>
                    <a:pt y="4382" x="22572"/>
                  </a:cubicBezTo>
                  <a:cubicBezTo>
                    <a:pt y="4700" x="22803"/>
                    <a:pt y="4860" x="23117"/>
                    <a:pt y="4860" x="23514"/>
                  </a:cubicBezTo>
                  <a:cubicBezTo>
                    <a:pt y="4860" x="23673"/>
                    <a:pt y="4837" x="23829"/>
                    <a:pt y="4792" x="23983"/>
                  </a:cubicBezTo>
                  <a:cubicBezTo>
                    <a:pt y="4747" x="24137"/>
                    <a:pt y="4682" x="24287"/>
                    <a:pt y="4596" x="24433"/>
                  </a:cubicBezTo>
                  <a:lnTo>
                    <a:pt y="4063" x="24433"/>
                  </a:lnTo>
                  <a:cubicBezTo>
                    <a:pt y="4169" x="24288"/>
                    <a:pt y="4249" x="24142"/>
                    <a:pt y="4302" x="23995"/>
                  </a:cubicBezTo>
                  <a:cubicBezTo>
                    <a:pt y="4355" x="23848"/>
                    <a:pt y="4382" x="23696"/>
                    <a:pt y="4382" x="23539"/>
                  </a:cubicBezTo>
                  <a:cubicBezTo>
                    <a:pt y="4382" x="23268"/>
                    <a:pt y="4280" x="23056"/>
                    <a:pt y="4077" x="22905"/>
                  </a:cubicBezTo>
                  <a:cubicBezTo>
                    <a:pt y="3873" x="22753"/>
                    <a:pt y="3577" x="22668"/>
                    <a:pt y="3189" x="22650"/>
                  </a:cubicBezTo>
                  <a:lnTo>
                    <a:pt y="3189" x="24529"/>
                  </a:lnTo>
                  <a:lnTo>
                    <a:pt y="2913" x="24529"/>
                  </a:lnTo>
                  <a:cubicBezTo>
                    <a:pt y="2402" x="24529"/>
                    <a:pt y="1998" x="24432"/>
                    <a:pt y="1700" x="24237"/>
                  </a:cubicBezTo>
                  <a:cubicBezTo>
                    <a:pt y="1403" x="24042"/>
                    <a:pt y="1254" x="23778"/>
                    <a:pt y="1254" x="23443"/>
                  </a:cubicBezTo>
                  <a:close/>
                  <a:moveTo>
                    <a:pt y="1254" x="29392"/>
                  </a:moveTo>
                  <a:cubicBezTo>
                    <a:pt y="1254" x="29036"/>
                    <a:pt y="1414" x="28756"/>
                    <a:pt y="1733" x="28554"/>
                  </a:cubicBezTo>
                  <a:cubicBezTo>
                    <a:pt y="2052" x="28352"/>
                    <a:pt y="2493" x="28251"/>
                    <a:pt y="3057" x="28251"/>
                  </a:cubicBezTo>
                  <a:cubicBezTo>
                    <a:pt y="3619" x="28251"/>
                    <a:pt y="4060" x="28352"/>
                    <a:pt y="4380" x="28554"/>
                  </a:cubicBezTo>
                  <a:cubicBezTo>
                    <a:pt y="4700" x="28756"/>
                    <a:pt y="4860" x="29036"/>
                    <a:pt y="4860" x="29392"/>
                  </a:cubicBezTo>
                  <a:cubicBezTo>
                    <a:pt y="4860" x="29748"/>
                    <a:pt y="4700" x="30027"/>
                    <a:pt y="4380" x="30229"/>
                  </a:cubicBezTo>
                  <a:cubicBezTo>
                    <a:pt y="4060" x="30432"/>
                    <a:pt y="3619" x="30534"/>
                    <a:pt y="3057" x="30534"/>
                  </a:cubicBezTo>
                  <a:cubicBezTo>
                    <a:pt y="2493" x="30534"/>
                    <a:pt y="2052" x="30432"/>
                    <a:pt y="1733" x="30229"/>
                  </a:cubicBezTo>
                  <a:cubicBezTo>
                    <a:pt y="1414" x="30027"/>
                    <a:pt y="1254" x="29748"/>
                    <a:pt y="1254" x="29392"/>
                  </a:cubicBezTo>
                  <a:close/>
                  <a:moveTo>
                    <a:pt y="1254" x="33698"/>
                  </a:moveTo>
                  <a:cubicBezTo>
                    <a:pt y="1254" x="33325"/>
                    <a:pt y="1419" x="33029"/>
                    <a:pt y="1750" x="32809"/>
                  </a:cubicBezTo>
                  <a:cubicBezTo>
                    <a:pt y="2080" x="32589"/>
                    <a:pt y="2526" x="32479"/>
                    <a:pt y="3088" x="32479"/>
                  </a:cubicBezTo>
                  <a:cubicBezTo>
                    <a:pt y="3631" x="32479"/>
                    <a:pt y="4063" x="32595"/>
                    <a:pt y="4382" x="32827"/>
                  </a:cubicBezTo>
                  <a:cubicBezTo>
                    <a:pt y="4700" x="33058"/>
                    <a:pt y="4860" x="33372"/>
                    <a:pt y="4860" x="33769"/>
                  </a:cubicBezTo>
                  <a:cubicBezTo>
                    <a:pt y="4860" x="33928"/>
                    <a:pt y="4837" x="34084"/>
                    <a:pt y="4792" x="34238"/>
                  </a:cubicBezTo>
                  <a:cubicBezTo>
                    <a:pt y="4747" x="34392"/>
                    <a:pt y="4682" x="34542"/>
                    <a:pt y="4596" x="34688"/>
                  </a:cubicBezTo>
                  <a:lnTo>
                    <a:pt y="4063" x="34688"/>
                  </a:lnTo>
                  <a:cubicBezTo>
                    <a:pt y="4169" x="34543"/>
                    <a:pt y="4249" x="34397"/>
                    <a:pt y="4302" x="34250"/>
                  </a:cubicBezTo>
                  <a:cubicBezTo>
                    <a:pt y="4355" x="34103"/>
                    <a:pt y="4382" x="33951"/>
                    <a:pt y="4382" x="33794"/>
                  </a:cubicBezTo>
                  <a:cubicBezTo>
                    <a:pt y="4382" x="33523"/>
                    <a:pt y="4280" x="33311"/>
                    <a:pt y="4077" x="33160"/>
                  </a:cubicBezTo>
                  <a:cubicBezTo>
                    <a:pt y="3873" x="33008"/>
                    <a:pt y="3577" x="32923"/>
                    <a:pt y="3189" x="32905"/>
                  </a:cubicBezTo>
                  <a:lnTo>
                    <a:pt y="3189" x="34784"/>
                  </a:lnTo>
                  <a:lnTo>
                    <a:pt y="2913" x="34784"/>
                  </a:lnTo>
                  <a:cubicBezTo>
                    <a:pt y="2402" x="34784"/>
                    <a:pt y="1998" x="34687"/>
                    <a:pt y="1700" x="34492"/>
                  </a:cubicBezTo>
                  <a:cubicBezTo>
                    <a:pt y="1403" x="34297"/>
                    <a:pt y="1254" x="34033"/>
                    <a:pt y="1254" x="33698"/>
                  </a:cubicBezTo>
                  <a:close/>
                  <a:moveTo>
                    <a:pt y="1254" x="46526"/>
                  </a:moveTo>
                  <a:cubicBezTo>
                    <a:pt y="1254" x="46393"/>
                    <a:pt y="1274" x="46256"/>
                    <a:pt y="1314" x="46116"/>
                  </a:cubicBezTo>
                  <a:cubicBezTo>
                    <a:pt y="1354" x="45975"/>
                    <a:pt y="1414" x="45830"/>
                    <a:pt y="1494" x="45680"/>
                  </a:cubicBezTo>
                  <a:lnTo>
                    <a:pt y="2015" x="45680"/>
                  </a:lnTo>
                  <a:cubicBezTo>
                    <a:pt y="1921" x="45805"/>
                    <a:pt y="1850" x="45934"/>
                    <a:pt y="1803" x="46069"/>
                  </a:cubicBezTo>
                  <a:cubicBezTo>
                    <a:pt y="1756" x="46204"/>
                    <a:pt y="1733" x="46342"/>
                    <a:pt y="1733" x="46484"/>
                  </a:cubicBezTo>
                  <a:cubicBezTo>
                    <a:pt y="1733" x="46708"/>
                    <a:pt y="1804" x="46881"/>
                    <a:pt y="1946" x="47005"/>
                  </a:cubicBezTo>
                  <a:cubicBezTo>
                    <a:pt y="2088" x="47128"/>
                    <a:pt y="2289" x="47190"/>
                    <a:pt y="2548" x="47190"/>
                  </a:cubicBezTo>
                  <a:lnTo>
                    <a:pt y="2603" x="47190"/>
                  </a:lnTo>
                  <a:lnTo>
                    <a:pt y="2603" x="46617"/>
                  </a:lnTo>
                  <a:cubicBezTo>
                    <a:pt y="2603" x="46246"/>
                    <a:pt y="2701" x="45966"/>
                    <a:pt y="2898" x="45779"/>
                  </a:cubicBezTo>
                  <a:cubicBezTo>
                    <a:pt y="3094" x="45592"/>
                    <a:pt y="3385" x="45498"/>
                    <a:pt y="3771" x="45498"/>
                  </a:cubicBezTo>
                  <a:cubicBezTo>
                    <a:pt y="4103" x="45498"/>
                    <a:pt y="4367" x="45573"/>
                    <a:pt y="4564" x="45724"/>
                  </a:cubicBezTo>
                  <a:cubicBezTo>
                    <a:pt y="4761" x="45874"/>
                    <a:pt y="4860" x="46076"/>
                    <a:pt y="4860" x="46331"/>
                  </a:cubicBezTo>
                  <a:cubicBezTo>
                    <a:pt y="4860" x="46532"/>
                    <a:pt y="4810" x="46703"/>
                    <a:pt y="4711" x="46842"/>
                  </a:cubicBezTo>
                  <a:cubicBezTo>
                    <a:pt y="4612" x="46981"/>
                    <a:pt y="4458" x="47097"/>
                    <a:pt y="4250" x="47190"/>
                  </a:cubicBezTo>
                  <a:lnTo>
                    <a:pt y="4771" x="47190"/>
                  </a:lnTo>
                  <a:lnTo>
                    <a:pt y="4771" x="47599"/>
                  </a:lnTo>
                  <a:lnTo>
                    <a:pt y="2812" x="47599"/>
                  </a:lnTo>
                  <a:cubicBezTo>
                    <a:pt y="2289" x="47599"/>
                    <a:pt y="1898" x="47510"/>
                    <a:pt y="1641" x="47332"/>
                  </a:cubicBezTo>
                  <a:cubicBezTo>
                    <a:pt y="1383" x="47155"/>
                    <a:pt y="1254" x="46886"/>
                    <a:pt y="1254" x="46526"/>
                  </a:cubicBezTo>
                  <a:close/>
                  <a:moveTo>
                    <a:pt y="1254" x="49231"/>
                  </a:moveTo>
                  <a:cubicBezTo>
                    <a:pt y="1254" x="48926"/>
                    <a:pt y="1342" x="48691"/>
                    <a:pt y="1518" x="48525"/>
                  </a:cubicBezTo>
                  <a:cubicBezTo>
                    <a:pt y="1694" x="48359"/>
                    <a:pt y="1943" x="48276"/>
                    <a:pt y="2266" x="48276"/>
                  </a:cubicBezTo>
                  <a:cubicBezTo>
                    <a:pt y="2532" x="48276"/>
                    <a:pt y="2741" x="48333"/>
                    <a:pt y="2893" x="48445"/>
                  </a:cubicBezTo>
                  <a:cubicBezTo>
                    <a:pt y="3045" x="48558"/>
                    <a:pt y="3158" x="48741"/>
                    <a:pt y="3232" x="48994"/>
                  </a:cubicBezTo>
                  <a:lnTo>
                    <a:pt y="3278" x="49136"/>
                  </a:lnTo>
                  <a:cubicBezTo>
                    <a:pt y="3354" x="49389"/>
                    <a:pt y="3432" x="49553"/>
                    <a:pt y="3514" x="49628"/>
                  </a:cubicBezTo>
                  <a:cubicBezTo>
                    <a:pt y="3596" x="49702"/>
                    <a:pt y="3713" x="49740"/>
                    <a:pt y="3867" x="49740"/>
                  </a:cubicBezTo>
                  <a:cubicBezTo>
                    <a:pt y="4032" x="49740"/>
                    <a:pt y="4160" x="49688"/>
                    <a:pt y="4251" x="49584"/>
                  </a:cubicBezTo>
                  <a:cubicBezTo>
                    <a:pt y="4342" x="49481"/>
                    <a:pt y="4388" x="49333"/>
                    <a:pt y="4388" x="49140"/>
                  </a:cubicBezTo>
                  <a:cubicBezTo>
                    <a:pt y="4388" x="48997"/>
                    <a:pt y="4361" x="48852"/>
                    <a:pt y="4306" x="48705"/>
                  </a:cubicBezTo>
                  <a:cubicBezTo>
                    <a:pt y="4252" x="48558"/>
                    <a:pt y="4171" x="48410"/>
                    <a:pt y="4063" x="48259"/>
                  </a:cubicBezTo>
                  <a:lnTo>
                    <a:pt y="4645" x="48259"/>
                  </a:lnTo>
                  <a:cubicBezTo>
                    <a:pt y="4717" x="48419"/>
                    <a:pt y="4770" x="48571"/>
                    <a:pt y="4806" x="48715"/>
                  </a:cubicBezTo>
                  <a:cubicBezTo>
                    <a:pt y="4842" x="48859"/>
                    <a:pt y="4860" x="48998"/>
                    <a:pt y="4860" x="49131"/>
                  </a:cubicBezTo>
                  <a:cubicBezTo>
                    <a:pt y="4860" x="49451"/>
                    <a:pt y="4767" x="49702"/>
                    <a:pt y="4581" x="49885"/>
                  </a:cubicBezTo>
                  <a:cubicBezTo>
                    <a:pt y="4395" x="50068"/>
                    <a:pt y="4142" x="50159"/>
                    <a:pt y="3824" x="50159"/>
                  </a:cubicBezTo>
                  <a:cubicBezTo>
                    <a:pt y="3544" x="50159"/>
                    <a:pt y="3325" x="50098"/>
                    <a:pt y="3169" x="49976"/>
                  </a:cubicBezTo>
                  <a:cubicBezTo>
                    <a:pt y="3013" x="49854"/>
                    <a:pt y="2892" x="49648"/>
                    <a:pt y="2806" x="49358"/>
                  </a:cubicBezTo>
                  <a:lnTo>
                    <a:pt y="2763" x="49218"/>
                  </a:lnTo>
                  <a:cubicBezTo>
                    <a:pt y="2695" x="48999"/>
                    <a:pt y="2624" x="48853"/>
                    <a:pt y="2550" x="48780"/>
                  </a:cubicBezTo>
                  <a:cubicBezTo>
                    <a:pt y="2475" x="48708"/>
                    <a:pt y="2372" x="48672"/>
                    <a:pt y="2242" x="48672"/>
                  </a:cubicBezTo>
                  <a:cubicBezTo>
                    <a:pt y="2070" x="48672"/>
                    <a:pt y="1941" x="48722"/>
                    <a:pt y="1855" x="48824"/>
                  </a:cubicBezTo>
                  <a:cubicBezTo>
                    <a:pt y="1769" x="48925"/>
                    <a:pt y="1727" x="49077"/>
                    <a:pt y="1727" x="49280"/>
                  </a:cubicBezTo>
                  <a:cubicBezTo>
                    <a:pt y="1727" x="49413"/>
                    <a:pt y="1747" x="49542"/>
                    <a:pt y="1788" x="49666"/>
                  </a:cubicBezTo>
                  <a:cubicBezTo>
                    <a:pt y="1829" x="49791"/>
                    <a:pt y="1890" x="49911"/>
                    <a:pt y="1972" x="50026"/>
                  </a:cubicBezTo>
                  <a:lnTo>
                    <a:pt y="1438" x="50026"/>
                  </a:lnTo>
                  <a:cubicBezTo>
                    <a:pt y="1377" x="49914"/>
                    <a:pt y="1331" x="49791"/>
                    <a:pt y="1300" x="49658"/>
                  </a:cubicBezTo>
                  <a:cubicBezTo>
                    <a:pt y="1270" x="49524"/>
                    <a:pt y="1254" x="49382"/>
                    <a:pt y="1254" x="49231"/>
                  </a:cubicBezTo>
                  <a:close/>
                  <a:moveTo>
                    <a:pt y="1254" x="55502"/>
                  </a:moveTo>
                  <a:cubicBezTo>
                    <a:pt y="1254" x="55129"/>
                    <a:pt y="1419" x="54833"/>
                    <a:pt y="1750" x="54613"/>
                  </a:cubicBezTo>
                  <a:cubicBezTo>
                    <a:pt y="2080" x="54393"/>
                    <a:pt y="2526" x="54283"/>
                    <a:pt y="3088" x="54283"/>
                  </a:cubicBezTo>
                  <a:cubicBezTo>
                    <a:pt y="3631" x="54283"/>
                    <a:pt y="4063" x="54399"/>
                    <a:pt y="4382" x="54631"/>
                  </a:cubicBezTo>
                  <a:cubicBezTo>
                    <a:pt y="4700" x="54862"/>
                    <a:pt y="4860" x="55176"/>
                    <a:pt y="4860" x="55573"/>
                  </a:cubicBezTo>
                  <a:cubicBezTo>
                    <a:pt y="4860" x="55732"/>
                    <a:pt y="4837" x="55888"/>
                    <a:pt y="4792" x="56042"/>
                  </a:cubicBezTo>
                  <a:cubicBezTo>
                    <a:pt y="4747" x="56196"/>
                    <a:pt y="4682" x="56346"/>
                    <a:pt y="4596" x="56492"/>
                  </a:cubicBezTo>
                  <a:lnTo>
                    <a:pt y="4063" x="56492"/>
                  </a:lnTo>
                  <a:cubicBezTo>
                    <a:pt y="4169" x="56347"/>
                    <a:pt y="4249" x="56201"/>
                    <a:pt y="4302" x="56054"/>
                  </a:cubicBezTo>
                  <a:cubicBezTo>
                    <a:pt y="4355" x="55907"/>
                    <a:pt y="4382" x="55754"/>
                    <a:pt y="4382" x="55598"/>
                  </a:cubicBezTo>
                  <a:cubicBezTo>
                    <a:pt y="4382" x="55327"/>
                    <a:pt y="4280" x="55115"/>
                    <a:pt y="4077" x="54964"/>
                  </a:cubicBezTo>
                  <a:cubicBezTo>
                    <a:pt y="3873" x="54812"/>
                    <a:pt y="3577" x="54727"/>
                    <a:pt y="3189" x="54709"/>
                  </a:cubicBezTo>
                  <a:lnTo>
                    <a:pt y="3189" x="56588"/>
                  </a:lnTo>
                  <a:lnTo>
                    <a:pt y="2913" x="56588"/>
                  </a:lnTo>
                  <a:cubicBezTo>
                    <a:pt y="2402" x="56588"/>
                    <a:pt y="1998" x="56491"/>
                    <a:pt y="1700" x="56296"/>
                  </a:cubicBezTo>
                  <a:cubicBezTo>
                    <a:pt y="1403" x="56101"/>
                    <a:pt y="1254" x="55837"/>
                    <a:pt y="1254" x="55502"/>
                  </a:cubicBezTo>
                  <a:close/>
                  <a:moveTo>
                    <a:pt y="0" x="60341"/>
                  </a:moveTo>
                  <a:lnTo>
                    <a:pt y="1858" x="60341"/>
                  </a:lnTo>
                  <a:cubicBezTo>
                    <a:pt y="1654" x="60255"/>
                    <a:pt y="1502" x="60147"/>
                    <a:pt y="1403" x="60016"/>
                  </a:cubicBezTo>
                  <a:cubicBezTo>
                    <a:pt y="1304" x="59885"/>
                    <a:pt y="1254" x="59728"/>
                    <a:pt y="1254" x="59544"/>
                  </a:cubicBezTo>
                  <a:cubicBezTo>
                    <a:pt y="1254" x="59244"/>
                    <a:pt y="1420" x="58999"/>
                    <a:pt y="1751" x="58810"/>
                  </a:cubicBezTo>
                  <a:cubicBezTo>
                    <a:pt y="2082" x="58622"/>
                    <a:pt y="2518" x="58527"/>
                    <a:pt y="3057" x="58527"/>
                  </a:cubicBezTo>
                  <a:cubicBezTo>
                    <a:pt y="3597" x="58527"/>
                    <a:pt y="4032" x="58622"/>
                    <a:pt y="4363" x="58810"/>
                  </a:cubicBezTo>
                  <a:cubicBezTo>
                    <a:pt y="4694" x="58999"/>
                    <a:pt y="4860" x="59244"/>
                    <a:pt y="4860" x="59544"/>
                  </a:cubicBezTo>
                  <a:cubicBezTo>
                    <a:pt y="4860" x="59728"/>
                    <a:pt y="4810" x="59885"/>
                    <a:pt y="4711" x="60016"/>
                  </a:cubicBezTo>
                  <a:cubicBezTo>
                    <a:pt y="4612" x="60147"/>
                    <a:pt y="4460" x="60255"/>
                    <a:pt y="4256" x="60341"/>
                  </a:cubicBezTo>
                  <a:lnTo>
                    <a:pt y="4771" x="60341"/>
                  </a:lnTo>
                  <a:lnTo>
                    <a:pt y="4771" x="60750"/>
                  </a:lnTo>
                  <a:lnTo>
                    <a:pt y="0" x="60750"/>
                  </a:lnTo>
                  <a:close/>
                  <a:moveTo>
                    <a:pt y="1254" x="67099"/>
                  </a:moveTo>
                  <a:cubicBezTo>
                    <a:pt y="1254" x="66726"/>
                    <a:pt y="1419" x="66430"/>
                    <a:pt y="1750" x="66210"/>
                  </a:cubicBezTo>
                  <a:cubicBezTo>
                    <a:pt y="2080" x="65990"/>
                    <a:pt y="2526" x="65880"/>
                    <a:pt y="3088" x="65880"/>
                  </a:cubicBezTo>
                  <a:cubicBezTo>
                    <a:pt y="3631" x="65880"/>
                    <a:pt y="4063" x="65996"/>
                    <a:pt y="4382" x="66228"/>
                  </a:cubicBezTo>
                  <a:cubicBezTo>
                    <a:pt y="4700" x="66459"/>
                    <a:pt y="4860" x="66773"/>
                    <a:pt y="4860" x="67170"/>
                  </a:cubicBezTo>
                  <a:cubicBezTo>
                    <a:pt y="4860" x="67329"/>
                    <a:pt y="4837" x="67485"/>
                    <a:pt y="4792" x="67639"/>
                  </a:cubicBezTo>
                  <a:cubicBezTo>
                    <a:pt y="4747" x="67793"/>
                    <a:pt y="4682" x="67943"/>
                    <a:pt y="4596" x="68089"/>
                  </a:cubicBezTo>
                  <a:lnTo>
                    <a:pt y="4063" x="68089"/>
                  </a:lnTo>
                  <a:cubicBezTo>
                    <a:pt y="4169" x="67944"/>
                    <a:pt y="4249" x="67798"/>
                    <a:pt y="4302" x="67651"/>
                  </a:cubicBezTo>
                  <a:cubicBezTo>
                    <a:pt y="4355" x="67504"/>
                    <a:pt y="4382" x="67351"/>
                    <a:pt y="4382" x="67195"/>
                  </a:cubicBezTo>
                  <a:cubicBezTo>
                    <a:pt y="4382" x="66924"/>
                    <a:pt y="4280" x="66712"/>
                    <a:pt y="4077" x="66561"/>
                  </a:cubicBezTo>
                  <a:cubicBezTo>
                    <a:pt y="3873" x="66409"/>
                    <a:pt y="3577" x="66324"/>
                    <a:pt y="3189" x="66306"/>
                  </a:cubicBezTo>
                  <a:lnTo>
                    <a:pt y="3189" x="68185"/>
                  </a:lnTo>
                  <a:lnTo>
                    <a:pt y="2913" x="68185"/>
                  </a:lnTo>
                  <a:cubicBezTo>
                    <a:pt y="2402" x="68185"/>
                    <a:pt y="1998" x="68088"/>
                    <a:pt y="1700" x="67893"/>
                  </a:cubicBezTo>
                  <a:cubicBezTo>
                    <a:pt y="1403" x="67698"/>
                    <a:pt y="1254" x="67434"/>
                    <a:pt y="1254" x="67099"/>
                  </a:cubicBezTo>
                  <a:close/>
                  <a:moveTo>
                    <a:pt y="1254" x="71767"/>
                  </a:moveTo>
                  <a:cubicBezTo>
                    <a:pt y="1254" x="71394"/>
                    <a:pt y="1419" x="71098"/>
                    <a:pt y="1750" x="70878"/>
                  </a:cubicBezTo>
                  <a:cubicBezTo>
                    <a:pt y="2080" x="70658"/>
                    <a:pt y="2526" x="70548"/>
                    <a:pt y="3088" x="70548"/>
                  </a:cubicBezTo>
                  <a:cubicBezTo>
                    <a:pt y="3631" x="70548"/>
                    <a:pt y="4063" x="70664"/>
                    <a:pt y="4382" x="70896"/>
                  </a:cubicBezTo>
                  <a:cubicBezTo>
                    <a:pt y="4700" x="71127"/>
                    <a:pt y="4860" x="71441"/>
                    <a:pt y="4860" x="71838"/>
                  </a:cubicBezTo>
                  <a:cubicBezTo>
                    <a:pt y="4860" x="71997"/>
                    <a:pt y="4837" x="72153"/>
                    <a:pt y="4792" x="72307"/>
                  </a:cubicBezTo>
                  <a:cubicBezTo>
                    <a:pt y="4747" x="72461"/>
                    <a:pt y="4682" x="72611"/>
                    <a:pt y="4596" x="72757"/>
                  </a:cubicBezTo>
                  <a:lnTo>
                    <a:pt y="4063" x="72757"/>
                  </a:lnTo>
                  <a:cubicBezTo>
                    <a:pt y="4169" x="72612"/>
                    <a:pt y="4249" x="72466"/>
                    <a:pt y="4302" x="72319"/>
                  </a:cubicBezTo>
                  <a:cubicBezTo>
                    <a:pt y="4355" x="72172"/>
                    <a:pt y="4382" x="72019"/>
                    <a:pt y="4382" x="71863"/>
                  </a:cubicBezTo>
                  <a:cubicBezTo>
                    <a:pt y="4382" x="71592"/>
                    <a:pt y="4280" x="71380"/>
                    <a:pt y="4077" x="71229"/>
                  </a:cubicBezTo>
                  <a:cubicBezTo>
                    <a:pt y="3873" x="71077"/>
                    <a:pt y="3577" x="70992"/>
                    <a:pt y="3189" x="70974"/>
                  </a:cubicBezTo>
                  <a:lnTo>
                    <a:pt y="3189" x="72853"/>
                  </a:lnTo>
                  <a:lnTo>
                    <a:pt y="2913" x="72853"/>
                  </a:lnTo>
                  <a:cubicBezTo>
                    <a:pt y="2402" x="72853"/>
                    <a:pt y="1998" x="72756"/>
                    <a:pt y="1700" x="72561"/>
                  </a:cubicBezTo>
                  <a:cubicBezTo>
                    <a:pt y="1403" x="72366"/>
                    <a:pt y="1254" x="72102"/>
                    <a:pt y="1254" x="71767"/>
                  </a:cubicBezTo>
                  <a:close/>
                  <a:moveTo>
                    <a:pt y="1254" x="80676"/>
                  </a:moveTo>
                  <a:cubicBezTo>
                    <a:pt y="1254" x="80303"/>
                    <a:pt y="1419" x="80007"/>
                    <a:pt y="1750" x="79787"/>
                  </a:cubicBezTo>
                  <a:cubicBezTo>
                    <a:pt y="2080" x="79567"/>
                    <a:pt y="2526" x="79457"/>
                    <a:pt y="3088" x="79457"/>
                  </a:cubicBezTo>
                  <a:cubicBezTo>
                    <a:pt y="3631" x="79457"/>
                    <a:pt y="4063" x="79573"/>
                    <a:pt y="4382" x="79805"/>
                  </a:cubicBezTo>
                  <a:cubicBezTo>
                    <a:pt y="4700" x="80036"/>
                    <a:pt y="4860" x="80350"/>
                    <a:pt y="4860" x="80747"/>
                  </a:cubicBezTo>
                  <a:cubicBezTo>
                    <a:pt y="4860" x="80906"/>
                    <a:pt y="4837" x="81062"/>
                    <a:pt y="4792" x="81216"/>
                  </a:cubicBezTo>
                  <a:cubicBezTo>
                    <a:pt y="4747" x="81370"/>
                    <a:pt y="4682" x="81520"/>
                    <a:pt y="4596" x="81666"/>
                  </a:cubicBezTo>
                  <a:lnTo>
                    <a:pt y="4063" x="81666"/>
                  </a:lnTo>
                  <a:cubicBezTo>
                    <a:pt y="4169" x="81521"/>
                    <a:pt y="4249" x="81375"/>
                    <a:pt y="4302" x="81228"/>
                  </a:cubicBezTo>
                  <a:cubicBezTo>
                    <a:pt y="4355" x="81081"/>
                    <a:pt y="4382" x="80928"/>
                    <a:pt y="4382" x="80772"/>
                  </a:cubicBezTo>
                  <a:cubicBezTo>
                    <a:pt y="4382" x="80501"/>
                    <a:pt y="4280" x="80289"/>
                    <a:pt y="4077" x="80138"/>
                  </a:cubicBezTo>
                  <a:cubicBezTo>
                    <a:pt y="3873" x="79986"/>
                    <a:pt y="3577" x="79901"/>
                    <a:pt y="3189" x="79883"/>
                  </a:cubicBezTo>
                  <a:lnTo>
                    <a:pt y="3189" x="81762"/>
                  </a:lnTo>
                  <a:lnTo>
                    <a:pt y="2913" x="81762"/>
                  </a:lnTo>
                  <a:cubicBezTo>
                    <a:pt y="2402" x="81762"/>
                    <a:pt y="1998" x="81665"/>
                    <a:pt y="1700" x="81470"/>
                  </a:cubicBezTo>
                  <a:cubicBezTo>
                    <a:pt y="1403" x="81275"/>
                    <a:pt y="1254" x="81011"/>
                    <a:pt y="1254" x="80676"/>
                  </a:cubicBezTo>
                  <a:close/>
                  <a:moveTo>
                    <a:pt y="1254" x="84738"/>
                  </a:moveTo>
                  <a:cubicBezTo>
                    <a:pt y="1254" x="84365"/>
                    <a:pt y="1419" x="84069"/>
                    <a:pt y="1750" x="83849"/>
                  </a:cubicBezTo>
                  <a:cubicBezTo>
                    <a:pt y="2080" x="83629"/>
                    <a:pt y="2526" x="83519"/>
                    <a:pt y="3088" x="83519"/>
                  </a:cubicBezTo>
                  <a:cubicBezTo>
                    <a:pt y="3631" x="83519"/>
                    <a:pt y="4063" x="83635"/>
                    <a:pt y="4382" x="83867"/>
                  </a:cubicBezTo>
                  <a:cubicBezTo>
                    <a:pt y="4700" x="84098"/>
                    <a:pt y="4860" x="84412"/>
                    <a:pt y="4860" x="84809"/>
                  </a:cubicBezTo>
                  <a:cubicBezTo>
                    <a:pt y="4860" x="84968"/>
                    <a:pt y="4837" x="85124"/>
                    <a:pt y="4792" x="85278"/>
                  </a:cubicBezTo>
                  <a:cubicBezTo>
                    <a:pt y="4747" x="85432"/>
                    <a:pt y="4682" x="85582"/>
                    <a:pt y="4596" x="85728"/>
                  </a:cubicBezTo>
                  <a:lnTo>
                    <a:pt y="4063" x="85728"/>
                  </a:lnTo>
                  <a:cubicBezTo>
                    <a:pt y="4169" x="85583"/>
                    <a:pt y="4249" x="85437"/>
                    <a:pt y="4302" x="85290"/>
                  </a:cubicBezTo>
                  <a:cubicBezTo>
                    <a:pt y="4355" x="85143"/>
                    <a:pt y="4382" x="84990"/>
                    <a:pt y="4382" x="84834"/>
                  </a:cubicBezTo>
                  <a:cubicBezTo>
                    <a:pt y="4382" x="84563"/>
                    <a:pt y="4280" x="84351"/>
                    <a:pt y="4077" x="84200"/>
                  </a:cubicBezTo>
                  <a:cubicBezTo>
                    <a:pt y="3873" x="84048"/>
                    <a:pt y="3577" x="83963"/>
                    <a:pt y="3189" x="83945"/>
                  </a:cubicBezTo>
                  <a:lnTo>
                    <a:pt y="3189" x="85824"/>
                  </a:lnTo>
                  <a:lnTo>
                    <a:pt y="2913" x="85824"/>
                  </a:lnTo>
                  <a:cubicBezTo>
                    <a:pt y="2402" x="85824"/>
                    <a:pt y="1998" x="85727"/>
                    <a:pt y="1700" x="85532"/>
                  </a:cubicBezTo>
                  <a:cubicBezTo>
                    <a:pt y="1403" x="85337"/>
                    <a:pt y="1254" x="85073"/>
                    <a:pt y="1254" x="84738"/>
                  </a:cubicBezTo>
                  <a:close/>
                  <a:moveTo>
                    <a:pt y="1254" x="91966"/>
                  </a:moveTo>
                  <a:cubicBezTo>
                    <a:pt y="1254" x="91593"/>
                    <a:pt y="1419" x="91297"/>
                    <a:pt y="1750" x="91077"/>
                  </a:cubicBezTo>
                  <a:cubicBezTo>
                    <a:pt y="2080" x="90857"/>
                    <a:pt y="2526" x="90747"/>
                    <a:pt y="3088" x="90747"/>
                  </a:cubicBezTo>
                  <a:cubicBezTo>
                    <a:pt y="3631" x="90747"/>
                    <a:pt y="4063" x="90863"/>
                    <a:pt y="4382" x="91095"/>
                  </a:cubicBezTo>
                  <a:cubicBezTo>
                    <a:pt y="4700" x="91326"/>
                    <a:pt y="4860" x="91640"/>
                    <a:pt y="4860" x="92037"/>
                  </a:cubicBezTo>
                  <a:cubicBezTo>
                    <a:pt y="4860" x="92196"/>
                    <a:pt y="4837" x="92352"/>
                    <a:pt y="4792" x="92506"/>
                  </a:cubicBezTo>
                  <a:cubicBezTo>
                    <a:pt y="4747" x="92660"/>
                    <a:pt y="4682" x="92810"/>
                    <a:pt y="4596" x="92956"/>
                  </a:cubicBezTo>
                  <a:lnTo>
                    <a:pt y="4063" x="92956"/>
                  </a:lnTo>
                  <a:cubicBezTo>
                    <a:pt y="4169" x="92811"/>
                    <a:pt y="4249" x="92665"/>
                    <a:pt y="4302" x="92518"/>
                  </a:cubicBezTo>
                  <a:cubicBezTo>
                    <a:pt y="4355" x="92371"/>
                    <a:pt y="4382" x="92218"/>
                    <a:pt y="4382" x="92062"/>
                  </a:cubicBezTo>
                  <a:cubicBezTo>
                    <a:pt y="4382" x="91791"/>
                    <a:pt y="4280" x="91579"/>
                    <a:pt y="4077" x="91428"/>
                  </a:cubicBezTo>
                  <a:cubicBezTo>
                    <a:pt y="3873" x="91276"/>
                    <a:pt y="3577" x="91191"/>
                    <a:pt y="3189" x="91173"/>
                  </a:cubicBezTo>
                  <a:lnTo>
                    <a:pt y="3189" x="93052"/>
                  </a:lnTo>
                  <a:lnTo>
                    <a:pt y="2913" x="93052"/>
                  </a:lnTo>
                  <a:cubicBezTo>
                    <a:pt y="2402" x="93052"/>
                    <a:pt y="1998" x="92955"/>
                    <a:pt y="1700" x="92760"/>
                  </a:cubicBezTo>
                  <a:cubicBezTo>
                    <a:pt y="1403" x="92565"/>
                    <a:pt y="1254" x="92301"/>
                    <a:pt y="1254" x="91966"/>
                  </a:cubicBezTo>
                  <a:close/>
                  <a:moveTo>
                    <a:pt y="1254" x="99178"/>
                  </a:moveTo>
                  <a:cubicBezTo>
                    <a:pt y="1254" x="98873"/>
                    <a:pt y="1342" x="98638"/>
                    <a:pt y="1518" x="98472"/>
                  </a:cubicBezTo>
                  <a:cubicBezTo>
                    <a:pt y="1694" x="98306"/>
                    <a:pt y="1943" x="98223"/>
                    <a:pt y="2266" x="98223"/>
                  </a:cubicBezTo>
                  <a:cubicBezTo>
                    <a:pt y="2532" x="98223"/>
                    <a:pt y="2741" x="98280"/>
                    <a:pt y="2893" x="98392"/>
                  </a:cubicBezTo>
                  <a:cubicBezTo>
                    <a:pt y="3045" x="98505"/>
                    <a:pt y="3158" x="98688"/>
                    <a:pt y="3232" x="98941"/>
                  </a:cubicBezTo>
                  <a:lnTo>
                    <a:pt y="3278" x="99083"/>
                  </a:lnTo>
                  <a:cubicBezTo>
                    <a:pt y="3354" x="99336"/>
                    <a:pt y="3432" x="99500"/>
                    <a:pt y="3514" x="99575"/>
                  </a:cubicBezTo>
                  <a:cubicBezTo>
                    <a:pt y="3596" x="99649"/>
                    <a:pt y="3713" x="99687"/>
                    <a:pt y="3867" x="99687"/>
                  </a:cubicBezTo>
                  <a:cubicBezTo>
                    <a:pt y="4032" x="99687"/>
                    <a:pt y="4160" x="99635"/>
                    <a:pt y="4251" x="99531"/>
                  </a:cubicBezTo>
                  <a:cubicBezTo>
                    <a:pt y="4342" x="99428"/>
                    <a:pt y="4388" x="99280"/>
                    <a:pt y="4388" x="99087"/>
                  </a:cubicBezTo>
                  <a:cubicBezTo>
                    <a:pt y="4388" x="98944"/>
                    <a:pt y="4361" x="98799"/>
                    <a:pt y="4306" x="98652"/>
                  </a:cubicBezTo>
                  <a:cubicBezTo>
                    <a:pt y="4252" x="98505"/>
                    <a:pt y="4171" x="98357"/>
                    <a:pt y="4063" x="98206"/>
                  </a:cubicBezTo>
                  <a:lnTo>
                    <a:pt y="4645" x="98206"/>
                  </a:lnTo>
                  <a:cubicBezTo>
                    <a:pt y="4717" x="98366"/>
                    <a:pt y="4770" x="98518"/>
                    <a:pt y="4806" x="98662"/>
                  </a:cubicBezTo>
                  <a:cubicBezTo>
                    <a:pt y="4842" x="98806"/>
                    <a:pt y="4860" x="98945"/>
                    <a:pt y="4860" x="99078"/>
                  </a:cubicBezTo>
                  <a:cubicBezTo>
                    <a:pt y="4860" x="99398"/>
                    <a:pt y="4767" x="99649"/>
                    <a:pt y="4581" x="99832"/>
                  </a:cubicBezTo>
                  <a:cubicBezTo>
                    <a:pt y="4395" x="100015"/>
                    <a:pt y="4142" x="100106"/>
                    <a:pt y="3824" x="100106"/>
                  </a:cubicBezTo>
                  <a:cubicBezTo>
                    <a:pt y="3544" x="100106"/>
                    <a:pt y="3325" x="100045"/>
                    <a:pt y="3169" x="99923"/>
                  </a:cubicBezTo>
                  <a:cubicBezTo>
                    <a:pt y="3013" x="99801"/>
                    <a:pt y="2892" x="99595"/>
                    <a:pt y="2806" x="99305"/>
                  </a:cubicBezTo>
                  <a:lnTo>
                    <a:pt y="2763" x="99165"/>
                  </a:lnTo>
                  <a:cubicBezTo>
                    <a:pt y="2695" x="98946"/>
                    <a:pt y="2624" x="98800"/>
                    <a:pt y="2550" x="98727"/>
                  </a:cubicBezTo>
                  <a:cubicBezTo>
                    <a:pt y="2475" x="98655"/>
                    <a:pt y="2372" x="98619"/>
                    <a:pt y="2242" x="98619"/>
                  </a:cubicBezTo>
                  <a:cubicBezTo>
                    <a:pt y="2070" x="98619"/>
                    <a:pt y="1941" x="98669"/>
                    <a:pt y="1855" x="98771"/>
                  </a:cubicBezTo>
                  <a:cubicBezTo>
                    <a:pt y="1769" x="98872"/>
                    <a:pt y="1727" x="99024"/>
                    <a:pt y="1727" x="99227"/>
                  </a:cubicBezTo>
                  <a:cubicBezTo>
                    <a:pt y="1727" x="99360"/>
                    <a:pt y="1747" x="99489"/>
                    <a:pt y="1788" x="99613"/>
                  </a:cubicBezTo>
                  <a:cubicBezTo>
                    <a:pt y="1829" x="99738"/>
                    <a:pt y="1890" x="99858"/>
                    <a:pt y="1972" x="99973"/>
                  </a:cubicBezTo>
                  <a:lnTo>
                    <a:pt y="1438" x="99973"/>
                  </a:lnTo>
                  <a:cubicBezTo>
                    <a:pt y="1377" x="99861"/>
                    <a:pt y="1331" x="99738"/>
                    <a:pt y="1300" x="99605"/>
                  </a:cubicBezTo>
                  <a:cubicBezTo>
                    <a:pt y="1270" x="99471"/>
                    <a:pt y="1254" x="99329"/>
                    <a:pt y="1254" x="99178"/>
                  </a:cubicBezTo>
                  <a:close/>
                  <a:moveTo>
                    <a:pt y="1254" x="103166"/>
                  </a:moveTo>
                  <a:cubicBezTo>
                    <a:pt y="1254" x="102810"/>
                    <a:pt y="1414" x="102530"/>
                    <a:pt y="1733" x="102328"/>
                  </a:cubicBezTo>
                  <a:cubicBezTo>
                    <a:pt y="2052" x="102126"/>
                    <a:pt y="2493" x="102025"/>
                    <a:pt y="3057" x="102025"/>
                  </a:cubicBezTo>
                  <a:cubicBezTo>
                    <a:pt y="3619" x="102025"/>
                    <a:pt y="4060" x="102126"/>
                    <a:pt y="4380" x="102328"/>
                  </a:cubicBezTo>
                  <a:cubicBezTo>
                    <a:pt y="4700" x="102530"/>
                    <a:pt y="4860" x="102810"/>
                    <a:pt y="4860" x="103166"/>
                  </a:cubicBezTo>
                  <a:cubicBezTo>
                    <a:pt y="4860" x="103522"/>
                    <a:pt y="4700" x="103801"/>
                    <a:pt y="4380" x="104003"/>
                  </a:cubicBezTo>
                  <a:cubicBezTo>
                    <a:pt y="4060" x="104206"/>
                    <a:pt y="3619" x="104308"/>
                    <a:pt y="3057" x="104308"/>
                  </a:cubicBezTo>
                  <a:cubicBezTo>
                    <a:pt y="2493" x="104308"/>
                    <a:pt y="2052" x="104206"/>
                    <a:pt y="1733" x="104003"/>
                  </a:cubicBezTo>
                  <a:cubicBezTo>
                    <a:pt y="1414" x="103801"/>
                    <a:pt y="1254" x="103522"/>
                    <a:pt y="1254" x="103166"/>
                  </a:cubicBezTo>
                  <a:close/>
                  <a:moveTo>
                    <a:pt y="1254" x="113738"/>
                  </a:moveTo>
                  <a:cubicBezTo>
                    <a:pt y="1254" x="113365"/>
                    <a:pt y="1419" x="113069"/>
                    <a:pt y="1750" x="112849"/>
                  </a:cubicBezTo>
                  <a:cubicBezTo>
                    <a:pt y="2080" x="112629"/>
                    <a:pt y="2526" x="112519"/>
                    <a:pt y="3088" x="112519"/>
                  </a:cubicBezTo>
                  <a:cubicBezTo>
                    <a:pt y="3631" x="112519"/>
                    <a:pt y="4063" x="112635"/>
                    <a:pt y="4382" x="112867"/>
                  </a:cubicBezTo>
                  <a:cubicBezTo>
                    <a:pt y="4700" x="113098"/>
                    <a:pt y="4860" x="113412"/>
                    <a:pt y="4860" x="113809"/>
                  </a:cubicBezTo>
                  <a:cubicBezTo>
                    <a:pt y="4860" x="113968"/>
                    <a:pt y="4837" x="114124"/>
                    <a:pt y="4792" x="114278"/>
                  </a:cubicBezTo>
                  <a:cubicBezTo>
                    <a:pt y="4747" x="114432"/>
                    <a:pt y="4682" x="114582"/>
                    <a:pt y="4596" x="114728"/>
                  </a:cubicBezTo>
                  <a:lnTo>
                    <a:pt y="4063" x="114728"/>
                  </a:lnTo>
                  <a:cubicBezTo>
                    <a:pt y="4169" x="114583"/>
                    <a:pt y="4249" x="114437"/>
                    <a:pt y="4302" x="114290"/>
                  </a:cubicBezTo>
                  <a:cubicBezTo>
                    <a:pt y="4355" x="114143"/>
                    <a:pt y="4382" x="113990"/>
                    <a:pt y="4382" x="113834"/>
                  </a:cubicBezTo>
                  <a:cubicBezTo>
                    <a:pt y="4382" x="113563"/>
                    <a:pt y="4280" x="113351"/>
                    <a:pt y="4077" x="113200"/>
                  </a:cubicBezTo>
                  <a:cubicBezTo>
                    <a:pt y="3873" x="113048"/>
                    <a:pt y="3577" x="112963"/>
                    <a:pt y="3189" x="112945"/>
                  </a:cubicBezTo>
                  <a:lnTo>
                    <a:pt y="3189" x="114824"/>
                  </a:lnTo>
                  <a:lnTo>
                    <a:pt y="2913" x="114824"/>
                  </a:lnTo>
                  <a:cubicBezTo>
                    <a:pt y="2402" x="114824"/>
                    <a:pt y="1998" x="114727"/>
                    <a:pt y="1700" x="114532"/>
                  </a:cubicBezTo>
                  <a:cubicBezTo>
                    <a:pt y="1403" x="114337"/>
                    <a:pt y="1254" x="114073"/>
                    <a:pt y="1254" x="113738"/>
                  </a:cubicBezTo>
                  <a:close/>
                  <a:moveTo>
                    <a:pt y="1254" x="117731"/>
                  </a:moveTo>
                  <a:cubicBezTo>
                    <a:pt y="1254" x="117426"/>
                    <a:pt y="1342" x="117191"/>
                    <a:pt y="1518" x="117025"/>
                  </a:cubicBezTo>
                  <a:cubicBezTo>
                    <a:pt y="1694" x="116859"/>
                    <a:pt y="1943" x="116776"/>
                    <a:pt y="2266" x="116776"/>
                  </a:cubicBezTo>
                  <a:cubicBezTo>
                    <a:pt y="2532" x="116776"/>
                    <a:pt y="2741" x="116833"/>
                    <a:pt y="2893" x="116945"/>
                  </a:cubicBezTo>
                  <a:cubicBezTo>
                    <a:pt y="3045" x="117058"/>
                    <a:pt y="3158" x="117241"/>
                    <a:pt y="3232" x="117494"/>
                  </a:cubicBezTo>
                  <a:lnTo>
                    <a:pt y="3278" x="117636"/>
                  </a:lnTo>
                  <a:cubicBezTo>
                    <a:pt y="3354" x="117889"/>
                    <a:pt y="3432" x="118053"/>
                    <a:pt y="3514" x="118128"/>
                  </a:cubicBezTo>
                  <a:cubicBezTo>
                    <a:pt y="3596" x="118202"/>
                    <a:pt y="3713" x="118240"/>
                    <a:pt y="3867" x="118240"/>
                  </a:cubicBezTo>
                  <a:cubicBezTo>
                    <a:pt y="4032" x="118240"/>
                    <a:pt y="4160" x="118188"/>
                    <a:pt y="4251" x="118084"/>
                  </a:cubicBezTo>
                  <a:cubicBezTo>
                    <a:pt y="4342" x="117981"/>
                    <a:pt y="4388" x="117833"/>
                    <a:pt y="4388" x="117640"/>
                  </a:cubicBezTo>
                  <a:cubicBezTo>
                    <a:pt y="4388" x="117497"/>
                    <a:pt y="4361" x="117352"/>
                    <a:pt y="4306" x="117205"/>
                  </a:cubicBezTo>
                  <a:cubicBezTo>
                    <a:pt y="4252" x="117058"/>
                    <a:pt y="4171" x="116910"/>
                    <a:pt y="4063" x="116759"/>
                  </a:cubicBezTo>
                  <a:lnTo>
                    <a:pt y="4645" x="116759"/>
                  </a:lnTo>
                  <a:cubicBezTo>
                    <a:pt y="4717" x="116919"/>
                    <a:pt y="4770" x="117071"/>
                    <a:pt y="4806" x="117215"/>
                  </a:cubicBezTo>
                  <a:cubicBezTo>
                    <a:pt y="4842" x="117359"/>
                    <a:pt y="4860" x="117498"/>
                    <a:pt y="4860" x="117631"/>
                  </a:cubicBezTo>
                  <a:cubicBezTo>
                    <a:pt y="4860" x="117951"/>
                    <a:pt y="4767" x="118202"/>
                    <a:pt y="4581" x="118385"/>
                  </a:cubicBezTo>
                  <a:cubicBezTo>
                    <a:pt y="4395" x="118568"/>
                    <a:pt y="4142" x="118659"/>
                    <a:pt y="3824" x="118659"/>
                  </a:cubicBezTo>
                  <a:cubicBezTo>
                    <a:pt y="3544" x="118659"/>
                    <a:pt y="3325" x="118598"/>
                    <a:pt y="3169" x="118476"/>
                  </a:cubicBezTo>
                  <a:cubicBezTo>
                    <a:pt y="3013" x="118354"/>
                    <a:pt y="2892" x="118148"/>
                    <a:pt y="2806" x="117858"/>
                  </a:cubicBezTo>
                  <a:lnTo>
                    <a:pt y="2763" x="117718"/>
                  </a:lnTo>
                  <a:cubicBezTo>
                    <a:pt y="2695" x="117499"/>
                    <a:pt y="2624" x="117353"/>
                    <a:pt y="2550" x="117280"/>
                  </a:cubicBezTo>
                  <a:cubicBezTo>
                    <a:pt y="2475" x="117208"/>
                    <a:pt y="2372" x="117172"/>
                    <a:pt y="2242" x="117172"/>
                  </a:cubicBezTo>
                  <a:cubicBezTo>
                    <a:pt y="2070" x="117172"/>
                    <a:pt y="1941" x="117222"/>
                    <a:pt y="1855" x="117324"/>
                  </a:cubicBezTo>
                  <a:cubicBezTo>
                    <a:pt y="1769" x="117425"/>
                    <a:pt y="1727" x="117577"/>
                    <a:pt y="1727" x="117780"/>
                  </a:cubicBezTo>
                  <a:cubicBezTo>
                    <a:pt y="1727" x="117913"/>
                    <a:pt y="1747" x="118042"/>
                    <a:pt y="1788" x="118166"/>
                  </a:cubicBezTo>
                  <a:cubicBezTo>
                    <a:pt y="1829" x="118291"/>
                    <a:pt y="1890" x="118411"/>
                    <a:pt y="1972" x="118526"/>
                  </a:cubicBezTo>
                  <a:lnTo>
                    <a:pt y="1438" x="118526"/>
                  </a:lnTo>
                  <a:cubicBezTo>
                    <a:pt y="1377" x="118414"/>
                    <a:pt y="1331" x="118291"/>
                    <a:pt y="1300" x="118158"/>
                  </a:cubicBezTo>
                  <a:cubicBezTo>
                    <a:pt y="1270" x="118024"/>
                    <a:pt y="1254" x="117882"/>
                    <a:pt y="1254" x="117731"/>
                  </a:cubicBezTo>
                  <a:close/>
                  <a:moveTo>
                    <a:pt y="1337" x="122921"/>
                  </a:moveTo>
                  <a:lnTo>
                    <a:pt y="3416" x="122921"/>
                  </a:lnTo>
                  <a:cubicBezTo>
                    <a:pt y="3888" x="122921"/>
                    <a:pt y="4247" x="122995"/>
                    <a:pt y="4492" x="123143"/>
                  </a:cubicBezTo>
                  <a:cubicBezTo>
                    <a:pt y="4737" x="123291"/>
                    <a:pt y="4860" x="123508"/>
                    <a:pt y="4860" x="123793"/>
                  </a:cubicBezTo>
                  <a:cubicBezTo>
                    <a:pt y="4860" x="123966"/>
                    <a:pt y="4809" x="124118"/>
                    <a:pt y="4708" x="124249"/>
                  </a:cubicBezTo>
                  <a:cubicBezTo>
                    <a:pt y="4607" x="124380"/>
                    <a:pt y="4452" x="124496"/>
                    <a:pt y="4244" x="124595"/>
                  </a:cubicBezTo>
                  <a:lnTo>
                    <a:pt y="4771" x="124595"/>
                  </a:lnTo>
                  <a:lnTo>
                    <a:pt y="4771" x="125003"/>
                  </a:lnTo>
                  <a:lnTo>
                    <a:pt y="1337" x="125003"/>
                  </a:lnTo>
                  <a:lnTo>
                    <a:pt y="1337" x="124595"/>
                  </a:lnTo>
                  <a:lnTo>
                    <a:pt y="3284" x="124595"/>
                  </a:lnTo>
                  <a:cubicBezTo>
                    <a:pt y="3619" x="124595"/>
                    <a:pt y="3884" x="124531"/>
                    <a:pt y="4078" x="124403"/>
                  </a:cubicBezTo>
                  <a:cubicBezTo>
                    <a:pt y="4272" x="124275"/>
                    <a:pt y="4369" x="124100"/>
                    <a:pt y="4369" x="123880"/>
                  </a:cubicBezTo>
                  <a:cubicBezTo>
                    <a:pt y="4369" x="123696"/>
                    <a:pt y="4288" x="123559"/>
                    <a:pt y="4126" x="123467"/>
                  </a:cubicBezTo>
                  <a:cubicBezTo>
                    <a:pt y="3963" x="123375"/>
                    <a:pt y="3719" x="123329"/>
                    <a:pt y="3394" x="123329"/>
                  </a:cubicBezTo>
                  <a:lnTo>
                    <a:pt y="1337" x="123329"/>
                  </a:lnTo>
                  <a:close/>
                  <a:moveTo>
                    <a:pt y="1254" x="126917"/>
                  </a:moveTo>
                  <a:cubicBezTo>
                    <a:pt y="1254" x="126529"/>
                    <a:pt y="1415" x="126224"/>
                    <a:pt y="1736" x="126001"/>
                  </a:cubicBezTo>
                  <a:cubicBezTo>
                    <a:pt y="2057" x="125779"/>
                    <a:pt y="2497" x="125667"/>
                    <a:pt y="3057" x="125667"/>
                  </a:cubicBezTo>
                  <a:cubicBezTo>
                    <a:pt y="3609" x="125667"/>
                    <a:pt y="4047" x="125777"/>
                    <a:pt y="4372" x="125998"/>
                  </a:cubicBezTo>
                  <a:cubicBezTo>
                    <a:pt y="4697" x="126219"/>
                    <a:pt y="4860" x="126516"/>
                    <a:pt y="4860" x="126891"/>
                  </a:cubicBezTo>
                  <a:cubicBezTo>
                    <a:pt y="4860" x="127028"/>
                    <a:pt y="4841" x="127158"/>
                    <a:pt y="4805" x="127280"/>
                  </a:cubicBezTo>
                  <a:cubicBezTo>
                    <a:pt y="4768" x="127402"/>
                    <a:pt y="4713" x="127520"/>
                    <a:pt y="4639" x="127634"/>
                  </a:cubicBezTo>
                  <a:lnTo>
                    <a:pt y="4118" x="127634"/>
                  </a:lnTo>
                  <a:cubicBezTo>
                    <a:pt y="4206" x="127519"/>
                    <a:pt y="4272" x="127403"/>
                    <a:pt y="4316" x="127287"/>
                  </a:cubicBezTo>
                  <a:cubicBezTo>
                    <a:pt y="4360" x="127171"/>
                    <a:pt y="4382" x="127053"/>
                    <a:pt y="4382" x="126935"/>
                  </a:cubicBezTo>
                  <a:cubicBezTo>
                    <a:pt y="4382" x="126670"/>
                    <a:pt y="4266" x="126464"/>
                    <a:pt y="4034" x="126318"/>
                  </a:cubicBezTo>
                  <a:cubicBezTo>
                    <a:pt y="3802" x="126171"/>
                    <a:pt y="3476" x="126098"/>
                    <a:pt y="3057" x="126098"/>
                  </a:cubicBezTo>
                  <a:cubicBezTo>
                    <a:pt y="2638" x="126098"/>
                    <a:pt y="2313" x="126171"/>
                    <a:pt y="2081" x="126318"/>
                  </a:cubicBezTo>
                  <a:cubicBezTo>
                    <a:pt y="1849" x="126464"/>
                    <a:pt y="1733" x="126670"/>
                    <a:pt y="1733" x="126935"/>
                  </a:cubicBezTo>
                  <a:cubicBezTo>
                    <a:pt y="1733" x="127053"/>
                    <a:pt y="1755" x="127171"/>
                    <a:pt y="1799" x="127287"/>
                  </a:cubicBezTo>
                  <a:cubicBezTo>
                    <a:pt y="1843" x="127403"/>
                    <a:pt y="1908" x="127519"/>
                    <a:pt y="1996" x="127634"/>
                  </a:cubicBezTo>
                  <a:lnTo>
                    <a:pt y="1469" x="127634"/>
                  </a:lnTo>
                  <a:cubicBezTo>
                    <a:pt y="1397" x="127522"/>
                    <a:pt y="1344" x="127406"/>
                    <a:pt y="1308" x="127286"/>
                  </a:cubicBezTo>
                  <a:cubicBezTo>
                    <a:pt y="1272" x="127166"/>
                    <a:pt y="1254" x="127043"/>
                    <a:pt y="1254" x="126917"/>
                  </a:cubicBezTo>
                  <a:close/>
                  <a:moveTo>
                    <a:pt y="1337" x="130086"/>
                  </a:moveTo>
                  <a:lnTo>
                    <a:pt y="3416" x="130086"/>
                  </a:lnTo>
                  <a:cubicBezTo>
                    <a:pt y="3888" x="130086"/>
                    <a:pt y="4247" x="130160"/>
                    <a:pt y="4492" x="130308"/>
                  </a:cubicBezTo>
                  <a:cubicBezTo>
                    <a:pt y="4737" x="130456"/>
                    <a:pt y="4860" x="130673"/>
                    <a:pt y="4860" x="130958"/>
                  </a:cubicBezTo>
                  <a:cubicBezTo>
                    <a:pt y="4860" x="131131"/>
                    <a:pt y="4809" x="131283"/>
                    <a:pt y="4708" x="131414"/>
                  </a:cubicBezTo>
                  <a:cubicBezTo>
                    <a:pt y="4607" x="131545"/>
                    <a:pt y="4452" x="131661"/>
                    <a:pt y="4244" x="131760"/>
                  </a:cubicBezTo>
                  <a:lnTo>
                    <a:pt y="4771" x="131760"/>
                  </a:lnTo>
                  <a:lnTo>
                    <a:pt y="4771" x="132168"/>
                  </a:lnTo>
                  <a:lnTo>
                    <a:pt y="1337" x="132168"/>
                  </a:lnTo>
                  <a:lnTo>
                    <a:pt y="1337" x="131760"/>
                  </a:lnTo>
                  <a:lnTo>
                    <a:pt y="3284" x="131760"/>
                  </a:lnTo>
                  <a:cubicBezTo>
                    <a:pt y="3619" x="131760"/>
                    <a:pt y="3884" x="131696"/>
                    <a:pt y="4078" x="131568"/>
                  </a:cubicBezTo>
                  <a:cubicBezTo>
                    <a:pt y="4272" x="131440"/>
                    <a:pt y="4369" x="131265"/>
                    <a:pt y="4369" x="131045"/>
                  </a:cubicBezTo>
                  <a:cubicBezTo>
                    <a:pt y="4369" x="130861"/>
                    <a:pt y="4288" x="130724"/>
                    <a:pt y="4126" x="130632"/>
                  </a:cubicBezTo>
                  <a:cubicBezTo>
                    <a:pt y="3963" x="130540"/>
                    <a:pt y="3719" x="130494"/>
                    <a:pt y="3394" x="130494"/>
                  </a:cubicBezTo>
                  <a:lnTo>
                    <a:pt y="1337" x="130494"/>
                  </a:lnTo>
                  <a:close/>
                  <a:moveTo>
                    <a:pt y="1254" x="135921"/>
                  </a:moveTo>
                  <a:cubicBezTo>
                    <a:pt y="1254" x="135548"/>
                    <a:pt y="1419" x="135252"/>
                    <a:pt y="1750" x="135032"/>
                  </a:cubicBezTo>
                  <a:cubicBezTo>
                    <a:pt y="2080" x="134812"/>
                    <a:pt y="2526" x="134702"/>
                    <a:pt y="3088" x="134702"/>
                  </a:cubicBezTo>
                  <a:cubicBezTo>
                    <a:pt y="3631" x="134702"/>
                    <a:pt y="4063" x="134818"/>
                    <a:pt y="4382" x="135050"/>
                  </a:cubicBezTo>
                  <a:cubicBezTo>
                    <a:pt y="4700" x="135281"/>
                    <a:pt y="4860" x="135595"/>
                    <a:pt y="4860" x="135992"/>
                  </a:cubicBezTo>
                  <a:cubicBezTo>
                    <a:pt y="4860" x="136151"/>
                    <a:pt y="4837" x="136307"/>
                    <a:pt y="4792" x="136461"/>
                  </a:cubicBezTo>
                  <a:cubicBezTo>
                    <a:pt y="4747" x="136615"/>
                    <a:pt y="4682" x="136765"/>
                    <a:pt y="4596" x="136911"/>
                  </a:cubicBezTo>
                  <a:lnTo>
                    <a:pt y="4063" x="136911"/>
                  </a:lnTo>
                  <a:cubicBezTo>
                    <a:pt y="4169" x="136766"/>
                    <a:pt y="4249" x="136620"/>
                    <a:pt y="4302" x="136473"/>
                  </a:cubicBezTo>
                  <a:cubicBezTo>
                    <a:pt y="4355" x="136326"/>
                    <a:pt y="4382" x="136174"/>
                    <a:pt y="4382" x="136017"/>
                  </a:cubicBezTo>
                  <a:cubicBezTo>
                    <a:pt y="4382" x="135746"/>
                    <a:pt y="4280" x="135534"/>
                    <a:pt y="4077" x="135383"/>
                  </a:cubicBezTo>
                  <a:cubicBezTo>
                    <a:pt y="3873" x="135231"/>
                    <a:pt y="3577" x="135146"/>
                    <a:pt y="3189" x="135128"/>
                  </a:cubicBezTo>
                  <a:lnTo>
                    <a:pt y="3189" x="137007"/>
                  </a:lnTo>
                  <a:lnTo>
                    <a:pt y="2913" x="137007"/>
                  </a:lnTo>
                  <a:cubicBezTo>
                    <a:pt y="2402" x="137007"/>
                    <a:pt y="1998" x="136910"/>
                    <a:pt y="1700" x="136715"/>
                  </a:cubicBezTo>
                  <a:cubicBezTo>
                    <a:pt y="1403" x="136520"/>
                    <a:pt y="1254" x="136256"/>
                    <a:pt y="1254" x="135921"/>
                  </a:cubicBezTo>
                  <a:close/>
                  <a:moveTo>
                    <a:pt y="1254" x="10406"/>
                  </a:moveTo>
                  <a:cubicBezTo>
                    <a:pt y="1254" x="10224"/>
                    <a:pt y="1304" x="10067"/>
                    <a:pt y="1403" x="9936"/>
                  </a:cubicBezTo>
                  <a:cubicBezTo>
                    <a:pt y="1502" x="9805"/>
                    <a:pt y="1654" x="9697"/>
                    <a:pt y="1858" x="9611"/>
                  </a:cubicBezTo>
                  <a:lnTo>
                    <a:pt y="1337" x="9611"/>
                  </a:lnTo>
                  <a:lnTo>
                    <a:pt y="1337" x="9200"/>
                  </a:lnTo>
                  <a:lnTo>
                    <a:pt y="6077" x="9200"/>
                  </a:lnTo>
                  <a:lnTo>
                    <a:pt y="6077" x="9611"/>
                  </a:lnTo>
                  <a:lnTo>
                    <a:pt y="4256" x="9611"/>
                  </a:lnTo>
                  <a:cubicBezTo>
                    <a:pt y="4460" x="9697"/>
                    <a:pt y="4612" x="9805"/>
                    <a:pt y="4711" x="9936"/>
                  </a:cubicBezTo>
                  <a:cubicBezTo>
                    <a:pt y="4810" x="10067"/>
                    <a:pt y="4860" x="10224"/>
                    <a:pt y="4860" x="10406"/>
                  </a:cubicBezTo>
                  <a:cubicBezTo>
                    <a:pt y="4860" x="10708"/>
                    <a:pt y="4694" x="10953"/>
                    <a:pt y="4363" x="11142"/>
                  </a:cubicBezTo>
                  <a:cubicBezTo>
                    <a:pt y="4032" x="11331"/>
                    <a:pt y="3597" x="11425"/>
                    <a:pt y="3057" x="11425"/>
                  </a:cubicBezTo>
                  <a:cubicBezTo>
                    <a:pt y="2518" x="11425"/>
                    <a:pt y="2082" x="11331"/>
                    <a:pt y="1751" x="11142"/>
                  </a:cubicBezTo>
                  <a:cubicBezTo>
                    <a:pt y="1420" x="10953"/>
                    <a:pt y="1254" x="10708"/>
                    <a:pt y="1254" x="10406"/>
                  </a:cubicBezTo>
                  <a:close/>
                  <a:moveTo>
                    <a:pt y="1254" x="41075"/>
                  </a:moveTo>
                  <a:cubicBezTo>
                    <a:pt y="1254" x="40893"/>
                    <a:pt y="1304" x="40736"/>
                    <a:pt y="1403" x="40605"/>
                  </a:cubicBezTo>
                  <a:cubicBezTo>
                    <a:pt y="1502" x="40474"/>
                    <a:pt y="1654" x="40366"/>
                    <a:pt y="1858" x="40280"/>
                  </a:cubicBezTo>
                  <a:lnTo>
                    <a:pt y="1337" x="40280"/>
                  </a:lnTo>
                  <a:lnTo>
                    <a:pt y="1337" x="39869"/>
                  </a:lnTo>
                  <a:lnTo>
                    <a:pt y="6077" x="39869"/>
                  </a:lnTo>
                  <a:lnTo>
                    <a:pt y="6077" x="40280"/>
                  </a:lnTo>
                  <a:lnTo>
                    <a:pt y="4256" x="40280"/>
                  </a:lnTo>
                  <a:cubicBezTo>
                    <a:pt y="4460" x="40366"/>
                    <a:pt y="4612" x="40474"/>
                    <a:pt y="4711" x="40605"/>
                  </a:cubicBezTo>
                  <a:cubicBezTo>
                    <a:pt y="4810" x="40736"/>
                    <a:pt y="4860" x="40893"/>
                    <a:pt y="4860" x="41075"/>
                  </a:cubicBezTo>
                  <a:cubicBezTo>
                    <a:pt y="4860" x="41377"/>
                    <a:pt y="4694" x="41622"/>
                    <a:pt y="4363" x="41811"/>
                  </a:cubicBezTo>
                  <a:cubicBezTo>
                    <a:pt y="4032" x="42000"/>
                    <a:pt y="3597" x="42094"/>
                    <a:pt y="3057" x="42094"/>
                  </a:cubicBezTo>
                  <a:cubicBezTo>
                    <a:pt y="2518" x="42094"/>
                    <a:pt y="2082" x="42000"/>
                    <a:pt y="1751" x="41811"/>
                  </a:cubicBezTo>
                  <a:cubicBezTo>
                    <a:pt y="1420" x="41622"/>
                    <a:pt y="1254" x="41377"/>
                    <a:pt y="1254" x="41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y="1267350" x="16400"/>
              <a:ext cy="151950" cx="3181075"/>
            </a:xfrm>
            <a:custGeom>
              <a:pathLst>
                <a:path w="127243" extrusionOk="0" h="6078">
                  <a:moveTo>
                    <a:pt y="1" x="31205"/>
                  </a:moveTo>
                  <a:lnTo>
                    <a:pt y="715" x="31205"/>
                  </a:lnTo>
                  <a:lnTo>
                    <a:pt y="715" x="31613"/>
                  </a:lnTo>
                  <a:lnTo>
                    <a:pt y="1" x="31613"/>
                  </a:lnTo>
                  <a:close/>
                  <a:moveTo>
                    <a:pt y="1" x="49552"/>
                  </a:moveTo>
                  <a:lnTo>
                    <a:pt y="715" x="49552"/>
                  </a:lnTo>
                  <a:lnTo>
                    <a:pt y="715" x="49960"/>
                  </a:lnTo>
                  <a:lnTo>
                    <a:pt y="1" x="49960"/>
                  </a:lnTo>
                  <a:close/>
                  <a:moveTo>
                    <a:pt y="1" x="108596"/>
                  </a:moveTo>
                  <a:lnTo>
                    <a:pt y="715" x="108596"/>
                  </a:lnTo>
                  <a:lnTo>
                    <a:pt y="715" x="109004"/>
                  </a:lnTo>
                  <a:lnTo>
                    <a:pt y="1" x="109004"/>
                  </a:lnTo>
                  <a:close/>
                  <a:moveTo>
                    <a:pt y="1" x="124538"/>
                  </a:moveTo>
                  <a:lnTo>
                    <a:pt y="715" x="124538"/>
                  </a:lnTo>
                  <a:lnTo>
                    <a:pt y="715" x="124946"/>
                  </a:lnTo>
                  <a:lnTo>
                    <a:pt y="1" x="124946"/>
                  </a:lnTo>
                  <a:close/>
                  <a:moveTo>
                    <a:pt y="1733" x="8702"/>
                  </a:moveTo>
                  <a:cubicBezTo>
                    <a:pt y="1733" x="8903"/>
                    <a:pt y="1825" x="9065"/>
                    <a:pt y="2009" x="9187"/>
                  </a:cubicBezTo>
                  <a:cubicBezTo>
                    <a:pt y="2193" x="9309"/>
                    <a:pt y="2439" x="9371"/>
                    <a:pt y="2748" x="9374"/>
                  </a:cubicBezTo>
                  <a:lnTo>
                    <a:pt y="2751" x="7918"/>
                  </a:lnTo>
                  <a:cubicBezTo>
                    <a:pt y="2428" x="7939"/>
                    <a:pt y="2177" x="8017"/>
                    <a:pt y="2000" x="8154"/>
                  </a:cubicBezTo>
                  <a:cubicBezTo>
                    <a:pt y="1822" x="8291"/>
                    <a:pt y="1733" x="8474"/>
                    <a:pt y="1733" x="8702"/>
                  </a:cubicBezTo>
                  <a:close/>
                  <a:moveTo>
                    <a:pt y="1733" x="37461"/>
                  </a:moveTo>
                  <a:cubicBezTo>
                    <a:pt y="1733" x="37662"/>
                    <a:pt y="1825" x="37824"/>
                    <a:pt y="2009" x="37946"/>
                  </a:cubicBezTo>
                  <a:cubicBezTo>
                    <a:pt y="2193" x="38068"/>
                    <a:pt y="2439" x="38130"/>
                    <a:pt y="2748" x="38133"/>
                  </a:cubicBezTo>
                  <a:lnTo>
                    <a:pt y="2751" x="36677"/>
                  </a:lnTo>
                  <a:cubicBezTo>
                    <a:pt y="2428" x="36698"/>
                    <a:pt y="2177" x="36776"/>
                    <a:pt y="2000" x="36913"/>
                  </a:cubicBezTo>
                  <a:cubicBezTo>
                    <a:pt y="1822" x="37050"/>
                    <a:pt y="1733" x="37233"/>
                    <a:pt y="1733" x="37461"/>
                  </a:cubicBezTo>
                  <a:close/>
                  <a:moveTo>
                    <a:pt y="1733" x="65998"/>
                  </a:moveTo>
                  <a:cubicBezTo>
                    <a:pt y="1733" x="66199"/>
                    <a:pt y="1825" x="66361"/>
                    <a:pt y="2009" x="66483"/>
                  </a:cubicBezTo>
                  <a:cubicBezTo>
                    <a:pt y="2193" x="66605"/>
                    <a:pt y="2439" x="66667"/>
                    <a:pt y="2748" x="66670"/>
                  </a:cubicBezTo>
                  <a:lnTo>
                    <a:pt y="2751" x="65214"/>
                  </a:lnTo>
                  <a:cubicBezTo>
                    <a:pt y="2428" x="65235"/>
                    <a:pt y="2177" x="65313"/>
                    <a:pt y="2000" x="65450"/>
                  </a:cubicBezTo>
                  <a:cubicBezTo>
                    <a:pt y="1822" x="65587"/>
                    <a:pt y="1733" x="65770"/>
                    <a:pt y="1733" x="65998"/>
                  </a:cubicBezTo>
                  <a:close/>
                  <a:moveTo>
                    <a:pt y="1733" x="75493"/>
                  </a:moveTo>
                  <a:cubicBezTo>
                    <a:pt y="1733" x="75694"/>
                    <a:pt y="1825" x="75856"/>
                    <a:pt y="2009" x="75978"/>
                  </a:cubicBezTo>
                  <a:cubicBezTo>
                    <a:pt y="2193" x="76100"/>
                    <a:pt y="2439" x="76162"/>
                    <a:pt y="2748" x="76165"/>
                  </a:cubicBezTo>
                  <a:lnTo>
                    <a:pt y="2751" x="74709"/>
                  </a:lnTo>
                  <a:cubicBezTo>
                    <a:pt y="2428" x="74730"/>
                    <a:pt y="2177" x="74808"/>
                    <a:pt y="2000" x="74945"/>
                  </a:cubicBezTo>
                  <a:cubicBezTo>
                    <a:pt y="1822" x="75082"/>
                    <a:pt y="1733" x="75265"/>
                    <a:pt y="1733" x="75493"/>
                  </a:cubicBezTo>
                  <a:close/>
                  <a:moveTo>
                    <a:pt y="1733" x="91860"/>
                  </a:moveTo>
                  <a:cubicBezTo>
                    <a:pt y="1733" x="92061"/>
                    <a:pt y="1825" x="92223"/>
                    <a:pt y="2009" x="92345"/>
                  </a:cubicBezTo>
                  <a:cubicBezTo>
                    <a:pt y="2193" x="92467"/>
                    <a:pt y="2439" x="92529"/>
                    <a:pt y="2748" x="92532"/>
                  </a:cubicBezTo>
                  <a:lnTo>
                    <a:pt y="2751" x="91076"/>
                  </a:lnTo>
                  <a:cubicBezTo>
                    <a:pt y="2428" x="91097"/>
                    <a:pt y="2177" x="91175"/>
                    <a:pt y="2000" x="91312"/>
                  </a:cubicBezTo>
                  <a:cubicBezTo>
                    <a:pt y="1822" x="91449"/>
                    <a:pt y="1733" x="91632"/>
                    <a:pt y="1733" x="91860"/>
                  </a:cubicBezTo>
                  <a:close/>
                  <a:moveTo>
                    <a:pt y="1733" x="102106"/>
                  </a:moveTo>
                  <a:cubicBezTo>
                    <a:pt y="1733" x="102307"/>
                    <a:pt y="1825" x="102469"/>
                    <a:pt y="2009" x="102591"/>
                  </a:cubicBezTo>
                  <a:cubicBezTo>
                    <a:pt y="2193" x="102713"/>
                    <a:pt y="2439" x="102775"/>
                    <a:pt y="2748" x="102778"/>
                  </a:cubicBezTo>
                  <a:lnTo>
                    <a:pt y="2751" x="101322"/>
                  </a:lnTo>
                  <a:cubicBezTo>
                    <a:pt y="2428" x="101343"/>
                    <a:pt y="2177" x="101421"/>
                    <a:pt y="2000" x="101558"/>
                  </a:cubicBezTo>
                  <a:cubicBezTo>
                    <a:pt y="1822" x="101695"/>
                    <a:pt y="1733" x="101878"/>
                    <a:pt y="1733" x="102106"/>
                  </a:cubicBezTo>
                  <a:close/>
                  <a:moveTo>
                    <a:pt y="1733" x="122786"/>
                  </a:moveTo>
                  <a:cubicBezTo>
                    <a:pt y="1733" x="122987"/>
                    <a:pt y="1825" x="123149"/>
                    <a:pt y="2009" x="123271"/>
                  </a:cubicBezTo>
                  <a:cubicBezTo>
                    <a:pt y="2193" x="123393"/>
                    <a:pt y="2439" x="123455"/>
                    <a:pt y="2748" x="123458"/>
                  </a:cubicBezTo>
                  <a:lnTo>
                    <a:pt y="2751" x="122002"/>
                  </a:lnTo>
                  <a:cubicBezTo>
                    <a:pt y="2428" x="122023"/>
                    <a:pt y="2177" x="122101"/>
                    <a:pt y="2000" x="122238"/>
                  </a:cubicBezTo>
                  <a:cubicBezTo>
                    <a:pt y="1822" x="122375"/>
                    <a:pt y="1733" x="122558"/>
                    <a:pt y="1733" x="122786"/>
                  </a:cubicBezTo>
                  <a:close/>
                  <a:moveTo>
                    <a:pt y="1727" x="113681"/>
                  </a:moveTo>
                  <a:cubicBezTo>
                    <a:pt y="1727" x="113902"/>
                    <a:pt y="1839" x="114073"/>
                    <a:pt y="2064" x="114195"/>
                  </a:cubicBezTo>
                  <a:cubicBezTo>
                    <a:pt y="2289" x="114317"/>
                    <a:pt y="2606" x="114378"/>
                    <a:pt y="3014" x="114378"/>
                  </a:cubicBezTo>
                  <a:cubicBezTo>
                    <a:pt y="3421" x="114378"/>
                    <a:pt y="3737" x="114317"/>
                    <a:pt y="3962" x="114195"/>
                  </a:cubicBezTo>
                  <a:cubicBezTo>
                    <a:pt y="4187" x="114073"/>
                    <a:pt y="4299" x="113902"/>
                    <a:pt y="4299" x="113681"/>
                  </a:cubicBezTo>
                  <a:cubicBezTo>
                    <a:pt y="4299" x="113462"/>
                    <a:pt y="4187" x="113291"/>
                    <a:pt y="3962" x="113169"/>
                  </a:cubicBezTo>
                  <a:cubicBezTo>
                    <a:pt y="3737" x="113047"/>
                    <a:pt y="3421" x="112986"/>
                    <a:pt y="3014" x="112986"/>
                  </a:cubicBezTo>
                  <a:cubicBezTo>
                    <a:pt y="2606" x="112986"/>
                    <a:pt y="2289" x="113047"/>
                    <a:pt y="2064" x="113169"/>
                  </a:cubicBezTo>
                  <a:cubicBezTo>
                    <a:pt y="1839" x="113291"/>
                    <a:pt y="1727" x="113462"/>
                    <a:pt y="1727" x="113681"/>
                  </a:cubicBezTo>
                  <a:close/>
                  <a:moveTo>
                    <a:pt y="1733" x="28122"/>
                  </a:moveTo>
                  <a:cubicBezTo>
                    <a:pt y="1733" x="28340"/>
                    <a:pt y="1852" x="28512"/>
                    <a:pt y="2090" x="28640"/>
                  </a:cubicBezTo>
                  <a:cubicBezTo>
                    <a:pt y="2328" x="28767"/>
                    <a:pt y="2651" x="28831"/>
                    <a:pt y="3057" x="28831"/>
                  </a:cubicBezTo>
                  <a:cubicBezTo>
                    <a:pt y="3466" x="28831"/>
                    <a:pt y="3789" x="28767"/>
                    <a:pt y="4026" x="28640"/>
                  </a:cubicBezTo>
                  <a:cubicBezTo>
                    <a:pt y="4263" x="28512"/>
                    <a:pt y="4382" x="28340"/>
                    <a:pt y="4382" x="28122"/>
                  </a:cubicBezTo>
                  <a:cubicBezTo>
                    <a:pt y="4382" x="27902"/>
                    <a:pt y="4264" x="27728"/>
                    <a:pt y="4028" x="27602"/>
                  </a:cubicBezTo>
                  <a:cubicBezTo>
                    <a:pt y="3792" x="27475"/>
                    <a:pt y="3468" x="27412"/>
                    <a:pt y="3057" x="27412"/>
                  </a:cubicBezTo>
                  <a:cubicBezTo>
                    <a:pt y="2646" x="27412"/>
                    <a:pt y="2323" x="27476"/>
                    <a:pt y="2087" x="27603"/>
                  </a:cubicBezTo>
                  <a:cubicBezTo>
                    <a:pt y="1851" x="27730"/>
                    <a:pt y="1733" x="27903"/>
                    <a:pt y="1733" x="28122"/>
                  </a:cubicBezTo>
                  <a:close/>
                  <a:moveTo>
                    <a:pt y="1733" x="51779"/>
                  </a:moveTo>
                  <a:cubicBezTo>
                    <a:pt y="1733" x="51997"/>
                    <a:pt y="1852" x="52169"/>
                    <a:pt y="2090" x="52297"/>
                  </a:cubicBezTo>
                  <a:cubicBezTo>
                    <a:pt y="2328" x="52424"/>
                    <a:pt y="2651" x="52488"/>
                    <a:pt y="3057" x="52488"/>
                  </a:cubicBezTo>
                  <a:cubicBezTo>
                    <a:pt y="3466" x="52488"/>
                    <a:pt y="3789" x="52424"/>
                    <a:pt y="4026" x="52297"/>
                  </a:cubicBezTo>
                  <a:cubicBezTo>
                    <a:pt y="4263" x="52169"/>
                    <a:pt y="4382" x="51997"/>
                    <a:pt y="4382" x="51779"/>
                  </a:cubicBezTo>
                  <a:cubicBezTo>
                    <a:pt y="4382" x="51559"/>
                    <a:pt y="4264" x="51385"/>
                    <a:pt y="4028" x="51259"/>
                  </a:cubicBezTo>
                  <a:cubicBezTo>
                    <a:pt y="3792" x="51132"/>
                    <a:pt y="3468" x="51069"/>
                    <a:pt y="3057" x="51069"/>
                  </a:cubicBezTo>
                  <a:cubicBezTo>
                    <a:pt y="2646" x="51069"/>
                    <a:pt y="2323" x="51133"/>
                    <a:pt y="2087" x="51260"/>
                  </a:cubicBezTo>
                  <a:cubicBezTo>
                    <a:pt y="1851" x="51387"/>
                    <a:pt y="1733" x="51560"/>
                    <a:pt y="1733" x="51779"/>
                  </a:cubicBezTo>
                  <a:close/>
                  <a:moveTo>
                    <a:pt y="1727" x="25362"/>
                  </a:moveTo>
                  <a:cubicBezTo>
                    <a:pt y="1727" x="25578"/>
                    <a:pt y="1845" x="25748"/>
                    <a:pt y="2081" x="25872"/>
                  </a:cubicBezTo>
                  <a:cubicBezTo>
                    <a:pt y="2317" x="25995"/>
                    <a:pt y="2642" x="26057"/>
                    <a:pt y="3057" x="26057"/>
                  </a:cubicBezTo>
                  <a:cubicBezTo>
                    <a:pt y="3472" x="26057"/>
                    <a:pt y="3798" x="25995"/>
                    <a:pt y="4034" x="25872"/>
                  </a:cubicBezTo>
                  <a:cubicBezTo>
                    <a:pt y="4270" x="25748"/>
                    <a:pt y="4388" x="25578"/>
                    <a:pt y="4388" x="25362"/>
                  </a:cubicBezTo>
                  <a:cubicBezTo>
                    <a:pt y="4388" x="25146"/>
                    <a:pt y="4270" x="24976"/>
                    <a:pt y="4034" x="24852"/>
                  </a:cubicBezTo>
                  <a:cubicBezTo>
                    <a:pt y="3798" x="24729"/>
                    <a:pt y="3472" x="24667"/>
                    <a:pt y="3057" x="24667"/>
                  </a:cubicBezTo>
                  <a:cubicBezTo>
                    <a:pt y="2642" x="24667"/>
                    <a:pt y="2317" x="24729"/>
                    <a:pt y="2081" x="24852"/>
                  </a:cubicBezTo>
                  <a:cubicBezTo>
                    <a:pt y="1845" x="24976"/>
                    <a:pt y="1727" x="25146"/>
                    <a:pt y="1727" x="25362"/>
                  </a:cubicBezTo>
                  <a:close/>
                  <a:moveTo>
                    <a:pt y="1727" x="40152"/>
                  </a:moveTo>
                  <a:cubicBezTo>
                    <a:pt y="1727" x="40368"/>
                    <a:pt y="1845" x="40538"/>
                    <a:pt y="2081" x="40663"/>
                  </a:cubicBezTo>
                  <a:cubicBezTo>
                    <a:pt y="2317" x="40787"/>
                    <a:pt y="2642" x="40849"/>
                    <a:pt y="3057" x="40849"/>
                  </a:cubicBezTo>
                  <a:cubicBezTo>
                    <a:pt y="3472" x="40849"/>
                    <a:pt y="3798" x="40787"/>
                    <a:pt y="4034" x="40663"/>
                  </a:cubicBezTo>
                  <a:cubicBezTo>
                    <a:pt y="4270" x="40538"/>
                    <a:pt y="4388" x="40368"/>
                    <a:pt y="4388" x="40152"/>
                  </a:cubicBezTo>
                  <a:cubicBezTo>
                    <a:pt y="4388" x="39936"/>
                    <a:pt y="4270" x="39766"/>
                    <a:pt y="4034" x="39642"/>
                  </a:cubicBezTo>
                  <a:cubicBezTo>
                    <a:pt y="3798" x="39519"/>
                    <a:pt y="3472" x="39457"/>
                    <a:pt y="3057" x="39457"/>
                  </a:cubicBezTo>
                  <a:cubicBezTo>
                    <a:pt y="2642" x="39457"/>
                    <a:pt y="2317" x="39519"/>
                    <a:pt y="2081" x="39642"/>
                  </a:cubicBezTo>
                  <a:cubicBezTo>
                    <a:pt y="1845" x="39766"/>
                    <a:pt y="1727" x="39936"/>
                    <a:pt y="1727" x="40152"/>
                  </a:cubicBezTo>
                  <a:close/>
                  <a:moveTo>
                    <a:pt y="3045" x="46518"/>
                  </a:moveTo>
                  <a:lnTo>
                    <a:pt y="3171" x="46518"/>
                  </a:lnTo>
                  <a:cubicBezTo>
                    <a:pt y="3539" x="46518"/>
                    <a:pt y="3833" x="46450"/>
                    <a:pt y="4055" x="46313"/>
                  </a:cubicBezTo>
                  <a:cubicBezTo>
                    <a:pt y="4277" x="46176"/>
                    <a:pt y="4388" x="45994"/>
                    <a:pt y="4388" x="45768"/>
                  </a:cubicBezTo>
                  <a:cubicBezTo>
                    <a:pt y="4388" x="45603"/>
                    <a:pt y="4329" x="45474"/>
                    <a:pt y="4212" x="45378"/>
                  </a:cubicBezTo>
                  <a:cubicBezTo>
                    <a:pt y="4094" x="45283"/>
                    <a:pt y="3935" x="45235"/>
                    <a:pt y="3735" x="45235"/>
                  </a:cubicBezTo>
                  <a:cubicBezTo>
                    <a:pt y="3483" x="45235"/>
                    <a:pt y="3306" x="45299"/>
                    <a:pt y="3201" x="45426"/>
                  </a:cubicBezTo>
                  <a:cubicBezTo>
                    <a:pt y="3097" x="45553"/>
                    <a:pt y="3045" x="45782"/>
                    <a:pt y="3045" x="46112"/>
                  </a:cubicBezTo>
                  <a:close/>
                  <a:moveTo>
                    <a:pt y="3045" x="61831"/>
                  </a:moveTo>
                  <a:lnTo>
                    <a:pt y="3171" x="61831"/>
                  </a:lnTo>
                  <a:cubicBezTo>
                    <a:pt y="3539" x="61831"/>
                    <a:pt y="3833" x="61763"/>
                    <a:pt y="4055" x="61626"/>
                  </a:cubicBezTo>
                  <a:cubicBezTo>
                    <a:pt y="4277" x="61489"/>
                    <a:pt y="4388" x="61307"/>
                    <a:pt y="4388" x="61081"/>
                  </a:cubicBezTo>
                  <a:cubicBezTo>
                    <a:pt y="4388" x="60916"/>
                    <a:pt y="4329" x="60787"/>
                    <a:pt y="4212" x="60691"/>
                  </a:cubicBezTo>
                  <a:cubicBezTo>
                    <a:pt y="4094" x="60596"/>
                    <a:pt y="3935" x="60548"/>
                    <a:pt y="3735" x="60548"/>
                  </a:cubicBezTo>
                  <a:cubicBezTo>
                    <a:pt y="3483" x="60548"/>
                    <a:pt y="3306" x="60612"/>
                    <a:pt y="3201" x="60739"/>
                  </a:cubicBezTo>
                  <a:cubicBezTo>
                    <a:pt y="3097" x="60866"/>
                    <a:pt y="3045" x="61095"/>
                    <a:pt y="3045" x="61425"/>
                  </a:cubicBezTo>
                  <a:close/>
                  <a:moveTo>
                    <a:pt y="1727" x="78184"/>
                  </a:moveTo>
                  <a:cubicBezTo>
                    <a:pt y="1727" x="78400"/>
                    <a:pt y="1845" x="78570"/>
                    <a:pt y="2081" x="78695"/>
                  </a:cubicBezTo>
                  <a:cubicBezTo>
                    <a:pt y="2317" x="78819"/>
                    <a:pt y="2642" x="78881"/>
                    <a:pt y="3057" x="78881"/>
                  </a:cubicBezTo>
                  <a:cubicBezTo>
                    <a:pt y="3472" x="78881"/>
                    <a:pt y="3798" x="78819"/>
                    <a:pt y="4034" x="78695"/>
                  </a:cubicBezTo>
                  <a:cubicBezTo>
                    <a:pt y="4270" x="78570"/>
                    <a:pt y="4388" x="78400"/>
                    <a:pt y="4388" x="78184"/>
                  </a:cubicBezTo>
                  <a:cubicBezTo>
                    <a:pt y="4388" x="77968"/>
                    <a:pt y="4270" x="77798"/>
                    <a:pt y="4034" x="77674"/>
                  </a:cubicBezTo>
                  <a:cubicBezTo>
                    <a:pt y="3798" x="77551"/>
                    <a:pt y="3472" x="77489"/>
                    <a:pt y="3057" x="77489"/>
                  </a:cubicBezTo>
                  <a:cubicBezTo>
                    <a:pt y="2642" x="77489"/>
                    <a:pt y="2317" x="77551"/>
                    <a:pt y="2081" x="77674"/>
                  </a:cubicBezTo>
                  <a:cubicBezTo>
                    <a:pt y="1845" x="77798"/>
                    <a:pt y="1727" x="77968"/>
                    <a:pt y="1727" x="78184"/>
                  </a:cubicBezTo>
                  <a:close/>
                  <a:moveTo>
                    <a:pt y="1727" x="97393"/>
                  </a:moveTo>
                  <a:cubicBezTo>
                    <a:pt y="1727" x="97609"/>
                    <a:pt y="1845" x="97779"/>
                    <a:pt y="2081" x="97903"/>
                  </a:cubicBezTo>
                  <a:cubicBezTo>
                    <a:pt y="2317" x="98026"/>
                    <a:pt y="2642" x="98088"/>
                    <a:pt y="3057" x="98088"/>
                  </a:cubicBezTo>
                  <a:cubicBezTo>
                    <a:pt y="3472" x="98088"/>
                    <a:pt y="3798" x="98026"/>
                    <a:pt y="4034" x="97903"/>
                  </a:cubicBezTo>
                  <a:cubicBezTo>
                    <a:pt y="4270" x="97779"/>
                    <a:pt y="4388" x="97609"/>
                    <a:pt y="4388" x="97393"/>
                  </a:cubicBezTo>
                  <a:cubicBezTo>
                    <a:pt y="4388" x="97177"/>
                    <a:pt y="4270" x="97007"/>
                    <a:pt y="4034" x="96883"/>
                  </a:cubicBezTo>
                  <a:cubicBezTo>
                    <a:pt y="3798" x="96760"/>
                    <a:pt y="3472" x="96698"/>
                    <a:pt y="3057" x="96698"/>
                  </a:cubicBezTo>
                  <a:cubicBezTo>
                    <a:pt y="2642" x="96698"/>
                    <a:pt y="2317" x="96760"/>
                    <a:pt y="2081" x="96883"/>
                  </a:cubicBezTo>
                  <a:cubicBezTo>
                    <a:pt y="1845" x="97007"/>
                    <a:pt y="1727" x="97177"/>
                    <a:pt y="1727" x="97393"/>
                  </a:cubicBezTo>
                  <a:close/>
                  <a:moveTo>
                    <a:pt y="194" x="0"/>
                  </a:moveTo>
                  <a:lnTo>
                    <a:pt y="4771" x="831"/>
                  </a:lnTo>
                  <a:lnTo>
                    <a:pt y="4771" x="1395"/>
                  </a:lnTo>
                  <a:lnTo>
                    <a:pt y="798" x="2101"/>
                  </a:lnTo>
                  <a:lnTo>
                    <a:pt y="4771" x="2800"/>
                  </a:lnTo>
                  <a:lnTo>
                    <a:pt y="4771" x="3364"/>
                  </a:lnTo>
                  <a:lnTo>
                    <a:pt y="194" x="4197"/>
                  </a:lnTo>
                  <a:lnTo>
                    <a:pt y="194" x="3741"/>
                  </a:lnTo>
                  <a:lnTo>
                    <a:pt y="4063" x="3047"/>
                  </a:lnTo>
                  <a:lnTo>
                    <a:pt y="194" x="2349"/>
                  </a:lnTo>
                  <a:lnTo>
                    <a:pt y="194" x="1845"/>
                  </a:lnTo>
                  <a:lnTo>
                    <a:pt y="4063" x="1150"/>
                  </a:lnTo>
                  <a:lnTo>
                    <a:pt y="194" x="453"/>
                  </a:lnTo>
                  <a:close/>
                  <a:moveTo>
                    <a:pt y="1" x="4758"/>
                  </a:moveTo>
                  <a:lnTo>
                    <a:pt y="4771" x="4758"/>
                  </a:lnTo>
                  <a:lnTo>
                    <a:pt y="4771" x="5169"/>
                  </a:lnTo>
                  <a:lnTo>
                    <a:pt y="2830" x="5169"/>
                  </a:lnTo>
                  <a:cubicBezTo>
                    <a:pt y="2495" x="5169"/>
                    <a:pt y="2230" x="5233"/>
                    <a:pt y="2036" x="5360"/>
                  </a:cubicBezTo>
                  <a:cubicBezTo>
                    <a:pt y="1842" x="5487"/>
                    <a:pt y="1745" x="5661"/>
                    <a:pt y="1745" x="5882"/>
                  </a:cubicBezTo>
                  <a:cubicBezTo>
                    <a:pt y="1745" x="6065"/>
                    <a:pt y="1826" x="6203"/>
                    <a:pt y="1987" x="6295"/>
                  </a:cubicBezTo>
                  <a:cubicBezTo>
                    <a:pt y="2149" x="6386"/>
                    <a:pt y="2392" x="6432"/>
                    <a:pt y="2717" x="6432"/>
                  </a:cubicBezTo>
                  <a:lnTo>
                    <a:pt y="4771" x="6432"/>
                  </a:lnTo>
                  <a:lnTo>
                    <a:pt y="4771" x="6841"/>
                  </a:lnTo>
                  <a:lnTo>
                    <a:pt y="2699" x="6841"/>
                  </a:lnTo>
                  <a:cubicBezTo>
                    <a:pt y="2224" x="6841"/>
                    <a:pt y="1865" x="6768"/>
                    <a:pt y="1621" x="6621"/>
                  </a:cubicBezTo>
                  <a:cubicBezTo>
                    <a:pt y="1377" x="6475"/>
                    <a:pt y="1255" x="6258"/>
                    <a:pt y="1255" x="5973"/>
                  </a:cubicBezTo>
                  <a:cubicBezTo>
                    <a:pt y="1255" x="5800"/>
                    <a:pt y="1306" x="5647"/>
                    <a:pt y="1408" x="5514"/>
                  </a:cubicBezTo>
                  <a:cubicBezTo>
                    <a:pt y="1510" x="5382"/>
                    <a:pt y="1664" x="5267"/>
                    <a:pt y="1871" x="5169"/>
                  </a:cubicBezTo>
                  <a:lnTo>
                    <a:pt y="1" x="5169"/>
                  </a:lnTo>
                  <a:close/>
                  <a:moveTo>
                    <a:pt y="1255" x="11653"/>
                  </a:moveTo>
                  <a:cubicBezTo>
                    <a:pt y="1255" x="11480"/>
                    <a:pt y="1306" x="11327"/>
                    <a:pt y="1408" x="11194"/>
                  </a:cubicBezTo>
                  <a:cubicBezTo>
                    <a:pt y="1510" x="11062"/>
                    <a:pt y="1664" x="10947"/>
                    <a:pt y="1871" x="10849"/>
                  </a:cubicBezTo>
                  <a:lnTo>
                    <a:pt y="1337" x="10849"/>
                  </a:lnTo>
                  <a:lnTo>
                    <a:pt y="1337" x="10438"/>
                  </a:lnTo>
                  <a:lnTo>
                    <a:pt y="4771" x="10438"/>
                  </a:lnTo>
                  <a:lnTo>
                    <a:pt y="4771" x="10849"/>
                  </a:lnTo>
                  <a:lnTo>
                    <a:pt y="2830" x="10849"/>
                  </a:lnTo>
                  <a:cubicBezTo>
                    <a:pt y="2495" x="10849"/>
                    <a:pt y="2230" x="10913"/>
                    <a:pt y="2036" x="11040"/>
                  </a:cubicBezTo>
                  <a:cubicBezTo>
                    <a:pt y="1842" x="11167"/>
                    <a:pt y="1745" x="11341"/>
                    <a:pt y="1745" x="11562"/>
                  </a:cubicBezTo>
                  <a:cubicBezTo>
                    <a:pt y="1745" x="11745"/>
                    <a:pt y="1826" x="11883"/>
                    <a:pt y="1987" x="11975"/>
                  </a:cubicBezTo>
                  <a:cubicBezTo>
                    <a:pt y="2149" x="12066"/>
                    <a:pt y="2392" x="12112"/>
                    <a:pt y="2717" x="12112"/>
                  </a:cubicBezTo>
                  <a:lnTo>
                    <a:pt y="4771" x="12112"/>
                  </a:lnTo>
                  <a:lnTo>
                    <a:pt y="4771" x="12521"/>
                  </a:lnTo>
                  <a:lnTo>
                    <a:pt y="2699" x="12521"/>
                  </a:lnTo>
                  <a:cubicBezTo>
                    <a:pt y="2224" x="12521"/>
                    <a:pt y="1865" x="12448"/>
                    <a:pt y="1621" x="12301"/>
                  </a:cubicBezTo>
                  <a:cubicBezTo>
                    <a:pt y="1377" x="12155"/>
                    <a:pt y="1255" x="11938"/>
                    <a:pt y="1255" x="11653"/>
                  </a:cubicBezTo>
                  <a:close/>
                  <a:moveTo>
                    <a:pt y="1255" x="21036"/>
                  </a:moveTo>
                  <a:cubicBezTo>
                    <a:pt y="1255" x="20857"/>
                    <a:pt y="1305" x="20703"/>
                    <a:pt y="1405" x="20572"/>
                  </a:cubicBezTo>
                  <a:cubicBezTo>
                    <a:pt y="1505" x="20442"/>
                    <a:pt y="1660" x="20330"/>
                    <a:pt y="1871" x="20237"/>
                  </a:cubicBezTo>
                  <a:lnTo>
                    <a:pt y="1337" x="20237"/>
                  </a:lnTo>
                  <a:lnTo>
                    <a:pt y="1337" x="19826"/>
                  </a:lnTo>
                  <a:lnTo>
                    <a:pt y="4771" x="19826"/>
                  </a:lnTo>
                  <a:lnTo>
                    <a:pt y="4771" x="20237"/>
                  </a:lnTo>
                  <a:lnTo>
                    <a:pt y="2830" x="20237"/>
                  </a:lnTo>
                  <a:cubicBezTo>
                    <a:pt y="2497" x="20237"/>
                    <a:pt y="2233" x="20298"/>
                    <a:pt y="2038" x="20421"/>
                  </a:cubicBezTo>
                  <a:cubicBezTo>
                    <a:pt y="1843" x="20544"/>
                    <a:pt y="1745" x="20710"/>
                    <a:pt y="1745" x="20919"/>
                  </a:cubicBezTo>
                  <a:cubicBezTo>
                    <a:pt y="1745" x="21095"/>
                    <a:pt y="1824" x="21225"/>
                    <a:pt y="1983" x="21309"/>
                  </a:cubicBezTo>
                  <a:cubicBezTo>
                    <a:pt y="2141" x="21394"/>
                    <a:pt y="2386" x="21436"/>
                    <a:pt y="2717" x="21436"/>
                  </a:cubicBezTo>
                  <a:lnTo>
                    <a:pt y="4771" x="21436"/>
                  </a:lnTo>
                  <a:lnTo>
                    <a:pt y="4771" x="21847"/>
                  </a:lnTo>
                  <a:lnTo>
                    <a:pt y="2830" x="21847"/>
                  </a:lnTo>
                  <a:cubicBezTo>
                    <a:pt y="2495" x="21847"/>
                    <a:pt y="2230" x="21908"/>
                    <a:pt y="2036" x="22031"/>
                  </a:cubicBezTo>
                  <a:cubicBezTo>
                    <a:pt y="1842" x="22154"/>
                    <a:pt y="1745" x="22321"/>
                    <a:pt y="1745" x="22533"/>
                  </a:cubicBezTo>
                  <a:cubicBezTo>
                    <a:pt y="1745" x="22706"/>
                    <a:pt y="1825" x="22835"/>
                    <a:pt y="1984" x="22919"/>
                  </a:cubicBezTo>
                  <a:cubicBezTo>
                    <a:pt y="2144" x="23004"/>
                    <a:pt y="2388" x="23046"/>
                    <a:pt y="2717" x="23046"/>
                  </a:cubicBezTo>
                  <a:lnTo>
                    <a:pt y="4771" x="23046"/>
                  </a:lnTo>
                  <a:lnTo>
                    <a:pt y="4771" x="23456"/>
                  </a:lnTo>
                  <a:lnTo>
                    <a:pt y="2699" x="23456"/>
                  </a:lnTo>
                  <a:cubicBezTo>
                    <a:pt y="2237" x="23456"/>
                    <a:pt y="1880" x="23386"/>
                    <a:pt y="1630" x="23246"/>
                  </a:cubicBezTo>
                  <a:cubicBezTo>
                    <a:pt y="1380" x="23105"/>
                    <a:pt y="1255" x="22905"/>
                    <a:pt y="1255" x="22646"/>
                  </a:cubicBezTo>
                  <a:cubicBezTo>
                    <a:pt y="1255" x="22454"/>
                    <a:pt y="1315" x="22286"/>
                    <a:pt y="1435" x="22144"/>
                  </a:cubicBezTo>
                  <a:cubicBezTo>
                    <a:pt y="1556" x="22002"/>
                    <a:pt y="1743" x="21880"/>
                    <a:pt y="1996" x="21778"/>
                  </a:cubicBezTo>
                  <a:cubicBezTo>
                    <a:pt y="1755" x="21717"/>
                    <a:pt y="1571" x="21624"/>
                    <a:pt y="1445" x="21497"/>
                  </a:cubicBezTo>
                  <a:cubicBezTo>
                    <a:pt y="1318" x="21370"/>
                    <a:pt y="1255" x="21217"/>
                    <a:pt y="1255" x="21036"/>
                  </a:cubicBezTo>
                  <a:close/>
                  <a:moveTo>
                    <a:pt y="1" x="29941"/>
                  </a:moveTo>
                  <a:lnTo>
                    <a:pt y="4771" x="29941"/>
                  </a:lnTo>
                  <a:lnTo>
                    <a:pt y="4771" x="30349"/>
                  </a:lnTo>
                  <a:lnTo>
                    <a:pt y="1" x="30349"/>
                  </a:lnTo>
                  <a:close/>
                  <a:moveTo>
                    <a:pt y="1337" x="31205"/>
                  </a:moveTo>
                  <a:lnTo>
                    <a:pt y="4771" x="31205"/>
                  </a:lnTo>
                  <a:lnTo>
                    <a:pt y="4771" x="31613"/>
                  </a:lnTo>
                  <a:lnTo>
                    <a:pt y="1337" x="31613"/>
                  </a:lnTo>
                  <a:close/>
                  <a:moveTo>
                    <a:pt y="362" x="47762"/>
                  </a:moveTo>
                  <a:lnTo>
                    <a:pt y="1337" x="47762"/>
                  </a:lnTo>
                  <a:lnTo>
                    <a:pt y="1337" x="47462"/>
                  </a:lnTo>
                  <a:lnTo>
                    <a:pt y="1776" x="47462"/>
                  </a:lnTo>
                  <a:lnTo>
                    <a:pt y="1776" x="47762"/>
                  </a:lnTo>
                  <a:lnTo>
                    <a:pt y="3640" x="47762"/>
                  </a:lnTo>
                  <a:cubicBezTo>
                    <a:pt y="4069" x="47762"/>
                    <a:pt y="4365" x="47822"/>
                    <a:pt y="4527" x="47942"/>
                  </a:cubicBezTo>
                  <a:cubicBezTo>
                    <a:pt y="4690" x="48062"/>
                    <a:pt y="4771" x="48279"/>
                    <a:pt y="4771" x="48595"/>
                  </a:cubicBezTo>
                  <a:lnTo>
                    <a:pt y="4771" x="49014"/>
                  </a:lnTo>
                  <a:lnTo>
                    <a:pt y="4299" x="49014"/>
                  </a:lnTo>
                  <a:lnTo>
                    <a:pt y="4299" x="48595"/>
                  </a:lnTo>
                  <a:cubicBezTo>
                    <a:pt y="4299" x="48425"/>
                    <a:pt y="4259" x="48312"/>
                    <a:pt y="4179" x="48256"/>
                  </a:cubicBezTo>
                  <a:cubicBezTo>
                    <a:pt y="4100" x="48201"/>
                    <a:pt y="3920" x="48173"/>
                    <a:pt y="3640" x="48173"/>
                  </a:cubicBezTo>
                  <a:lnTo>
                    <a:pt y="1776" x="48173"/>
                  </a:lnTo>
                  <a:lnTo>
                    <a:pt y="1776" x="49014"/>
                  </a:lnTo>
                  <a:lnTo>
                    <a:pt y="1337" x="49014"/>
                  </a:lnTo>
                  <a:lnTo>
                    <a:pt y="1337" x="48173"/>
                  </a:lnTo>
                  <a:lnTo>
                    <a:pt y="362" x="48173"/>
                  </a:lnTo>
                  <a:close/>
                  <a:moveTo>
                    <a:pt y="1337" x="49552"/>
                  </a:moveTo>
                  <a:lnTo>
                    <a:pt y="4771" x="49552"/>
                  </a:lnTo>
                  <a:lnTo>
                    <a:pt y="4771" x="49960"/>
                  </a:lnTo>
                  <a:lnTo>
                    <a:pt y="1337" x="49960"/>
                  </a:lnTo>
                  <a:close/>
                  <a:moveTo>
                    <a:pt y="1255" x="54797"/>
                  </a:moveTo>
                  <a:cubicBezTo>
                    <a:pt y="1255" x="54624"/>
                    <a:pt y="1306" x="54471"/>
                    <a:pt y="1408" x="54338"/>
                  </a:cubicBezTo>
                  <a:cubicBezTo>
                    <a:pt y="1510" x="54206"/>
                    <a:pt y="1664" x="54091"/>
                    <a:pt y="1871" x="53993"/>
                  </a:cubicBezTo>
                  <a:lnTo>
                    <a:pt y="1337" x="53993"/>
                  </a:lnTo>
                  <a:lnTo>
                    <a:pt y="1337" x="53582"/>
                  </a:lnTo>
                  <a:lnTo>
                    <a:pt y="4771" x="53582"/>
                  </a:lnTo>
                  <a:lnTo>
                    <a:pt y="4771" x="53993"/>
                  </a:lnTo>
                  <a:lnTo>
                    <a:pt y="2830" x="53993"/>
                  </a:lnTo>
                  <a:cubicBezTo>
                    <a:pt y="2495" x="53993"/>
                    <a:pt y="2230" x="54057"/>
                    <a:pt y="2036" x="54184"/>
                  </a:cubicBezTo>
                  <a:cubicBezTo>
                    <a:pt y="1842" x="54311"/>
                    <a:pt y="1745" x="54485"/>
                    <a:pt y="1745" x="54706"/>
                  </a:cubicBezTo>
                  <a:cubicBezTo>
                    <a:pt y="1745" x="54889"/>
                    <a:pt y="1826" x="55027"/>
                    <a:pt y="1987" x="55119"/>
                  </a:cubicBezTo>
                  <a:cubicBezTo>
                    <a:pt y="2149" x="55210"/>
                    <a:pt y="2392" x="55256"/>
                    <a:pt y="2717" x="55256"/>
                  </a:cubicBezTo>
                  <a:lnTo>
                    <a:pt y="4771" x="55256"/>
                  </a:lnTo>
                  <a:lnTo>
                    <a:pt y="4771" x="55665"/>
                  </a:lnTo>
                  <a:lnTo>
                    <a:pt y="2699" x="55665"/>
                  </a:lnTo>
                  <a:cubicBezTo>
                    <a:pt y="2224" x="55665"/>
                    <a:pt y="1865" x="55592"/>
                    <a:pt y="1621" x="55445"/>
                  </a:cubicBezTo>
                  <a:cubicBezTo>
                    <a:pt y="1377" x="55299"/>
                    <a:pt y="1255" x="55082"/>
                    <a:pt y="1255" x="54797"/>
                  </a:cubicBezTo>
                  <a:close/>
                  <a:moveTo>
                    <a:pt y="1255" x="64314"/>
                  </a:moveTo>
                  <a:cubicBezTo>
                    <a:pt y="1255" x="64117"/>
                    <a:pt y="1305" x="63950"/>
                    <a:pt y="1406" x="63812"/>
                  </a:cubicBezTo>
                  <a:cubicBezTo>
                    <a:pt y="1507" x="63675"/>
                    <a:pt y="1662" x="63563"/>
                    <a:pt y="1871" x="63477"/>
                  </a:cubicBezTo>
                  <a:lnTo>
                    <a:pt y="1337" x="63477"/>
                  </a:lnTo>
                  <a:lnTo>
                    <a:pt y="1337" x="63066"/>
                  </a:lnTo>
                  <a:lnTo>
                    <a:pt y="4771" x="63066"/>
                  </a:lnTo>
                  <a:lnTo>
                    <a:pt y="4771" x="63477"/>
                  </a:lnTo>
                  <a:lnTo>
                    <a:pt y="2962" x="63477"/>
                  </a:lnTo>
                  <a:cubicBezTo>
                    <a:pt y="2574" x="63477"/>
                    <a:pt y="2276" x="63539"/>
                    <a:pt y="2069" x="63662"/>
                  </a:cubicBezTo>
                  <a:cubicBezTo>
                    <a:pt y="1861" x="63786"/>
                    <a:pt y="1757" x="63963"/>
                    <a:pt y="1757" x="64194"/>
                  </a:cubicBezTo>
                  <a:cubicBezTo>
                    <a:pt y="1757" x="64259"/>
                    <a:pt y="1766" x="64319"/>
                    <a:pt y="1783" x="64373"/>
                  </a:cubicBezTo>
                  <a:cubicBezTo>
                    <a:pt y="1801" x="64427"/>
                    <a:pt y="1828" x="64477"/>
                    <a:pt y="1865" x="64523"/>
                  </a:cubicBezTo>
                  <a:lnTo>
                    <a:pt y="1285" x="64521"/>
                  </a:lnTo>
                  <a:cubicBezTo>
                    <a:pt y="1275" x="64479"/>
                    <a:pt y="1267" x="64441"/>
                    <a:pt y="1262" x="64407"/>
                  </a:cubicBezTo>
                  <a:cubicBezTo>
                    <a:pt y="1257" x="64373"/>
                    <a:pt y="1255" x="64342"/>
                    <a:pt y="1255" x="64314"/>
                  </a:cubicBezTo>
                  <a:close/>
                  <a:moveTo>
                    <a:pt y="362" x="83017"/>
                  </a:moveTo>
                  <a:lnTo>
                    <a:pt y="1337" x="83017"/>
                  </a:lnTo>
                  <a:lnTo>
                    <a:pt y="1337" x="82717"/>
                  </a:lnTo>
                  <a:lnTo>
                    <a:pt y="1776" x="82717"/>
                  </a:lnTo>
                  <a:lnTo>
                    <a:pt y="1776" x="83017"/>
                  </a:lnTo>
                  <a:lnTo>
                    <a:pt y="3640" x="83017"/>
                  </a:lnTo>
                  <a:cubicBezTo>
                    <a:pt y="4069" x="83017"/>
                    <a:pt y="4365" x="83077"/>
                    <a:pt y="4527" x="83197"/>
                  </a:cubicBezTo>
                  <a:cubicBezTo>
                    <a:pt y="4690" x="83317"/>
                    <a:pt y="4771" x="83534"/>
                    <a:pt y="4771" x="83850"/>
                  </a:cubicBezTo>
                  <a:lnTo>
                    <a:pt y="4771" x="84269"/>
                  </a:lnTo>
                  <a:lnTo>
                    <a:pt y="4299" x="84269"/>
                  </a:lnTo>
                  <a:lnTo>
                    <a:pt y="4299" x="83850"/>
                  </a:lnTo>
                  <a:cubicBezTo>
                    <a:pt y="4299" x="83680"/>
                    <a:pt y="4259" x="83567"/>
                    <a:pt y="4179" x="83511"/>
                  </a:cubicBezTo>
                  <a:cubicBezTo>
                    <a:pt y="4100" x="83456"/>
                    <a:pt y="3920" x="83428"/>
                    <a:pt y="3640" x="83428"/>
                  </a:cubicBezTo>
                  <a:lnTo>
                    <a:pt y="1776" x="83428"/>
                  </a:lnTo>
                  <a:lnTo>
                    <a:pt y="1776" x="84269"/>
                  </a:lnTo>
                  <a:lnTo>
                    <a:pt y="1337" x="84269"/>
                  </a:lnTo>
                  <a:lnTo>
                    <a:pt y="1337" x="83428"/>
                  </a:lnTo>
                  <a:lnTo>
                    <a:pt y="362" x="83428"/>
                  </a:lnTo>
                  <a:close/>
                  <a:moveTo>
                    <a:pt y="1255" x="86039"/>
                  </a:moveTo>
                  <a:cubicBezTo>
                    <a:pt y="1255" x="85842"/>
                    <a:pt y="1305" x="85675"/>
                    <a:pt y="1406" x="85537"/>
                  </a:cubicBezTo>
                  <a:cubicBezTo>
                    <a:pt y="1507" x="85400"/>
                    <a:pt y="1662" x="85288"/>
                    <a:pt y="1871" x="85202"/>
                  </a:cubicBezTo>
                  <a:lnTo>
                    <a:pt y="1337" x="85202"/>
                  </a:lnTo>
                  <a:lnTo>
                    <a:pt y="1337" x="84791"/>
                  </a:lnTo>
                  <a:lnTo>
                    <a:pt y="4771" x="84791"/>
                  </a:lnTo>
                  <a:lnTo>
                    <a:pt y="4771" x="85202"/>
                  </a:lnTo>
                  <a:lnTo>
                    <a:pt y="2962" x="85202"/>
                  </a:lnTo>
                  <a:cubicBezTo>
                    <a:pt y="2574" x="85202"/>
                    <a:pt y="2276" x="85264"/>
                    <a:pt y="2069" x="85387"/>
                  </a:cubicBezTo>
                  <a:cubicBezTo>
                    <a:pt y="1861" x="85511"/>
                    <a:pt y="1757" x="85688"/>
                    <a:pt y="1757" x="85919"/>
                  </a:cubicBezTo>
                  <a:cubicBezTo>
                    <a:pt y="1757" x="85984"/>
                    <a:pt y="1766" x="86044"/>
                    <a:pt y="1783" x="86098"/>
                  </a:cubicBezTo>
                  <a:cubicBezTo>
                    <a:pt y="1801" x="86152"/>
                    <a:pt y="1828" x="86202"/>
                    <a:pt y="1865" x="86248"/>
                  </a:cubicBezTo>
                  <a:lnTo>
                    <a:pt y="1285" x="86246"/>
                  </a:lnTo>
                  <a:cubicBezTo>
                    <a:pt y="1275" x="86204"/>
                    <a:pt y="1267" x="86166"/>
                    <a:pt y="1262" x="86132"/>
                  </a:cubicBezTo>
                  <a:cubicBezTo>
                    <a:pt y="1257" x="86098"/>
                    <a:pt y="1255" x="86067"/>
                    <a:pt y="1255" x="86039"/>
                  </a:cubicBezTo>
                  <a:close/>
                  <a:moveTo>
                    <a:pt y="1337" x="93396"/>
                  </a:moveTo>
                  <a:lnTo>
                    <a:pt y="2974" x="94280"/>
                  </a:lnTo>
                  <a:lnTo>
                    <a:pt y="4771" x="93314"/>
                  </a:lnTo>
                  <a:lnTo>
                    <a:pt y="4771" x="93796"/>
                  </a:lnTo>
                  <a:lnTo>
                    <a:pt y="3422" x="94520"/>
                  </a:lnTo>
                  <a:lnTo>
                    <a:pt y="4771" x="95244"/>
                  </a:lnTo>
                  <a:lnTo>
                    <a:pt y="4771" x="95726"/>
                  </a:lnTo>
                  <a:lnTo>
                    <a:pt y="3008" x="94780"/>
                  </a:lnTo>
                  <a:lnTo>
                    <a:pt y="1337" x="95679"/>
                  </a:lnTo>
                  <a:lnTo>
                    <a:pt y="1337" x="95197"/>
                  </a:lnTo>
                  <a:lnTo>
                    <a:pt y="2561" x="94538"/>
                  </a:lnTo>
                  <a:lnTo>
                    <a:pt y="1337" x="93878"/>
                  </a:lnTo>
                  <a:close/>
                  <a:moveTo>
                    <a:pt y="1255" x="100422"/>
                  </a:moveTo>
                  <a:cubicBezTo>
                    <a:pt y="1255" x="100225"/>
                    <a:pt y="1305" x="100058"/>
                    <a:pt y="1406" x="99920"/>
                  </a:cubicBezTo>
                  <a:cubicBezTo>
                    <a:pt y="1507" x="99783"/>
                    <a:pt y="1662" x="99671"/>
                    <a:pt y="1871" x="99585"/>
                  </a:cubicBezTo>
                  <a:lnTo>
                    <a:pt y="1337" x="99585"/>
                  </a:lnTo>
                  <a:lnTo>
                    <a:pt y="1337" x="99174"/>
                  </a:lnTo>
                  <a:lnTo>
                    <a:pt y="4771" x="99174"/>
                  </a:lnTo>
                  <a:lnTo>
                    <a:pt y="4771" x="99585"/>
                  </a:lnTo>
                  <a:lnTo>
                    <a:pt y="2962" x="99585"/>
                  </a:lnTo>
                  <a:cubicBezTo>
                    <a:pt y="2574" x="99585"/>
                    <a:pt y="2276" x="99647"/>
                    <a:pt y="2069" x="99770"/>
                  </a:cubicBezTo>
                  <a:cubicBezTo>
                    <a:pt y="1861" x="99894"/>
                    <a:pt y="1757" x="100071"/>
                    <a:pt y="1757" x="100302"/>
                  </a:cubicBezTo>
                  <a:cubicBezTo>
                    <a:pt y="1757" x="100367"/>
                    <a:pt y="1766" x="100427"/>
                    <a:pt y="1783" x="100481"/>
                  </a:cubicBezTo>
                  <a:cubicBezTo>
                    <a:pt y="1801" x="100535"/>
                    <a:pt y="1828" x="100585"/>
                    <a:pt y="1865" x="100631"/>
                  </a:cubicBezTo>
                  <a:lnTo>
                    <a:pt y="1285" x="100629"/>
                  </a:lnTo>
                  <a:cubicBezTo>
                    <a:pt y="1275" x="100587"/>
                    <a:pt y="1267" x="100549"/>
                    <a:pt y="1262" x="100515"/>
                  </a:cubicBezTo>
                  <a:cubicBezTo>
                    <a:pt y="1257" x="100481"/>
                    <a:pt y="1255" x="100450"/>
                    <a:pt y="1255" x="100422"/>
                  </a:cubicBezTo>
                  <a:close/>
                  <a:moveTo>
                    <a:pt y="1337" x="108596"/>
                  </a:moveTo>
                  <a:lnTo>
                    <a:pt y="4771" x="108596"/>
                  </a:lnTo>
                  <a:lnTo>
                    <a:pt y="4771" x="109004"/>
                  </a:lnTo>
                  <a:lnTo>
                    <a:pt y="1337" x="109004"/>
                  </a:lnTo>
                  <a:close/>
                  <a:moveTo>
                    <a:pt y="1255" x="111059"/>
                  </a:moveTo>
                  <a:cubicBezTo>
                    <a:pt y="1255" x="110886"/>
                    <a:pt y="1306" x="110733"/>
                    <a:pt y="1408" x="110600"/>
                  </a:cubicBezTo>
                  <a:cubicBezTo>
                    <a:pt y="1510" x="110468"/>
                    <a:pt y="1664" x="110353"/>
                    <a:pt y="1871" x="110255"/>
                  </a:cubicBezTo>
                  <a:lnTo>
                    <a:pt y="1337" x="110255"/>
                  </a:lnTo>
                  <a:lnTo>
                    <a:pt y="1337" x="109844"/>
                  </a:lnTo>
                  <a:lnTo>
                    <a:pt y="4771" x="109844"/>
                  </a:lnTo>
                  <a:lnTo>
                    <a:pt y="4771" x="110255"/>
                  </a:lnTo>
                  <a:lnTo>
                    <a:pt y="2830" x="110255"/>
                  </a:lnTo>
                  <a:cubicBezTo>
                    <a:pt y="2495" x="110255"/>
                    <a:pt y="2230" x="110319"/>
                    <a:pt y="2036" x="110446"/>
                  </a:cubicBezTo>
                  <a:cubicBezTo>
                    <a:pt y="1842" x="110573"/>
                    <a:pt y="1745" x="110747"/>
                    <a:pt y="1745" x="110968"/>
                  </a:cubicBezTo>
                  <a:cubicBezTo>
                    <a:pt y="1745" x="111151"/>
                    <a:pt y="1826" x="111289"/>
                    <a:pt y="1987" x="111381"/>
                  </a:cubicBezTo>
                  <a:cubicBezTo>
                    <a:pt y="2149" x="111472"/>
                    <a:pt y="2392" x="111518"/>
                    <a:pt y="2717" x="111518"/>
                  </a:cubicBezTo>
                  <a:lnTo>
                    <a:pt y="4771" x="111518"/>
                  </a:lnTo>
                  <a:lnTo>
                    <a:pt y="4771" x="111927"/>
                  </a:lnTo>
                  <a:lnTo>
                    <a:pt y="2699" x="111927"/>
                  </a:lnTo>
                  <a:cubicBezTo>
                    <a:pt y="2224" x="111927"/>
                    <a:pt y="1865" x="111854"/>
                    <a:pt y="1621" x="111707"/>
                  </a:cubicBezTo>
                  <a:cubicBezTo>
                    <a:pt y="1377" x="111561"/>
                    <a:pt y="1255" x="111344"/>
                    <a:pt y="1255" x="111059"/>
                  </a:cubicBezTo>
                  <a:close/>
                  <a:moveTo>
                    <a:pt y="362" x="117068"/>
                  </a:moveTo>
                  <a:lnTo>
                    <a:pt y="1337" x="117068"/>
                  </a:lnTo>
                  <a:lnTo>
                    <a:pt y="1337" x="116768"/>
                  </a:lnTo>
                  <a:lnTo>
                    <a:pt y="1776" x="116768"/>
                  </a:lnTo>
                  <a:lnTo>
                    <a:pt y="1776" x="117068"/>
                  </a:lnTo>
                  <a:lnTo>
                    <a:pt y="3640" x="117068"/>
                  </a:lnTo>
                  <a:cubicBezTo>
                    <a:pt y="4069" x="117068"/>
                    <a:pt y="4365" x="117128"/>
                    <a:pt y="4527" x="117248"/>
                  </a:cubicBezTo>
                  <a:cubicBezTo>
                    <a:pt y="4690" x="117368"/>
                    <a:pt y="4771" x="117585"/>
                    <a:pt y="4771" x="117901"/>
                  </a:cubicBezTo>
                  <a:lnTo>
                    <a:pt y="4771" x="118320"/>
                  </a:lnTo>
                  <a:lnTo>
                    <a:pt y="4299" x="118320"/>
                  </a:lnTo>
                  <a:lnTo>
                    <a:pt y="4299" x="117901"/>
                  </a:lnTo>
                  <a:cubicBezTo>
                    <a:pt y="4299" x="117731"/>
                    <a:pt y="4259" x="117618"/>
                    <a:pt y="4179" x="117562"/>
                  </a:cubicBezTo>
                  <a:cubicBezTo>
                    <a:pt y="4100" x="117507"/>
                    <a:pt y="3920" x="117479"/>
                    <a:pt y="3640" x="117479"/>
                  </a:cubicBezTo>
                  <a:lnTo>
                    <a:pt y="1776" x="117479"/>
                  </a:lnTo>
                  <a:lnTo>
                    <a:pt y="1776" x="118320"/>
                  </a:lnTo>
                  <a:lnTo>
                    <a:pt y="1337" x="118320"/>
                  </a:lnTo>
                  <a:lnTo>
                    <a:pt y="1337" x="117479"/>
                  </a:lnTo>
                  <a:lnTo>
                    <a:pt y="362" x="117479"/>
                  </a:lnTo>
                  <a:close/>
                  <a:moveTo>
                    <a:pt y="1" x="118842"/>
                  </a:moveTo>
                  <a:lnTo>
                    <a:pt y="4771" x="118842"/>
                  </a:lnTo>
                  <a:lnTo>
                    <a:pt y="4771" x="119253"/>
                  </a:lnTo>
                  <a:lnTo>
                    <a:pt y="2830" x="119253"/>
                  </a:lnTo>
                  <a:cubicBezTo>
                    <a:pt y="2495" x="119253"/>
                    <a:pt y="2230" x="119317"/>
                    <a:pt y="2036" x="119444"/>
                  </a:cubicBezTo>
                  <a:cubicBezTo>
                    <a:pt y="1842" x="119571"/>
                    <a:pt y="1745" x="119745"/>
                    <a:pt y="1745" x="119966"/>
                  </a:cubicBezTo>
                  <a:cubicBezTo>
                    <a:pt y="1745" x="120149"/>
                    <a:pt y="1826" x="120287"/>
                    <a:pt y="1987" x="120379"/>
                  </a:cubicBezTo>
                  <a:cubicBezTo>
                    <a:pt y="2149" x="120470"/>
                    <a:pt y="2392" x="120516"/>
                    <a:pt y="2717" x="120516"/>
                  </a:cubicBezTo>
                  <a:lnTo>
                    <a:pt y="4771" x="120516"/>
                  </a:lnTo>
                  <a:lnTo>
                    <a:pt y="4771" x="120925"/>
                  </a:lnTo>
                  <a:lnTo>
                    <a:pt y="2699" x="120925"/>
                  </a:lnTo>
                  <a:cubicBezTo>
                    <a:pt y="2224" x="120925"/>
                    <a:pt y="1865" x="120852"/>
                    <a:pt y="1621" x="120705"/>
                  </a:cubicBezTo>
                  <a:cubicBezTo>
                    <a:pt y="1377" x="120559"/>
                    <a:pt y="1255" x="120342"/>
                    <a:pt y="1255" x="120057"/>
                  </a:cubicBezTo>
                  <a:cubicBezTo>
                    <a:pt y="1255" x="119884"/>
                    <a:pt y="1306" x="119731"/>
                    <a:pt y="1408" x="119598"/>
                  </a:cubicBezTo>
                  <a:cubicBezTo>
                    <a:pt y="1510" x="119466"/>
                    <a:pt y="1664" x="119351"/>
                    <a:pt y="1871" x="119253"/>
                  </a:cubicBezTo>
                  <a:lnTo>
                    <a:pt y="1" x="119253"/>
                  </a:lnTo>
                  <a:close/>
                  <a:moveTo>
                    <a:pt y="1337" x="124538"/>
                  </a:moveTo>
                  <a:lnTo>
                    <a:pt y="4771" x="124538"/>
                  </a:lnTo>
                  <a:lnTo>
                    <a:pt y="4771" x="124946"/>
                  </a:lnTo>
                  <a:lnTo>
                    <a:pt y="1337" x="124946"/>
                  </a:lnTo>
                  <a:close/>
                  <a:moveTo>
                    <a:pt y="1255" x="127034"/>
                  </a:moveTo>
                  <a:cubicBezTo>
                    <a:pt y="1255" x="126837"/>
                    <a:pt y="1305" x="126670"/>
                    <a:pt y="1406" x="126532"/>
                  </a:cubicBezTo>
                  <a:cubicBezTo>
                    <a:pt y="1507" x="126395"/>
                    <a:pt y="1662" x="126283"/>
                    <a:pt y="1871" x="126197"/>
                  </a:cubicBezTo>
                  <a:lnTo>
                    <a:pt y="1337" x="126197"/>
                  </a:lnTo>
                  <a:lnTo>
                    <a:pt y="1337" x="125786"/>
                  </a:lnTo>
                  <a:lnTo>
                    <a:pt y="4771" x="125786"/>
                  </a:lnTo>
                  <a:lnTo>
                    <a:pt y="4771" x="126197"/>
                  </a:lnTo>
                  <a:lnTo>
                    <a:pt y="2962" x="126197"/>
                  </a:lnTo>
                  <a:cubicBezTo>
                    <a:pt y="2574" x="126197"/>
                    <a:pt y="2276" x="126259"/>
                    <a:pt y="2069" x="126382"/>
                  </a:cubicBezTo>
                  <a:cubicBezTo>
                    <a:pt y="1861" x="126506"/>
                    <a:pt y="1757" x="126683"/>
                    <a:pt y="1757" x="126914"/>
                  </a:cubicBezTo>
                  <a:cubicBezTo>
                    <a:pt y="1757" x="126979"/>
                    <a:pt y="1766" x="127039"/>
                    <a:pt y="1783" x="127093"/>
                  </a:cubicBezTo>
                  <a:cubicBezTo>
                    <a:pt y="1801" x="127147"/>
                    <a:pt y="1828" x="127197"/>
                    <a:pt y="1865" x="127243"/>
                  </a:cubicBezTo>
                  <a:lnTo>
                    <a:pt y="1285" x="127241"/>
                  </a:lnTo>
                  <a:cubicBezTo>
                    <a:pt y="1275" x="127199"/>
                    <a:pt y="1267" x="127161"/>
                    <a:pt y="1262" x="127127"/>
                  </a:cubicBezTo>
                  <a:cubicBezTo>
                    <a:pt y="1257" x="127093"/>
                    <a:pt y="1255" x="127062"/>
                    <a:pt y="1255" x="127034"/>
                  </a:cubicBezTo>
                  <a:close/>
                  <a:moveTo>
                    <a:pt y="1255" x="8697"/>
                  </a:moveTo>
                  <a:cubicBezTo>
                    <a:pt y="1255" x="8324"/>
                    <a:pt y="1420" x="8028"/>
                    <a:pt y="1750" x="7808"/>
                  </a:cubicBezTo>
                  <a:cubicBezTo>
                    <a:pt y="2080" x="7588"/>
                    <a:pt y="2526" x="7478"/>
                    <a:pt y="3088" x="7478"/>
                  </a:cubicBezTo>
                  <a:cubicBezTo>
                    <a:pt y="3632" x="7478"/>
                    <a:pt y="4063" x="7594"/>
                    <a:pt y="4382" x="7826"/>
                  </a:cubicBezTo>
                  <a:cubicBezTo>
                    <a:pt y="4701" x="8057"/>
                    <a:pt y="4860" x="8371"/>
                    <a:pt y="4860" x="8768"/>
                  </a:cubicBezTo>
                  <a:cubicBezTo>
                    <a:pt y="4860" x="8927"/>
                    <a:pt y="4838" x="9083"/>
                    <a:pt y="4793" x="9237"/>
                  </a:cubicBezTo>
                  <a:cubicBezTo>
                    <a:pt y="4748" x="9391"/>
                    <a:pt y="4682" x="9541"/>
                    <a:pt y="4596" x="9687"/>
                  </a:cubicBezTo>
                  <a:lnTo>
                    <a:pt y="4063" x="9687"/>
                  </a:lnTo>
                  <a:cubicBezTo>
                    <a:pt y="4169" x="9542"/>
                    <a:pt y="4249" x="9396"/>
                    <a:pt y="4302" x="9249"/>
                  </a:cubicBezTo>
                  <a:cubicBezTo>
                    <a:pt y="4355" x="9102"/>
                    <a:pt y="4382" x="8949"/>
                    <a:pt y="4382" x="8793"/>
                  </a:cubicBezTo>
                  <a:cubicBezTo>
                    <a:pt y="4382" x="8522"/>
                    <a:pt y="4280" x="8310"/>
                    <a:pt y="4077" x="8159"/>
                  </a:cubicBezTo>
                  <a:cubicBezTo>
                    <a:pt y="3873" x="8007"/>
                    <a:pt y="3577" x="7922"/>
                    <a:pt y="3189" x="7904"/>
                  </a:cubicBezTo>
                  <a:lnTo>
                    <a:pt y="3189" x="9783"/>
                  </a:lnTo>
                  <a:lnTo>
                    <a:pt y="2913" x="9783"/>
                  </a:lnTo>
                  <a:cubicBezTo>
                    <a:pt y="2402" x="9783"/>
                    <a:pt y="1998" x="9686"/>
                    <a:pt y="1701" x="9491"/>
                  </a:cubicBezTo>
                  <a:cubicBezTo>
                    <a:pt y="1403" x="9296"/>
                    <a:pt y="1255" x="9032"/>
                    <a:pt y="1255" x="8697"/>
                  </a:cubicBezTo>
                  <a:close/>
                  <a:moveTo>
                    <a:pt y="1255" x="15572"/>
                  </a:moveTo>
                  <a:cubicBezTo>
                    <a:pt y="1255" x="15267"/>
                    <a:pt y="1342" x="15032"/>
                    <a:pt y="1518" x="14866"/>
                  </a:cubicBezTo>
                  <a:cubicBezTo>
                    <a:pt y="1694" x="14700"/>
                    <a:pt y="1943" x="14617"/>
                    <a:pt y="2266" x="14617"/>
                  </a:cubicBezTo>
                  <a:cubicBezTo>
                    <a:pt y="2532" x="14617"/>
                    <a:pt y="2741" x="14674"/>
                    <a:pt y="2893" x="14786"/>
                  </a:cubicBezTo>
                  <a:cubicBezTo>
                    <a:pt y="3046" x="14899"/>
                    <a:pt y="3158" x="15082"/>
                    <a:pt y="3232" x="15335"/>
                  </a:cubicBezTo>
                  <a:lnTo>
                    <a:pt y="3278" x="15477"/>
                  </a:lnTo>
                  <a:cubicBezTo>
                    <a:pt y="3354" x="15730"/>
                    <a:pt y="3432" x="15894"/>
                    <a:pt y="3514" x="15969"/>
                  </a:cubicBezTo>
                  <a:cubicBezTo>
                    <a:pt y="3596" x="16043"/>
                    <a:pt y="3713" x="16081"/>
                    <a:pt y="3867" x="16081"/>
                  </a:cubicBezTo>
                  <a:cubicBezTo>
                    <a:pt y="4032" x="16081"/>
                    <a:pt y="4160" x="16029"/>
                    <a:pt y="4251" x="15925"/>
                  </a:cubicBezTo>
                  <a:cubicBezTo>
                    <a:pt y="4342" x="15822"/>
                    <a:pt y="4388" x="15674"/>
                    <a:pt y="4388" x="15481"/>
                  </a:cubicBezTo>
                  <a:cubicBezTo>
                    <a:pt y="4388" x="15338"/>
                    <a:pt y="4361" x="15193"/>
                    <a:pt y="4307" x="15046"/>
                  </a:cubicBezTo>
                  <a:cubicBezTo>
                    <a:pt y="4252" x="14899"/>
                    <a:pt y="4171" x="14751"/>
                    <a:pt y="4063" x="14600"/>
                  </a:cubicBezTo>
                  <a:lnTo>
                    <a:pt y="4645" x="14600"/>
                  </a:lnTo>
                  <a:cubicBezTo>
                    <a:pt y="4717" x="14760"/>
                    <a:pt y="4771" x="14912"/>
                    <a:pt y="4806" x="15056"/>
                  </a:cubicBezTo>
                  <a:cubicBezTo>
                    <a:pt y="4842" x="15200"/>
                    <a:pt y="4860" x="15339"/>
                    <a:pt y="4860" x="15472"/>
                  </a:cubicBezTo>
                  <a:cubicBezTo>
                    <a:pt y="4860" x="15792"/>
                    <a:pt y="4767" x="16043"/>
                    <a:pt y="4581" x="16226"/>
                  </a:cubicBezTo>
                  <a:cubicBezTo>
                    <a:pt y="4395" x="16409"/>
                    <a:pt y="4143" x="16500"/>
                    <a:pt y="3824" x="16500"/>
                  </a:cubicBezTo>
                  <a:cubicBezTo>
                    <a:pt y="3544" x="16500"/>
                    <a:pt y="3326" x="16439"/>
                    <a:pt y="3169" x="16317"/>
                  </a:cubicBezTo>
                  <a:cubicBezTo>
                    <a:pt y="3013" x="16195"/>
                    <a:pt y="2892" x="15989"/>
                    <a:pt y="2806" x="15699"/>
                  </a:cubicBezTo>
                  <a:lnTo>
                    <a:pt y="2763" x="15559"/>
                  </a:lnTo>
                  <a:cubicBezTo>
                    <a:pt y="2695" x="15340"/>
                    <a:pt y="2624" x="15194"/>
                    <a:pt y="2550" x="15121"/>
                  </a:cubicBezTo>
                  <a:cubicBezTo>
                    <a:pt y="2475" x="15049"/>
                    <a:pt y="2373" x="15013"/>
                    <a:pt y="2242" x="15013"/>
                  </a:cubicBezTo>
                  <a:cubicBezTo>
                    <a:pt y="2070" x="15013"/>
                    <a:pt y="1941" x="15063"/>
                    <a:pt y="1855" x="15165"/>
                  </a:cubicBezTo>
                  <a:cubicBezTo>
                    <a:pt y="1770" x="15266"/>
                    <a:pt y="1727" x="15418"/>
                    <a:pt y="1727" x="15621"/>
                  </a:cubicBezTo>
                  <a:cubicBezTo>
                    <a:pt y="1727" x="15754"/>
                    <a:pt y="1747" x="15883"/>
                    <a:pt y="1788" x="16007"/>
                  </a:cubicBezTo>
                  <a:cubicBezTo>
                    <a:pt y="1829" x="16132"/>
                    <a:pt y="1890" x="16252"/>
                    <a:pt y="1972" x="16367"/>
                  </a:cubicBezTo>
                  <a:lnTo>
                    <a:pt y="1438" x="16367"/>
                  </a:lnTo>
                  <a:cubicBezTo>
                    <a:pt y="1377" x="16255"/>
                    <a:pt y="1331" x="16132"/>
                    <a:pt y="1301" x="15999"/>
                  </a:cubicBezTo>
                  <a:cubicBezTo>
                    <a:pt y="1270" x="15865"/>
                    <a:pt y="1255" x="15723"/>
                    <a:pt y="1255" x="15572"/>
                  </a:cubicBezTo>
                  <a:close/>
                  <a:moveTo>
                    <a:pt y="1" x="24256"/>
                  </a:moveTo>
                  <a:lnTo>
                    <a:pt y="4771" x="24256"/>
                  </a:lnTo>
                  <a:lnTo>
                    <a:pt y="4771" x="24667"/>
                  </a:lnTo>
                  <a:lnTo>
                    <a:pt y="4256" x="24667"/>
                  </a:lnTo>
                  <a:cubicBezTo>
                    <a:pt y="4460" x="24753"/>
                    <a:pt y="4612" x="24861"/>
                    <a:pt y="4711" x="24992"/>
                  </a:cubicBezTo>
                  <a:cubicBezTo>
                    <a:pt y="4810" x="25123"/>
                    <a:pt y="4860" x="25280"/>
                    <a:pt y="4860" x="25462"/>
                  </a:cubicBezTo>
                  <a:cubicBezTo>
                    <a:pt y="4860" x="25764"/>
                    <a:pt y="4694" x="26009"/>
                    <a:pt y="4363" x="26198"/>
                  </a:cubicBezTo>
                  <a:cubicBezTo>
                    <a:pt y="4032" x="26387"/>
                    <a:pt y="3597" x="26481"/>
                    <a:pt y="3057" x="26481"/>
                  </a:cubicBezTo>
                  <a:cubicBezTo>
                    <a:pt y="2518" x="26481"/>
                    <a:pt y="2082" x="26387"/>
                    <a:pt y="1751" x="26198"/>
                  </a:cubicBezTo>
                  <a:cubicBezTo>
                    <a:pt y="1420" x="26009"/>
                    <a:pt y="1255" x="25764"/>
                    <a:pt y="1255" x="25462"/>
                  </a:cubicBezTo>
                  <a:cubicBezTo>
                    <a:pt y="1255" x="25280"/>
                    <a:pt y="1304" x="25123"/>
                    <a:pt y="1403" x="24992"/>
                  </a:cubicBezTo>
                  <a:cubicBezTo>
                    <a:pt y="1502" x="24861"/>
                    <a:pt y="1654" x="24753"/>
                    <a:pt y="1858" x="24667"/>
                  </a:cubicBezTo>
                  <a:lnTo>
                    <a:pt y="1" x="24667"/>
                  </a:lnTo>
                  <a:close/>
                  <a:moveTo>
                    <a:pt y="1255" x="28122"/>
                  </a:moveTo>
                  <a:cubicBezTo>
                    <a:pt y="1255" x="27766"/>
                    <a:pt y="1414" x="27486"/>
                    <a:pt y="1733" x="27284"/>
                  </a:cubicBezTo>
                  <a:cubicBezTo>
                    <a:pt y="2052" x="27082"/>
                    <a:pt y="2493" x="26981"/>
                    <a:pt y="3057" x="26981"/>
                  </a:cubicBezTo>
                  <a:cubicBezTo>
                    <a:pt y="3619" x="26981"/>
                    <a:pt y="4060" x="27082"/>
                    <a:pt y="4380" x="27284"/>
                  </a:cubicBezTo>
                  <a:cubicBezTo>
                    <a:pt y="4700" x="27486"/>
                    <a:pt y="4860" x="27766"/>
                    <a:pt y="4860" x="28122"/>
                  </a:cubicBezTo>
                  <a:cubicBezTo>
                    <a:pt y="4860" x="28478"/>
                    <a:pt y="4700" x="28757"/>
                    <a:pt y="4380" x="28959"/>
                  </a:cubicBezTo>
                  <a:cubicBezTo>
                    <a:pt y="4060" x="29162"/>
                    <a:pt y="3619" x="29264"/>
                    <a:pt y="3057" x="29264"/>
                  </a:cubicBezTo>
                  <a:cubicBezTo>
                    <a:pt y="2493" x="29264"/>
                    <a:pt y="2052" x="29162"/>
                    <a:pt y="1733" x="28959"/>
                  </a:cubicBezTo>
                  <a:cubicBezTo>
                    <a:pt y="1414" x="28757"/>
                    <a:pt y="1255" x="28478"/>
                    <a:pt y="1255" x="28122"/>
                  </a:cubicBezTo>
                  <a:close/>
                  <a:moveTo>
                    <a:pt y="1255" x="33541"/>
                  </a:moveTo>
                  <a:cubicBezTo>
                    <a:pt y="1255" x="33153"/>
                    <a:pt y="1415" x="32848"/>
                    <a:pt y="1736" x="32625"/>
                  </a:cubicBezTo>
                  <a:cubicBezTo>
                    <a:pt y="2057" x="32403"/>
                    <a:pt y="2497" x="32291"/>
                    <a:pt y="3057" x="32291"/>
                  </a:cubicBezTo>
                  <a:cubicBezTo>
                    <a:pt y="3609" x="32291"/>
                    <a:pt y="4048" x="32401"/>
                    <a:pt y="4373" x="32622"/>
                  </a:cubicBezTo>
                  <a:cubicBezTo>
                    <a:pt y="4698" x="32843"/>
                    <a:pt y="4860" x="33140"/>
                    <a:pt y="4860" x="33515"/>
                  </a:cubicBezTo>
                  <a:cubicBezTo>
                    <a:pt y="4860" x="33652"/>
                    <a:pt y="4842" x="33782"/>
                    <a:pt y="4805" x="33904"/>
                  </a:cubicBezTo>
                  <a:cubicBezTo>
                    <a:pt y="4768" x="34026"/>
                    <a:pt y="4713" x="34144"/>
                    <a:pt y="4639" x="34258"/>
                  </a:cubicBezTo>
                  <a:lnTo>
                    <a:pt y="4118" x="34258"/>
                  </a:lnTo>
                  <a:cubicBezTo>
                    <a:pt y="4206" x="34143"/>
                    <a:pt y="4272" x="34027"/>
                    <a:pt y="4316" x="33911"/>
                  </a:cubicBezTo>
                  <a:cubicBezTo>
                    <a:pt y="4360" x="33795"/>
                    <a:pt y="4382" x="33677"/>
                    <a:pt y="4382" x="33559"/>
                  </a:cubicBezTo>
                  <a:cubicBezTo>
                    <a:pt y="4382" x="33294"/>
                    <a:pt y="4266" x="33088"/>
                    <a:pt y="4034" x="32942"/>
                  </a:cubicBezTo>
                  <a:cubicBezTo>
                    <a:pt y="3802" x="32795"/>
                    <a:pt y="3476" x="32722"/>
                    <a:pt y="3057" x="32722"/>
                  </a:cubicBezTo>
                  <a:cubicBezTo>
                    <a:pt y="2638" x="32722"/>
                    <a:pt y="2313" x="32795"/>
                    <a:pt y="2081" x="32942"/>
                  </a:cubicBezTo>
                  <a:cubicBezTo>
                    <a:pt y="1849" x="33088"/>
                    <a:pt y="1733" x="33294"/>
                    <a:pt y="1733" x="33559"/>
                  </a:cubicBezTo>
                  <a:cubicBezTo>
                    <a:pt y="1733" x="33677"/>
                    <a:pt y="1755" x="33795"/>
                    <a:pt y="1799" x="33911"/>
                  </a:cubicBezTo>
                  <a:cubicBezTo>
                    <a:pt y="1843" x="34027"/>
                    <a:pt y="1909" x="34143"/>
                    <a:pt y="1996" x="34258"/>
                  </a:cubicBezTo>
                  <a:lnTo>
                    <a:pt y="1469" x="34258"/>
                  </a:lnTo>
                  <a:cubicBezTo>
                    <a:pt y="1398" x="34146"/>
                    <a:pt y="1344" x="34030"/>
                    <a:pt y="1308" x="33910"/>
                  </a:cubicBezTo>
                  <a:cubicBezTo>
                    <a:pt y="1272" x="33790"/>
                    <a:pt y="1255" x="33667"/>
                    <a:pt y="1255" x="33541"/>
                  </a:cubicBezTo>
                  <a:close/>
                  <a:moveTo>
                    <a:pt y="1255" x="37456"/>
                  </a:moveTo>
                  <a:cubicBezTo>
                    <a:pt y="1255" x="37083"/>
                    <a:pt y="1420" x="36787"/>
                    <a:pt y="1750" x="36567"/>
                  </a:cubicBezTo>
                  <a:cubicBezTo>
                    <a:pt y="2080" x="36347"/>
                    <a:pt y="2526" x="36237"/>
                    <a:pt y="3088" x="36237"/>
                  </a:cubicBezTo>
                  <a:cubicBezTo>
                    <a:pt y="3632" x="36237"/>
                    <a:pt y="4063" x="36353"/>
                    <a:pt y="4382" x="36585"/>
                  </a:cubicBezTo>
                  <a:cubicBezTo>
                    <a:pt y="4701" x="36816"/>
                    <a:pt y="4860" x="37130"/>
                    <a:pt y="4860" x="37527"/>
                  </a:cubicBezTo>
                  <a:cubicBezTo>
                    <a:pt y="4860" x="37686"/>
                    <a:pt y="4838" x="37842"/>
                    <a:pt y="4793" x="37996"/>
                  </a:cubicBezTo>
                  <a:cubicBezTo>
                    <a:pt y="4748" x="38150"/>
                    <a:pt y="4682" x="38300"/>
                    <a:pt y="4596" x="38446"/>
                  </a:cubicBezTo>
                  <a:lnTo>
                    <a:pt y="4063" x="38446"/>
                  </a:lnTo>
                  <a:cubicBezTo>
                    <a:pt y="4169" x="38301"/>
                    <a:pt y="4249" x="38155"/>
                    <a:pt y="4302" x="38008"/>
                  </a:cubicBezTo>
                  <a:cubicBezTo>
                    <a:pt y="4355" x="37861"/>
                    <a:pt y="4382" x="37708"/>
                    <a:pt y="4382" x="37552"/>
                  </a:cubicBezTo>
                  <a:cubicBezTo>
                    <a:pt y="4382" x="37281"/>
                    <a:pt y="4280" x="37069"/>
                    <a:pt y="4077" x="36918"/>
                  </a:cubicBezTo>
                  <a:cubicBezTo>
                    <a:pt y="3873" x="36766"/>
                    <a:pt y="3577" x="36681"/>
                    <a:pt y="3189" x="36663"/>
                  </a:cubicBezTo>
                  <a:lnTo>
                    <a:pt y="3189" x="38542"/>
                  </a:lnTo>
                  <a:lnTo>
                    <a:pt y="2913" x="38542"/>
                  </a:lnTo>
                  <a:cubicBezTo>
                    <a:pt y="2402" x="38542"/>
                    <a:pt y="1998" x="38445"/>
                    <a:pt y="1701" x="38250"/>
                  </a:cubicBezTo>
                  <a:cubicBezTo>
                    <a:pt y="1403" x="38055"/>
                    <a:pt y="1255" x="37791"/>
                    <a:pt y="1255" x="37456"/>
                  </a:cubicBezTo>
                  <a:close/>
                  <a:moveTo>
                    <a:pt y="1337" x="42058"/>
                  </a:moveTo>
                  <a:lnTo>
                    <a:pt y="3416" x="42058"/>
                  </a:lnTo>
                  <a:cubicBezTo>
                    <a:pt y="3888" x="42058"/>
                    <a:pt y="4247" x="42132"/>
                    <a:pt y="4492" x="42280"/>
                  </a:cubicBezTo>
                  <a:cubicBezTo>
                    <a:pt y="4737" x="42428"/>
                    <a:pt y="4860" x="42645"/>
                    <a:pt y="4860" x="42930"/>
                  </a:cubicBezTo>
                  <a:cubicBezTo>
                    <a:pt y="4860" x="43103"/>
                    <a:pt y="4809" x="43255"/>
                    <a:pt y="4708" x="43386"/>
                  </a:cubicBezTo>
                  <a:cubicBezTo>
                    <a:pt y="4607" x="43517"/>
                    <a:pt y="4452" x="43633"/>
                    <a:pt y="4244" x="43732"/>
                  </a:cubicBezTo>
                  <a:lnTo>
                    <a:pt y="4771" x="43732"/>
                  </a:lnTo>
                  <a:lnTo>
                    <a:pt y="4771" x="44140"/>
                  </a:lnTo>
                  <a:lnTo>
                    <a:pt y="1337" x="44140"/>
                  </a:lnTo>
                  <a:lnTo>
                    <a:pt y="1337" x="43732"/>
                  </a:lnTo>
                  <a:lnTo>
                    <a:pt y="3284" x="43732"/>
                  </a:lnTo>
                  <a:cubicBezTo>
                    <a:pt y="3619" x="43732"/>
                    <a:pt y="3884" x="43668"/>
                    <a:pt y="4078" x="43540"/>
                  </a:cubicBezTo>
                  <a:cubicBezTo>
                    <a:pt y="4272" x="43412"/>
                    <a:pt y="4369" x="43237"/>
                    <a:pt y="4369" x="43017"/>
                  </a:cubicBezTo>
                  <a:cubicBezTo>
                    <a:pt y="4369" x="42833"/>
                    <a:pt y="4288" x="42696"/>
                    <a:pt y="4126" x="42604"/>
                  </a:cubicBezTo>
                  <a:cubicBezTo>
                    <a:pt y="3963" x="42512"/>
                    <a:pt y="3720" x="42466"/>
                    <a:pt y="3395" x="42466"/>
                  </a:cubicBezTo>
                  <a:lnTo>
                    <a:pt y="1337" x="42466"/>
                  </a:lnTo>
                  <a:close/>
                  <a:moveTo>
                    <a:pt y="1255" x="45854"/>
                  </a:moveTo>
                  <a:cubicBezTo>
                    <a:pt y="1255" x="45721"/>
                    <a:pt y="1274" x="45584"/>
                    <a:pt y="1314" x="45444"/>
                  </a:cubicBezTo>
                  <a:cubicBezTo>
                    <a:pt y="1354" x="45303"/>
                    <a:pt y="1414" x="45158"/>
                    <a:pt y="1494" x="45008"/>
                  </a:cubicBezTo>
                  <a:lnTo>
                    <a:pt y="2015" x="45008"/>
                  </a:lnTo>
                  <a:cubicBezTo>
                    <a:pt y="1921" x="45133"/>
                    <a:pt y="1850" x="45262"/>
                    <a:pt y="1803" x="45397"/>
                  </a:cubicBezTo>
                  <a:cubicBezTo>
                    <a:pt y="1756" x="45532"/>
                    <a:pt y="1733" x="45670"/>
                    <a:pt y="1733" x="45812"/>
                  </a:cubicBezTo>
                  <a:cubicBezTo>
                    <a:pt y="1733" x="46036"/>
                    <a:pt y="1804" x="46209"/>
                    <a:pt y="1946" x="46333"/>
                  </a:cubicBezTo>
                  <a:cubicBezTo>
                    <a:pt y="2088" x="46456"/>
                    <a:pt y="2289" x="46518"/>
                    <a:pt y="2548" x="46518"/>
                  </a:cubicBezTo>
                  <a:lnTo>
                    <a:pt y="2604" x="46518"/>
                  </a:lnTo>
                  <a:lnTo>
                    <a:pt y="2604" x="45945"/>
                  </a:lnTo>
                  <a:cubicBezTo>
                    <a:pt y="2604" x="45574"/>
                    <a:pt y="2702" x="45294"/>
                    <a:pt y="2898" x="45107"/>
                  </a:cubicBezTo>
                  <a:cubicBezTo>
                    <a:pt y="3094" x="44920"/>
                    <a:pt y="3385" x="44826"/>
                    <a:pt y="3772" x="44826"/>
                  </a:cubicBezTo>
                  <a:cubicBezTo>
                    <a:pt y="4103" x="44826"/>
                    <a:pt y="4367" x="44901"/>
                    <a:pt y="4564" x="45052"/>
                  </a:cubicBezTo>
                  <a:cubicBezTo>
                    <a:pt y="4761" x="45202"/>
                    <a:pt y="4860" x="45404"/>
                    <a:pt y="4860" x="45659"/>
                  </a:cubicBezTo>
                  <a:cubicBezTo>
                    <a:pt y="4860" x="45860"/>
                    <a:pt y="4810" x="46031"/>
                    <a:pt y="4711" x="46170"/>
                  </a:cubicBezTo>
                  <a:cubicBezTo>
                    <a:pt y="4612" x="46309"/>
                    <a:pt y="4458" x="46425"/>
                    <a:pt y="4250" x="46518"/>
                  </a:cubicBezTo>
                  <a:lnTo>
                    <a:pt y="4771" x="46518"/>
                  </a:lnTo>
                  <a:lnTo>
                    <a:pt y="4771" x="46927"/>
                  </a:lnTo>
                  <a:lnTo>
                    <a:pt y="2812" x="46927"/>
                  </a:lnTo>
                  <a:cubicBezTo>
                    <a:pt y="2289" x="46927"/>
                    <a:pt y="1898" x="46838"/>
                    <a:pt y="1641" x="46660"/>
                  </a:cubicBezTo>
                  <a:cubicBezTo>
                    <a:pt y="1383" x="46483"/>
                    <a:pt y="1255" x="46214"/>
                    <a:pt y="1255" x="45854"/>
                  </a:cubicBezTo>
                  <a:close/>
                  <a:moveTo>
                    <a:pt y="1255" x="51779"/>
                  </a:moveTo>
                  <a:cubicBezTo>
                    <a:pt y="1255" x="51423"/>
                    <a:pt y="1414" x="51143"/>
                    <a:pt y="1733" x="50941"/>
                  </a:cubicBezTo>
                  <a:cubicBezTo>
                    <a:pt y="2052" x="50739"/>
                    <a:pt y="2493" x="50638"/>
                    <a:pt y="3057" x="50638"/>
                  </a:cubicBezTo>
                  <a:cubicBezTo>
                    <a:pt y="3619" x="50638"/>
                    <a:pt y="4060" x="50739"/>
                    <a:pt y="4380" x="50941"/>
                  </a:cubicBezTo>
                  <a:cubicBezTo>
                    <a:pt y="4700" x="51143"/>
                    <a:pt y="4860" x="51423"/>
                    <a:pt y="4860" x="51779"/>
                  </a:cubicBezTo>
                  <a:cubicBezTo>
                    <a:pt y="4860" x="52135"/>
                    <a:pt y="4700" x="52414"/>
                    <a:pt y="4380" x="52616"/>
                  </a:cubicBezTo>
                  <a:cubicBezTo>
                    <a:pt y="4060" x="52819"/>
                    <a:pt y="3619" x="52921"/>
                    <a:pt y="3057" x="52921"/>
                  </a:cubicBezTo>
                  <a:cubicBezTo>
                    <a:pt y="2493" x="52921"/>
                    <a:pt y="2052" x="52819"/>
                    <a:pt y="1733" x="52616"/>
                  </a:cubicBezTo>
                  <a:cubicBezTo>
                    <a:pt y="1414" x="52414"/>
                    <a:pt y="1255" x="52135"/>
                    <a:pt y="1255" x="51779"/>
                  </a:cubicBezTo>
                  <a:close/>
                  <a:moveTo>
                    <a:pt y="1255" x="57270"/>
                  </a:moveTo>
                  <a:cubicBezTo>
                    <a:pt y="1255" x="56965"/>
                    <a:pt y="1342" x="56730"/>
                    <a:pt y="1518" x="56564"/>
                  </a:cubicBezTo>
                  <a:cubicBezTo>
                    <a:pt y="1694" x="56398"/>
                    <a:pt y="1943" x="56315"/>
                    <a:pt y="2266" x="56315"/>
                  </a:cubicBezTo>
                  <a:cubicBezTo>
                    <a:pt y="2532" x="56315"/>
                    <a:pt y="2741" x="56372"/>
                    <a:pt y="2893" x="56484"/>
                  </a:cubicBezTo>
                  <a:cubicBezTo>
                    <a:pt y="3046" x="56597"/>
                    <a:pt y="3158" x="56780"/>
                    <a:pt y="3232" x="57033"/>
                  </a:cubicBezTo>
                  <a:lnTo>
                    <a:pt y="3278" x="57175"/>
                  </a:lnTo>
                  <a:cubicBezTo>
                    <a:pt y="3354" x="57428"/>
                    <a:pt y="3432" x="57592"/>
                    <a:pt y="3514" x="57667"/>
                  </a:cubicBezTo>
                  <a:cubicBezTo>
                    <a:pt y="3596" x="57741"/>
                    <a:pt y="3713" x="57779"/>
                    <a:pt y="3867" x="57779"/>
                  </a:cubicBezTo>
                  <a:cubicBezTo>
                    <a:pt y="4032" x="57779"/>
                    <a:pt y="4160" x="57727"/>
                    <a:pt y="4251" x="57623"/>
                  </a:cubicBezTo>
                  <a:cubicBezTo>
                    <a:pt y="4342" x="57520"/>
                    <a:pt y="4388" x="57372"/>
                    <a:pt y="4388" x="57179"/>
                  </a:cubicBezTo>
                  <a:cubicBezTo>
                    <a:pt y="4388" x="57036"/>
                    <a:pt y="4361" x="56891"/>
                    <a:pt y="4307" x="56744"/>
                  </a:cubicBezTo>
                  <a:cubicBezTo>
                    <a:pt y="4252" x="56597"/>
                    <a:pt y="4171" x="56449"/>
                    <a:pt y="4063" x="56298"/>
                  </a:cubicBezTo>
                  <a:lnTo>
                    <a:pt y="4645" x="56298"/>
                  </a:lnTo>
                  <a:cubicBezTo>
                    <a:pt y="4717" x="56458"/>
                    <a:pt y="4771" x="56610"/>
                    <a:pt y="4806" x="56754"/>
                  </a:cubicBezTo>
                  <a:cubicBezTo>
                    <a:pt y="4842" x="56898"/>
                    <a:pt y="4860" x="57037"/>
                    <a:pt y="4860" x="57170"/>
                  </a:cubicBezTo>
                  <a:cubicBezTo>
                    <a:pt y="4860" x="57490"/>
                    <a:pt y="4767" x="57741"/>
                    <a:pt y="4581" x="57924"/>
                  </a:cubicBezTo>
                  <a:cubicBezTo>
                    <a:pt y="4395" x="58107"/>
                    <a:pt y="4143" x="58198"/>
                    <a:pt y="3824" x="58198"/>
                  </a:cubicBezTo>
                  <a:cubicBezTo>
                    <a:pt y="3544" x="58198"/>
                    <a:pt y="3326" x="58137"/>
                    <a:pt y="3169" x="58015"/>
                  </a:cubicBezTo>
                  <a:cubicBezTo>
                    <a:pt y="3013" x="57893"/>
                    <a:pt y="2892" x="57687"/>
                    <a:pt y="2806" x="57397"/>
                  </a:cubicBezTo>
                  <a:lnTo>
                    <a:pt y="2763" x="57257"/>
                  </a:lnTo>
                  <a:cubicBezTo>
                    <a:pt y="2695" x="57038"/>
                    <a:pt y="2624" x="56892"/>
                    <a:pt y="2550" x="56819"/>
                  </a:cubicBezTo>
                  <a:cubicBezTo>
                    <a:pt y="2475" x="56747"/>
                    <a:pt y="2373" x="56711"/>
                    <a:pt y="2242" x="56711"/>
                  </a:cubicBezTo>
                  <a:cubicBezTo>
                    <a:pt y="2070" x="56711"/>
                    <a:pt y="1941" x="56761"/>
                    <a:pt y="1855" x="56863"/>
                  </a:cubicBezTo>
                  <a:cubicBezTo>
                    <a:pt y="1770" x="56964"/>
                    <a:pt y="1727" x="57116"/>
                    <a:pt y="1727" x="57319"/>
                  </a:cubicBezTo>
                  <a:cubicBezTo>
                    <a:pt y="1727" x="57452"/>
                    <a:pt y="1747" x="57581"/>
                    <a:pt y="1788" x="57705"/>
                  </a:cubicBezTo>
                  <a:cubicBezTo>
                    <a:pt y="1829" x="57830"/>
                    <a:pt y="1890" x="57950"/>
                    <a:pt y="1972" x="58065"/>
                  </a:cubicBezTo>
                  <a:lnTo>
                    <a:pt y="1438" x="58065"/>
                  </a:lnTo>
                  <a:cubicBezTo>
                    <a:pt y="1377" x="57953"/>
                    <a:pt y="1331" x="57830"/>
                    <a:pt y="1301" x="57697"/>
                  </a:cubicBezTo>
                  <a:cubicBezTo>
                    <a:pt y="1270" x="57563"/>
                    <a:pt y="1255" x="57421"/>
                    <a:pt y="1255" x="57270"/>
                  </a:cubicBezTo>
                  <a:close/>
                  <a:moveTo>
                    <a:pt y="1255" x="61167"/>
                  </a:moveTo>
                  <a:cubicBezTo>
                    <a:pt y="1255" x="61034"/>
                    <a:pt y="1274" x="60897"/>
                    <a:pt y="1314" x="60757"/>
                  </a:cubicBezTo>
                  <a:cubicBezTo>
                    <a:pt y="1354" x="60616"/>
                    <a:pt y="1414" x="60471"/>
                    <a:pt y="1494" x="60321"/>
                  </a:cubicBezTo>
                  <a:lnTo>
                    <a:pt y="2015" x="60321"/>
                  </a:lnTo>
                  <a:cubicBezTo>
                    <a:pt y="1921" x="60446"/>
                    <a:pt y="1850" x="60575"/>
                    <a:pt y="1803" x="60710"/>
                  </a:cubicBezTo>
                  <a:cubicBezTo>
                    <a:pt y="1756" x="60845"/>
                    <a:pt y="1733" x="60983"/>
                    <a:pt y="1733" x="61125"/>
                  </a:cubicBezTo>
                  <a:cubicBezTo>
                    <a:pt y="1733" x="61349"/>
                    <a:pt y="1804" x="61522"/>
                    <a:pt y="1946" x="61646"/>
                  </a:cubicBezTo>
                  <a:cubicBezTo>
                    <a:pt y="2088" x="61769"/>
                    <a:pt y="2289" x="61831"/>
                    <a:pt y="2548" x="61831"/>
                  </a:cubicBezTo>
                  <a:lnTo>
                    <a:pt y="2604" x="61831"/>
                  </a:lnTo>
                  <a:lnTo>
                    <a:pt y="2604" x="61258"/>
                  </a:lnTo>
                  <a:cubicBezTo>
                    <a:pt y="2604" x="60887"/>
                    <a:pt y="2702" x="60607"/>
                    <a:pt y="2898" x="60420"/>
                  </a:cubicBezTo>
                  <a:cubicBezTo>
                    <a:pt y="3094" x="60233"/>
                    <a:pt y="3385" x="60139"/>
                    <a:pt y="3772" x="60139"/>
                  </a:cubicBezTo>
                  <a:cubicBezTo>
                    <a:pt y="4103" x="60139"/>
                    <a:pt y="4367" x="60214"/>
                    <a:pt y="4564" x="60365"/>
                  </a:cubicBezTo>
                  <a:cubicBezTo>
                    <a:pt y="4761" x="60515"/>
                    <a:pt y="4860" x="60717"/>
                    <a:pt y="4860" x="60972"/>
                  </a:cubicBezTo>
                  <a:cubicBezTo>
                    <a:pt y="4860" x="61173"/>
                    <a:pt y="4810" x="61344"/>
                    <a:pt y="4711" x="61483"/>
                  </a:cubicBezTo>
                  <a:cubicBezTo>
                    <a:pt y="4612" x="61622"/>
                    <a:pt y="4458" x="61738"/>
                    <a:pt y="4250" x="61831"/>
                  </a:cubicBezTo>
                  <a:lnTo>
                    <a:pt y="4771" x="61831"/>
                  </a:lnTo>
                  <a:lnTo>
                    <a:pt y="4771" x="62240"/>
                  </a:lnTo>
                  <a:lnTo>
                    <a:pt y="2812" x="62240"/>
                  </a:lnTo>
                  <a:cubicBezTo>
                    <a:pt y="2289" x="62240"/>
                    <a:pt y="1898" x="62151"/>
                    <a:pt y="1641" x="61973"/>
                  </a:cubicBezTo>
                  <a:cubicBezTo>
                    <a:pt y="1383" x="61796"/>
                    <a:pt y="1255" x="61527"/>
                    <a:pt y="1255" x="61167"/>
                  </a:cubicBezTo>
                  <a:close/>
                  <a:moveTo>
                    <a:pt y="1255" x="65993"/>
                  </a:moveTo>
                  <a:cubicBezTo>
                    <a:pt y="1255" x="65620"/>
                    <a:pt y="1420" x="65324"/>
                    <a:pt y="1750" x="65104"/>
                  </a:cubicBezTo>
                  <a:cubicBezTo>
                    <a:pt y="2080" x="64884"/>
                    <a:pt y="2526" x="64774"/>
                    <a:pt y="3088" x="64774"/>
                  </a:cubicBezTo>
                  <a:cubicBezTo>
                    <a:pt y="3632" x="64774"/>
                    <a:pt y="4063" x="64890"/>
                    <a:pt y="4382" x="65122"/>
                  </a:cubicBezTo>
                  <a:cubicBezTo>
                    <a:pt y="4701" x="65353"/>
                    <a:pt y="4860" x="65667"/>
                    <a:pt y="4860" x="66064"/>
                  </a:cubicBezTo>
                  <a:cubicBezTo>
                    <a:pt y="4860" x="66223"/>
                    <a:pt y="4838" x="66379"/>
                    <a:pt y="4793" x="66533"/>
                  </a:cubicBezTo>
                  <a:cubicBezTo>
                    <a:pt y="4748" x="66687"/>
                    <a:pt y="4682" x="66837"/>
                    <a:pt y="4596" x="66983"/>
                  </a:cubicBezTo>
                  <a:lnTo>
                    <a:pt y="4063" x="66983"/>
                  </a:lnTo>
                  <a:cubicBezTo>
                    <a:pt y="4169" x="66838"/>
                    <a:pt y="4249" x="66692"/>
                    <a:pt y="4302" x="66545"/>
                  </a:cubicBezTo>
                  <a:cubicBezTo>
                    <a:pt y="4355" x="66398"/>
                    <a:pt y="4382" x="66245"/>
                    <a:pt y="4382" x="66089"/>
                  </a:cubicBezTo>
                  <a:cubicBezTo>
                    <a:pt y="4382" x="65818"/>
                    <a:pt y="4280" x="65606"/>
                    <a:pt y="4077" x="65455"/>
                  </a:cubicBezTo>
                  <a:cubicBezTo>
                    <a:pt y="3873" x="65303"/>
                    <a:pt y="3577" x="65218"/>
                    <a:pt y="3189" x="65200"/>
                  </a:cubicBezTo>
                  <a:lnTo>
                    <a:pt y="3189" x="67079"/>
                  </a:lnTo>
                  <a:lnTo>
                    <a:pt y="2913" x="67079"/>
                  </a:lnTo>
                  <a:cubicBezTo>
                    <a:pt y="2402" x="67079"/>
                    <a:pt y="1998" x="66982"/>
                    <a:pt y="1701" x="66787"/>
                  </a:cubicBezTo>
                  <a:cubicBezTo>
                    <a:pt y="1403" x="66592"/>
                    <a:pt y="1255" x="66328"/>
                    <a:pt y="1255" x="65993"/>
                  </a:cubicBezTo>
                  <a:close/>
                  <a:moveTo>
                    <a:pt y="1337" x="69154"/>
                  </a:moveTo>
                  <a:lnTo>
                    <a:pt y="3416" x="69154"/>
                  </a:lnTo>
                  <a:cubicBezTo>
                    <a:pt y="3888" x="69154"/>
                    <a:pt y="4247" x="69228"/>
                    <a:pt y="4492" x="69376"/>
                  </a:cubicBezTo>
                  <a:cubicBezTo>
                    <a:pt y="4737" x="69524"/>
                    <a:pt y="4860" x="69741"/>
                    <a:pt y="4860" x="70026"/>
                  </a:cubicBezTo>
                  <a:cubicBezTo>
                    <a:pt y="4860" x="70199"/>
                    <a:pt y="4809" x="70351"/>
                    <a:pt y="4708" x="70482"/>
                  </a:cubicBezTo>
                  <a:cubicBezTo>
                    <a:pt y="4607" x="70613"/>
                    <a:pt y="4452" x="70729"/>
                    <a:pt y="4244" x="70828"/>
                  </a:cubicBezTo>
                  <a:lnTo>
                    <a:pt y="4771" x="70828"/>
                  </a:lnTo>
                  <a:lnTo>
                    <a:pt y="4771" x="71236"/>
                  </a:lnTo>
                  <a:lnTo>
                    <a:pt y="1337" x="71236"/>
                  </a:lnTo>
                  <a:lnTo>
                    <a:pt y="1337" x="70828"/>
                  </a:lnTo>
                  <a:lnTo>
                    <a:pt y="3284" x="70828"/>
                  </a:lnTo>
                  <a:cubicBezTo>
                    <a:pt y="3619" x="70828"/>
                    <a:pt y="3884" x="70764"/>
                    <a:pt y="4078" x="70636"/>
                  </a:cubicBezTo>
                  <a:cubicBezTo>
                    <a:pt y="4272" x="70508"/>
                    <a:pt y="4369" x="70333"/>
                    <a:pt y="4369" x="70113"/>
                  </a:cubicBezTo>
                  <a:cubicBezTo>
                    <a:pt y="4369" x="69929"/>
                    <a:pt y="4288" x="69792"/>
                    <a:pt y="4126" x="69700"/>
                  </a:cubicBezTo>
                  <a:cubicBezTo>
                    <a:pt y="3963" x="69608"/>
                    <a:pt y="3720" x="69562"/>
                    <a:pt y="3395" x="69562"/>
                  </a:cubicBezTo>
                  <a:lnTo>
                    <a:pt y="1337" x="69562"/>
                  </a:lnTo>
                  <a:close/>
                  <a:moveTo>
                    <a:pt y="1255" x="72868"/>
                  </a:moveTo>
                  <a:cubicBezTo>
                    <a:pt y="1255" x="72563"/>
                    <a:pt y="1342" x="72328"/>
                    <a:pt y="1518" x="72162"/>
                  </a:cubicBezTo>
                  <a:cubicBezTo>
                    <a:pt y="1694" x="71996"/>
                    <a:pt y="1943" x="71913"/>
                    <a:pt y="2266" x="71913"/>
                  </a:cubicBezTo>
                  <a:cubicBezTo>
                    <a:pt y="2532" x="71913"/>
                    <a:pt y="2741" x="71970"/>
                    <a:pt y="2893" x="72082"/>
                  </a:cubicBezTo>
                  <a:cubicBezTo>
                    <a:pt y="3046" x="72195"/>
                    <a:pt y="3158" x="72378"/>
                    <a:pt y="3232" x="72631"/>
                  </a:cubicBezTo>
                  <a:lnTo>
                    <a:pt y="3278" x="72773"/>
                  </a:lnTo>
                  <a:cubicBezTo>
                    <a:pt y="3354" x="73026"/>
                    <a:pt y="3432" x="73190"/>
                    <a:pt y="3514" x="73265"/>
                  </a:cubicBezTo>
                  <a:cubicBezTo>
                    <a:pt y="3596" x="73339"/>
                    <a:pt y="3713" x="73377"/>
                    <a:pt y="3867" x="73377"/>
                  </a:cubicBezTo>
                  <a:cubicBezTo>
                    <a:pt y="4032" x="73377"/>
                    <a:pt y="4160" x="73325"/>
                    <a:pt y="4251" x="73221"/>
                  </a:cubicBezTo>
                  <a:cubicBezTo>
                    <a:pt y="4342" x="73118"/>
                    <a:pt y="4388" x="72970"/>
                    <a:pt y="4388" x="72777"/>
                  </a:cubicBezTo>
                  <a:cubicBezTo>
                    <a:pt y="4388" x="72634"/>
                    <a:pt y="4361" x="72489"/>
                    <a:pt y="4307" x="72342"/>
                  </a:cubicBezTo>
                  <a:cubicBezTo>
                    <a:pt y="4252" x="72195"/>
                    <a:pt y="4171" x="72047"/>
                    <a:pt y="4063" x="71896"/>
                  </a:cubicBezTo>
                  <a:lnTo>
                    <a:pt y="4645" x="71896"/>
                  </a:lnTo>
                  <a:cubicBezTo>
                    <a:pt y="4717" x="72056"/>
                    <a:pt y="4771" x="72208"/>
                    <a:pt y="4806" x="72352"/>
                  </a:cubicBezTo>
                  <a:cubicBezTo>
                    <a:pt y="4842" x="72496"/>
                    <a:pt y="4860" x="72635"/>
                    <a:pt y="4860" x="72768"/>
                  </a:cubicBezTo>
                  <a:cubicBezTo>
                    <a:pt y="4860" x="73088"/>
                    <a:pt y="4767" x="73339"/>
                    <a:pt y="4581" x="73522"/>
                  </a:cubicBezTo>
                  <a:cubicBezTo>
                    <a:pt y="4395" x="73705"/>
                    <a:pt y="4143" x="73796"/>
                    <a:pt y="3824" x="73796"/>
                  </a:cubicBezTo>
                  <a:cubicBezTo>
                    <a:pt y="3544" x="73796"/>
                    <a:pt y="3326" x="73735"/>
                    <a:pt y="3169" x="73613"/>
                  </a:cubicBezTo>
                  <a:cubicBezTo>
                    <a:pt y="3013" x="73491"/>
                    <a:pt y="2892" x="73285"/>
                    <a:pt y="2806" x="72995"/>
                  </a:cubicBezTo>
                  <a:lnTo>
                    <a:pt y="2763" x="72855"/>
                  </a:lnTo>
                  <a:cubicBezTo>
                    <a:pt y="2695" x="72636"/>
                    <a:pt y="2624" x="72490"/>
                    <a:pt y="2550" x="72417"/>
                  </a:cubicBezTo>
                  <a:cubicBezTo>
                    <a:pt y="2475" x="72345"/>
                    <a:pt y="2373" x="72309"/>
                    <a:pt y="2242" x="72309"/>
                  </a:cubicBezTo>
                  <a:cubicBezTo>
                    <a:pt y="2070" x="72309"/>
                    <a:pt y="1941" x="72359"/>
                    <a:pt y="1855" x="72461"/>
                  </a:cubicBezTo>
                  <a:cubicBezTo>
                    <a:pt y="1770" x="72562"/>
                    <a:pt y="1727" x="72714"/>
                    <a:pt y="1727" x="72917"/>
                  </a:cubicBezTo>
                  <a:cubicBezTo>
                    <a:pt y="1727" x="73050"/>
                    <a:pt y="1747" x="73179"/>
                    <a:pt y="1788" x="73303"/>
                  </a:cubicBezTo>
                  <a:cubicBezTo>
                    <a:pt y="1829" x="73428"/>
                    <a:pt y="1890" x="73548"/>
                    <a:pt y="1972" x="73663"/>
                  </a:cubicBezTo>
                  <a:lnTo>
                    <a:pt y="1438" x="73663"/>
                  </a:lnTo>
                  <a:cubicBezTo>
                    <a:pt y="1377" x="73551"/>
                    <a:pt y="1331" x="73428"/>
                    <a:pt y="1301" x="73295"/>
                  </a:cubicBezTo>
                  <a:cubicBezTo>
                    <a:pt y="1270" x="73161"/>
                    <a:pt y="1255" x="73019"/>
                    <a:pt y="1255" x="72868"/>
                  </a:cubicBezTo>
                  <a:close/>
                  <a:moveTo>
                    <a:pt y="1255" x="75488"/>
                  </a:moveTo>
                  <a:cubicBezTo>
                    <a:pt y="1255" x="75115"/>
                    <a:pt y="1420" x="74819"/>
                    <a:pt y="1750" x="74599"/>
                  </a:cubicBezTo>
                  <a:cubicBezTo>
                    <a:pt y="2080" x="74379"/>
                    <a:pt y="2526" x="74269"/>
                    <a:pt y="3088" x="74269"/>
                  </a:cubicBezTo>
                  <a:cubicBezTo>
                    <a:pt y="3632" x="74269"/>
                    <a:pt y="4063" x="74385"/>
                    <a:pt y="4382" x="74617"/>
                  </a:cubicBezTo>
                  <a:cubicBezTo>
                    <a:pt y="4701" x="74848"/>
                    <a:pt y="4860" x="75162"/>
                    <a:pt y="4860" x="75559"/>
                  </a:cubicBezTo>
                  <a:cubicBezTo>
                    <a:pt y="4860" x="75718"/>
                    <a:pt y="4838" x="75874"/>
                    <a:pt y="4793" x="76028"/>
                  </a:cubicBezTo>
                  <a:cubicBezTo>
                    <a:pt y="4748" x="76182"/>
                    <a:pt y="4682" x="76332"/>
                    <a:pt y="4596" x="76478"/>
                  </a:cubicBezTo>
                  <a:lnTo>
                    <a:pt y="4063" x="76478"/>
                  </a:lnTo>
                  <a:cubicBezTo>
                    <a:pt y="4169" x="76333"/>
                    <a:pt y="4249" x="76187"/>
                    <a:pt y="4302" x="76040"/>
                  </a:cubicBezTo>
                  <a:cubicBezTo>
                    <a:pt y="4355" x="75893"/>
                    <a:pt y="4382" x="75740"/>
                    <a:pt y="4382" x="75584"/>
                  </a:cubicBezTo>
                  <a:cubicBezTo>
                    <a:pt y="4382" x="75313"/>
                    <a:pt y="4280" x="75101"/>
                    <a:pt y="4077" x="74950"/>
                  </a:cubicBezTo>
                  <a:cubicBezTo>
                    <a:pt y="3873" x="74798"/>
                    <a:pt y="3577" x="74713"/>
                    <a:pt y="3189" x="74695"/>
                  </a:cubicBezTo>
                  <a:lnTo>
                    <a:pt y="3189" x="76574"/>
                  </a:lnTo>
                  <a:lnTo>
                    <a:pt y="2913" x="76574"/>
                  </a:lnTo>
                  <a:cubicBezTo>
                    <a:pt y="2402" x="76574"/>
                    <a:pt y="1998" x="76477"/>
                    <a:pt y="1701" x="76282"/>
                  </a:cubicBezTo>
                  <a:cubicBezTo>
                    <a:pt y="1403" x="76087"/>
                    <a:pt y="1255" x="75823"/>
                    <a:pt y="1255" x="75488"/>
                  </a:cubicBezTo>
                  <a:close/>
                  <a:moveTo>
                    <a:pt y="1" x="78881"/>
                  </a:moveTo>
                  <a:lnTo>
                    <a:pt y="1858" x="78881"/>
                  </a:lnTo>
                  <a:cubicBezTo>
                    <a:pt y="1654" x="78795"/>
                    <a:pt y="1502" x="78687"/>
                    <a:pt y="1403" x="78556"/>
                  </a:cubicBezTo>
                  <a:cubicBezTo>
                    <a:pt y="1304" x="78425"/>
                    <a:pt y="1255" x="78268"/>
                    <a:pt y="1255" x="78084"/>
                  </a:cubicBezTo>
                  <a:cubicBezTo>
                    <a:pt y="1255" x="77784"/>
                    <a:pt y="1420" x="77539"/>
                    <a:pt y="1751" x="77350"/>
                  </a:cubicBezTo>
                  <a:cubicBezTo>
                    <a:pt y="2082" x="77162"/>
                    <a:pt y="2518" x="77067"/>
                    <a:pt y="3057" x="77067"/>
                  </a:cubicBezTo>
                  <a:cubicBezTo>
                    <a:pt y="3597" x="77067"/>
                    <a:pt y="4032" x="77162"/>
                    <a:pt y="4363" x="77350"/>
                  </a:cubicBezTo>
                  <a:cubicBezTo>
                    <a:pt y="4694" x="77539"/>
                    <a:pt y="4860" x="77784"/>
                    <a:pt y="4860" x="78084"/>
                  </a:cubicBezTo>
                  <a:cubicBezTo>
                    <a:pt y="4860" x="78268"/>
                    <a:pt y="4810" x="78425"/>
                    <a:pt y="4711" x="78556"/>
                  </a:cubicBezTo>
                  <a:cubicBezTo>
                    <a:pt y="4612" x="78687"/>
                    <a:pt y="4460" x="78795"/>
                    <a:pt y="4256" x="78881"/>
                  </a:cubicBezTo>
                  <a:lnTo>
                    <a:pt y="4771" x="78881"/>
                  </a:lnTo>
                  <a:lnTo>
                    <a:pt y="4771" x="79290"/>
                  </a:lnTo>
                  <a:lnTo>
                    <a:pt y="1" x="79290"/>
                  </a:lnTo>
                  <a:close/>
                  <a:moveTo>
                    <a:pt y="1255" x="91855"/>
                  </a:moveTo>
                  <a:cubicBezTo>
                    <a:pt y="1255" x="91482"/>
                    <a:pt y="1420" x="91186"/>
                    <a:pt y="1750" x="90966"/>
                  </a:cubicBezTo>
                  <a:cubicBezTo>
                    <a:pt y="2080" x="90746"/>
                    <a:pt y="2526" x="90636"/>
                    <a:pt y="3088" x="90636"/>
                  </a:cubicBezTo>
                  <a:cubicBezTo>
                    <a:pt y="3632" x="90636"/>
                    <a:pt y="4063" x="90752"/>
                    <a:pt y="4382" x="90984"/>
                  </a:cubicBezTo>
                  <a:cubicBezTo>
                    <a:pt y="4701" x="91215"/>
                    <a:pt y="4860" x="91529"/>
                    <a:pt y="4860" x="91926"/>
                  </a:cubicBezTo>
                  <a:cubicBezTo>
                    <a:pt y="4860" x="92085"/>
                    <a:pt y="4838" x="92241"/>
                    <a:pt y="4793" x="92395"/>
                  </a:cubicBezTo>
                  <a:cubicBezTo>
                    <a:pt y="4748" x="92549"/>
                    <a:pt y="4682" x="92699"/>
                    <a:pt y="4596" x="92845"/>
                  </a:cubicBezTo>
                  <a:lnTo>
                    <a:pt y="4063" x="92845"/>
                  </a:lnTo>
                  <a:cubicBezTo>
                    <a:pt y="4169" x="92700"/>
                    <a:pt y="4249" x="92554"/>
                    <a:pt y="4302" x="92407"/>
                  </a:cubicBezTo>
                  <a:cubicBezTo>
                    <a:pt y="4355" x="92260"/>
                    <a:pt y="4382" x="92107"/>
                    <a:pt y="4382" x="91951"/>
                  </a:cubicBezTo>
                  <a:cubicBezTo>
                    <a:pt y="4382" x="91680"/>
                    <a:pt y="4280" x="91468"/>
                    <a:pt y="4077" x="91317"/>
                  </a:cubicBezTo>
                  <a:cubicBezTo>
                    <a:pt y="3873" x="91165"/>
                    <a:pt y="3577" x="91080"/>
                    <a:pt y="3189" x="91062"/>
                  </a:cubicBezTo>
                  <a:lnTo>
                    <a:pt y="3189" x="92941"/>
                  </a:lnTo>
                  <a:lnTo>
                    <a:pt y="2913" x="92941"/>
                  </a:lnTo>
                  <a:cubicBezTo>
                    <a:pt y="2402" x="92941"/>
                    <a:pt y="1998" x="92844"/>
                    <a:pt y="1701" x="92649"/>
                  </a:cubicBezTo>
                  <a:cubicBezTo>
                    <a:pt y="1403" x="92454"/>
                    <a:pt y="1255" x="92190"/>
                    <a:pt y="1255" x="91855"/>
                  </a:cubicBezTo>
                  <a:close/>
                  <a:moveTo>
                    <a:pt y="1255" x="102101"/>
                  </a:moveTo>
                  <a:cubicBezTo>
                    <a:pt y="1255" x="101728"/>
                    <a:pt y="1420" x="101432"/>
                    <a:pt y="1750" x="101212"/>
                  </a:cubicBezTo>
                  <a:cubicBezTo>
                    <a:pt y="2080" x="100992"/>
                    <a:pt y="2526" x="100882"/>
                    <a:pt y="3088" x="100882"/>
                  </a:cubicBezTo>
                  <a:cubicBezTo>
                    <a:pt y="3632" x="100882"/>
                    <a:pt y="4063" x="100998"/>
                    <a:pt y="4382" x="101230"/>
                  </a:cubicBezTo>
                  <a:cubicBezTo>
                    <a:pt y="4701" x="101461"/>
                    <a:pt y="4860" x="101775"/>
                    <a:pt y="4860" x="102172"/>
                  </a:cubicBezTo>
                  <a:cubicBezTo>
                    <a:pt y="4860" x="102331"/>
                    <a:pt y="4838" x="102487"/>
                    <a:pt y="4793" x="102641"/>
                  </a:cubicBezTo>
                  <a:cubicBezTo>
                    <a:pt y="4748" x="102795"/>
                    <a:pt y="4682" x="102945"/>
                    <a:pt y="4596" x="103091"/>
                  </a:cubicBezTo>
                  <a:lnTo>
                    <a:pt y="4063" x="103091"/>
                  </a:lnTo>
                  <a:cubicBezTo>
                    <a:pt y="4169" x="102946"/>
                    <a:pt y="4249" x="102800"/>
                    <a:pt y="4302" x="102653"/>
                  </a:cubicBezTo>
                  <a:cubicBezTo>
                    <a:pt y="4355" x="102506"/>
                    <a:pt y="4382" x="102353"/>
                    <a:pt y="4382" x="102197"/>
                  </a:cubicBezTo>
                  <a:cubicBezTo>
                    <a:pt y="4382" x="101926"/>
                    <a:pt y="4280" x="101714"/>
                    <a:pt y="4077" x="101563"/>
                  </a:cubicBezTo>
                  <a:cubicBezTo>
                    <a:pt y="3873" x="101411"/>
                    <a:pt y="3577" x="101326"/>
                    <a:pt y="3189" x="101308"/>
                  </a:cubicBezTo>
                  <a:lnTo>
                    <a:pt y="3189" x="103187"/>
                  </a:lnTo>
                  <a:lnTo>
                    <a:pt y="2913" x="103187"/>
                  </a:lnTo>
                  <a:cubicBezTo>
                    <a:pt y="2402" x="103187"/>
                    <a:pt y="1998" x="103090"/>
                    <a:pt y="1701" x="102895"/>
                  </a:cubicBezTo>
                  <a:cubicBezTo>
                    <a:pt y="1403" x="102700"/>
                    <a:pt y="1255" x="102436"/>
                    <a:pt y="1255" x="102101"/>
                  </a:cubicBezTo>
                  <a:close/>
                  <a:moveTo>
                    <a:pt y="1255" x="104648"/>
                  </a:moveTo>
                  <a:cubicBezTo>
                    <a:pt y="1255" x="104343"/>
                    <a:pt y="1342" x="104108"/>
                    <a:pt y="1518" x="103942"/>
                  </a:cubicBezTo>
                  <a:cubicBezTo>
                    <a:pt y="1694" x="103776"/>
                    <a:pt y="1943" x="103693"/>
                    <a:pt y="2266" x="103693"/>
                  </a:cubicBezTo>
                  <a:cubicBezTo>
                    <a:pt y="2532" x="103693"/>
                    <a:pt y="2741" x="103750"/>
                    <a:pt y="2893" x="103862"/>
                  </a:cubicBezTo>
                  <a:cubicBezTo>
                    <a:pt y="3046" x="103975"/>
                    <a:pt y="3158" x="104158"/>
                    <a:pt y="3232" x="104411"/>
                  </a:cubicBezTo>
                  <a:lnTo>
                    <a:pt y="3278" x="104553"/>
                  </a:lnTo>
                  <a:cubicBezTo>
                    <a:pt y="3354" x="104806"/>
                    <a:pt y="3432" x="104970"/>
                    <a:pt y="3514" x="105045"/>
                  </a:cubicBezTo>
                  <a:cubicBezTo>
                    <a:pt y="3596" x="105119"/>
                    <a:pt y="3713" x="105157"/>
                    <a:pt y="3867" x="105157"/>
                  </a:cubicBezTo>
                  <a:cubicBezTo>
                    <a:pt y="4032" x="105157"/>
                    <a:pt y="4160" x="105105"/>
                    <a:pt y="4251" x="105001"/>
                  </a:cubicBezTo>
                  <a:cubicBezTo>
                    <a:pt y="4342" x="104898"/>
                    <a:pt y="4388" x="104750"/>
                    <a:pt y="4388" x="104557"/>
                  </a:cubicBezTo>
                  <a:cubicBezTo>
                    <a:pt y="4388" x="104414"/>
                    <a:pt y="4361" x="104269"/>
                    <a:pt y="4307" x="104122"/>
                  </a:cubicBezTo>
                  <a:cubicBezTo>
                    <a:pt y="4252" x="103975"/>
                    <a:pt y="4171" x="103827"/>
                    <a:pt y="4063" x="103676"/>
                  </a:cubicBezTo>
                  <a:lnTo>
                    <a:pt y="4645" x="103676"/>
                  </a:lnTo>
                  <a:cubicBezTo>
                    <a:pt y="4717" x="103836"/>
                    <a:pt y="4771" x="103988"/>
                    <a:pt y="4806" x="104132"/>
                  </a:cubicBezTo>
                  <a:cubicBezTo>
                    <a:pt y="4842" x="104276"/>
                    <a:pt y="4860" x="104415"/>
                    <a:pt y="4860" x="104548"/>
                  </a:cubicBezTo>
                  <a:cubicBezTo>
                    <a:pt y="4860" x="104868"/>
                    <a:pt y="4767" x="105119"/>
                    <a:pt y="4581" x="105302"/>
                  </a:cubicBezTo>
                  <a:cubicBezTo>
                    <a:pt y="4395" x="105485"/>
                    <a:pt y="4143" x="105576"/>
                    <a:pt y="3824" x="105576"/>
                  </a:cubicBezTo>
                  <a:cubicBezTo>
                    <a:pt y="3544" x="105576"/>
                    <a:pt y="3326" x="105515"/>
                    <a:pt y="3169" x="105393"/>
                  </a:cubicBezTo>
                  <a:cubicBezTo>
                    <a:pt y="3013" x="105271"/>
                    <a:pt y="2892" x="105065"/>
                    <a:pt y="2806" x="104775"/>
                  </a:cubicBezTo>
                  <a:lnTo>
                    <a:pt y="2763" x="104635"/>
                  </a:lnTo>
                  <a:cubicBezTo>
                    <a:pt y="2695" x="104416"/>
                    <a:pt y="2624" x="104270"/>
                    <a:pt y="2550" x="104197"/>
                  </a:cubicBezTo>
                  <a:cubicBezTo>
                    <a:pt y="2475" x="104125"/>
                    <a:pt y="2373" x="104089"/>
                    <a:pt y="2242" x="104089"/>
                  </a:cubicBezTo>
                  <a:cubicBezTo>
                    <a:pt y="2070" x="104089"/>
                    <a:pt y="1941" x="104139"/>
                    <a:pt y="1855" x="104241"/>
                  </a:cubicBezTo>
                  <a:cubicBezTo>
                    <a:pt y="1770" x="104342"/>
                    <a:pt y="1727" x="104494"/>
                    <a:pt y="1727" x="104697"/>
                  </a:cubicBezTo>
                  <a:cubicBezTo>
                    <a:pt y="1727" x="104830"/>
                    <a:pt y="1747" x="104959"/>
                    <a:pt y="1788" x="105083"/>
                  </a:cubicBezTo>
                  <a:cubicBezTo>
                    <a:pt y="1829" x="105208"/>
                    <a:pt y="1890" x="105328"/>
                    <a:pt y="1972" x="105443"/>
                  </a:cubicBezTo>
                  <a:lnTo>
                    <a:pt y="1438" x="105443"/>
                  </a:lnTo>
                  <a:cubicBezTo>
                    <a:pt y="1377" x="105331"/>
                    <a:pt y="1331" x="105208"/>
                    <a:pt y="1301" x="105075"/>
                  </a:cubicBezTo>
                  <a:cubicBezTo>
                    <a:pt y="1270" x="104941"/>
                    <a:pt y="1255" x="104799"/>
                    <a:pt y="1255" x="104648"/>
                  </a:cubicBezTo>
                  <a:close/>
                  <a:moveTo>
                    <a:pt y="1255" x="107017"/>
                  </a:moveTo>
                  <a:cubicBezTo>
                    <a:pt y="1255" x="106712"/>
                    <a:pt y="1342" x="106477"/>
                    <a:pt y="1518" x="106311"/>
                  </a:cubicBezTo>
                  <a:cubicBezTo>
                    <a:pt y="1694" x="106145"/>
                    <a:pt y="1943" x="106062"/>
                    <a:pt y="2266" x="106062"/>
                  </a:cubicBezTo>
                  <a:cubicBezTo>
                    <a:pt y="2532" x="106062"/>
                    <a:pt y="2741" x="106119"/>
                    <a:pt y="2893" x="106231"/>
                  </a:cubicBezTo>
                  <a:cubicBezTo>
                    <a:pt y="3046" x="106344"/>
                    <a:pt y="3158" x="106527"/>
                    <a:pt y="3232" x="106780"/>
                  </a:cubicBezTo>
                  <a:lnTo>
                    <a:pt y="3278" x="106922"/>
                  </a:lnTo>
                  <a:cubicBezTo>
                    <a:pt y="3354" x="107175"/>
                    <a:pt y="3432" x="107339"/>
                    <a:pt y="3514" x="107414"/>
                  </a:cubicBezTo>
                  <a:cubicBezTo>
                    <a:pt y="3596" x="107488"/>
                    <a:pt y="3713" x="107526"/>
                    <a:pt y="3867" x="107526"/>
                  </a:cubicBezTo>
                  <a:cubicBezTo>
                    <a:pt y="4032" x="107526"/>
                    <a:pt y="4160" x="107474"/>
                    <a:pt y="4251" x="107370"/>
                  </a:cubicBezTo>
                  <a:cubicBezTo>
                    <a:pt y="4342" x="107267"/>
                    <a:pt y="4388" x="107119"/>
                    <a:pt y="4388" x="106926"/>
                  </a:cubicBezTo>
                  <a:cubicBezTo>
                    <a:pt y="4388" x="106783"/>
                    <a:pt y="4361" x="106638"/>
                    <a:pt y="4307" x="106491"/>
                  </a:cubicBezTo>
                  <a:cubicBezTo>
                    <a:pt y="4252" x="106344"/>
                    <a:pt y="4171" x="106196"/>
                    <a:pt y="4063" x="106045"/>
                  </a:cubicBezTo>
                  <a:lnTo>
                    <a:pt y="4645" x="106045"/>
                  </a:lnTo>
                  <a:cubicBezTo>
                    <a:pt y="4717" x="106205"/>
                    <a:pt y="4771" x="106357"/>
                    <a:pt y="4806" x="106501"/>
                  </a:cubicBezTo>
                  <a:cubicBezTo>
                    <a:pt y="4842" x="106645"/>
                    <a:pt y="4860" x="106784"/>
                    <a:pt y="4860" x="106917"/>
                  </a:cubicBezTo>
                  <a:cubicBezTo>
                    <a:pt y="4860" x="107237"/>
                    <a:pt y="4767" x="107488"/>
                    <a:pt y="4581" x="107671"/>
                  </a:cubicBezTo>
                  <a:cubicBezTo>
                    <a:pt y="4395" x="107854"/>
                    <a:pt y="4143" x="107945"/>
                    <a:pt y="3824" x="107945"/>
                  </a:cubicBezTo>
                  <a:cubicBezTo>
                    <a:pt y="3544" x="107945"/>
                    <a:pt y="3326" x="107884"/>
                    <a:pt y="3169" x="107762"/>
                  </a:cubicBezTo>
                  <a:cubicBezTo>
                    <a:pt y="3013" x="107640"/>
                    <a:pt y="2892" x="107434"/>
                    <a:pt y="2806" x="107144"/>
                  </a:cubicBezTo>
                  <a:lnTo>
                    <a:pt y="2763" x="107004"/>
                  </a:lnTo>
                  <a:cubicBezTo>
                    <a:pt y="2695" x="106785"/>
                    <a:pt y="2624" x="106639"/>
                    <a:pt y="2550" x="106566"/>
                  </a:cubicBezTo>
                  <a:cubicBezTo>
                    <a:pt y="2475" x="106494"/>
                    <a:pt y="2373" x="106458"/>
                    <a:pt y="2242" x="106458"/>
                  </a:cubicBezTo>
                  <a:cubicBezTo>
                    <a:pt y="2070" x="106458"/>
                    <a:pt y="1941" x="106508"/>
                    <a:pt y="1855" x="106610"/>
                  </a:cubicBezTo>
                  <a:cubicBezTo>
                    <a:pt y="1770" x="106711"/>
                    <a:pt y="1727" x="106863"/>
                    <a:pt y="1727" x="107066"/>
                  </a:cubicBezTo>
                  <a:cubicBezTo>
                    <a:pt y="1727" x="107199"/>
                    <a:pt y="1747" x="107328"/>
                    <a:pt y="1788" x="107452"/>
                  </a:cubicBezTo>
                  <a:cubicBezTo>
                    <a:pt y="1829" x="107577"/>
                    <a:pt y="1890" x="107697"/>
                    <a:pt y="1972" x="107812"/>
                  </a:cubicBezTo>
                  <a:lnTo>
                    <a:pt y="1438" x="107812"/>
                  </a:lnTo>
                  <a:cubicBezTo>
                    <a:pt y="1377" x="107700"/>
                    <a:pt y="1331" x="107577"/>
                    <a:pt y="1301" x="107444"/>
                  </a:cubicBezTo>
                  <a:cubicBezTo>
                    <a:pt y="1270" x="107310"/>
                    <a:pt y="1255" x="107168"/>
                    <a:pt y="1255" x="107017"/>
                  </a:cubicBezTo>
                  <a:close/>
                  <a:moveTo>
                    <a:pt y="1255" x="122781"/>
                  </a:moveTo>
                  <a:cubicBezTo>
                    <a:pt y="1255" x="122408"/>
                    <a:pt y="1420" x="122112"/>
                    <a:pt y="1750" x="121892"/>
                  </a:cubicBezTo>
                  <a:cubicBezTo>
                    <a:pt y="2080" x="121672"/>
                    <a:pt y="2526" x="121562"/>
                    <a:pt y="3088" x="121562"/>
                  </a:cubicBezTo>
                  <a:cubicBezTo>
                    <a:pt y="3632" x="121562"/>
                    <a:pt y="4063" x="121678"/>
                    <a:pt y="4382" x="121910"/>
                  </a:cubicBezTo>
                  <a:cubicBezTo>
                    <a:pt y="4701" x="122141"/>
                    <a:pt y="4860" x="122455"/>
                    <a:pt y="4860" x="122852"/>
                  </a:cubicBezTo>
                  <a:cubicBezTo>
                    <a:pt y="4860" x="123011"/>
                    <a:pt y="4838" x="123167"/>
                    <a:pt y="4793" x="123321"/>
                  </a:cubicBezTo>
                  <a:cubicBezTo>
                    <a:pt y="4748" x="123475"/>
                    <a:pt y="4682" x="123625"/>
                    <a:pt y="4596" x="123771"/>
                  </a:cubicBezTo>
                  <a:lnTo>
                    <a:pt y="4063" x="123771"/>
                  </a:lnTo>
                  <a:cubicBezTo>
                    <a:pt y="4169" x="123626"/>
                    <a:pt y="4249" x="123480"/>
                    <a:pt y="4302" x="123333"/>
                  </a:cubicBezTo>
                  <a:cubicBezTo>
                    <a:pt y="4355" x="123186"/>
                    <a:pt y="4382" x="123033"/>
                    <a:pt y="4382" x="122877"/>
                  </a:cubicBezTo>
                  <a:cubicBezTo>
                    <a:pt y="4382" x="122606"/>
                    <a:pt y="4280" x="122394"/>
                    <a:pt y="4077" x="122243"/>
                  </a:cubicBezTo>
                  <a:cubicBezTo>
                    <a:pt y="3873" x="122091"/>
                    <a:pt y="3577" x="122006"/>
                    <a:pt y="3189" x="121988"/>
                  </a:cubicBezTo>
                  <a:lnTo>
                    <a:pt y="3189" x="123867"/>
                  </a:lnTo>
                  <a:lnTo>
                    <a:pt y="2913" x="123867"/>
                  </a:lnTo>
                  <a:cubicBezTo>
                    <a:pt y="2402" x="123867"/>
                    <a:pt y="1998" x="123770"/>
                    <a:pt y="1701" x="123575"/>
                  </a:cubicBezTo>
                  <a:cubicBezTo>
                    <a:pt y="1403" x="123380"/>
                    <a:pt y="1255" x="123116"/>
                    <a:pt y="1255" x="122781"/>
                  </a:cubicBezTo>
                  <a:close/>
                  <a:moveTo>
                    <a:pt y="3992" x="80236"/>
                  </a:moveTo>
                  <a:lnTo>
                    <a:pt y="4520" x="80236"/>
                  </a:lnTo>
                  <a:lnTo>
                    <a:pt y="5501" x="80054"/>
                  </a:lnTo>
                  <a:lnTo>
                    <a:pt y="5501" x="80340"/>
                  </a:lnTo>
                  <a:lnTo>
                    <a:pt y="4520" x="80705"/>
                  </a:lnTo>
                  <a:lnTo>
                    <a:pt y="3992" x="80705"/>
                  </a:lnTo>
                  <a:close/>
                  <a:moveTo>
                    <a:pt y="1337" x="16858"/>
                  </a:moveTo>
                  <a:lnTo>
                    <a:pt y="4716" x="17864"/>
                  </a:lnTo>
                  <a:lnTo>
                    <a:pt y="4973" x="17790"/>
                  </a:lnTo>
                  <a:cubicBezTo>
                    <a:pt y="5247" x="17715"/>
                    <a:pt y="5421" x="17646"/>
                    <a:pt y="5495" x="17584"/>
                  </a:cubicBezTo>
                  <a:cubicBezTo>
                    <a:pt y="5568" x="17522"/>
                    <a:pt y="5605" x="17434"/>
                    <a:pt y="5605" x="17322"/>
                  </a:cubicBezTo>
                  <a:lnTo>
                    <a:pt y="5605" x="17082"/>
                  </a:lnTo>
                  <a:lnTo>
                    <a:pt y="6077" x="17082"/>
                  </a:lnTo>
                  <a:lnTo>
                    <a:pt y="6077" x="17408"/>
                  </a:lnTo>
                  <a:cubicBezTo>
                    <a:pt y="6077" x="17592"/>
                    <a:pt y="6015" x="17738"/>
                    <a:pt y="5890" x="17848"/>
                  </a:cubicBezTo>
                  <a:cubicBezTo>
                    <a:pt y="5766" x="17958"/>
                    <a:pt y="5499" x="18070"/>
                    <a:pt y="5090" x="18185"/>
                  </a:cubicBezTo>
                  <a:lnTo>
                    <a:pt y="1337" x="19278"/>
                  </a:lnTo>
                  <a:lnTo>
                    <a:pt y="1337" x="18845"/>
                  </a:lnTo>
                  <a:lnTo>
                    <a:pt y="4023" x="18068"/>
                  </a:lnTo>
                  <a:lnTo>
                    <a:pt y="1337" x="17291"/>
                  </a:lnTo>
                  <a:close/>
                  <a:moveTo>
                    <a:pt y="1255" x="40052"/>
                  </a:moveTo>
                  <a:cubicBezTo>
                    <a:pt y="1255" x="39752"/>
                    <a:pt y="1420" x="39507"/>
                    <a:pt y="1751" x="39318"/>
                  </a:cubicBezTo>
                  <a:cubicBezTo>
                    <a:pt y="2082" x="39130"/>
                    <a:pt y="2518" x="39035"/>
                    <a:pt y="3057" x="39035"/>
                  </a:cubicBezTo>
                  <a:cubicBezTo>
                    <a:pt y="3597" x="39035"/>
                    <a:pt y="4032" x="39130"/>
                    <a:pt y="4363" x="39318"/>
                  </a:cubicBezTo>
                  <a:cubicBezTo>
                    <a:pt y="4694" x="39507"/>
                    <a:pt y="4860" x="39752"/>
                    <a:pt y="4860" x="40052"/>
                  </a:cubicBezTo>
                  <a:cubicBezTo>
                    <a:pt y="4860" x="40236"/>
                    <a:pt y="4810" x="40393"/>
                    <a:pt y="4711" x="40524"/>
                  </a:cubicBezTo>
                  <a:cubicBezTo>
                    <a:pt y="4612" x="40655"/>
                    <a:pt y="4460" x="40763"/>
                    <a:pt y="4256" x="40849"/>
                  </a:cubicBezTo>
                  <a:lnTo>
                    <a:pt y="6077" x="40849"/>
                  </a:lnTo>
                  <a:lnTo>
                    <a:pt y="6077" x="41258"/>
                  </a:lnTo>
                  <a:lnTo>
                    <a:pt y="1337" x="41258"/>
                  </a:lnTo>
                  <a:lnTo>
                    <a:pt y="1337" x="40849"/>
                  </a:lnTo>
                  <a:lnTo>
                    <a:pt y="1858" x="40849"/>
                  </a:lnTo>
                  <a:cubicBezTo>
                    <a:pt y="1654" x="40763"/>
                    <a:pt y="1502" x="40655"/>
                    <a:pt y="1403" x="40524"/>
                  </a:cubicBezTo>
                  <a:cubicBezTo>
                    <a:pt y="1304" x="40393"/>
                    <a:pt y="1255" x="40236"/>
                    <a:pt y="1255" x="40052"/>
                  </a:cubicBezTo>
                  <a:close/>
                  <a:moveTo>
                    <a:pt y="1337" x="86384"/>
                  </a:moveTo>
                  <a:lnTo>
                    <a:pt y="4716" x="87390"/>
                  </a:lnTo>
                  <a:lnTo>
                    <a:pt y="4973" x="87316"/>
                  </a:lnTo>
                  <a:cubicBezTo>
                    <a:pt y="5247" x="87241"/>
                    <a:pt y="5421" x="87172"/>
                    <a:pt y="5495" x="87110"/>
                  </a:cubicBezTo>
                  <a:cubicBezTo>
                    <a:pt y="5568" x="87048"/>
                    <a:pt y="5605" x="86960"/>
                    <a:pt y="5605" x="86848"/>
                  </a:cubicBezTo>
                  <a:lnTo>
                    <a:pt y="5605" x="86608"/>
                  </a:lnTo>
                  <a:lnTo>
                    <a:pt y="6077" x="86608"/>
                  </a:lnTo>
                  <a:lnTo>
                    <a:pt y="6077" x="86934"/>
                  </a:lnTo>
                  <a:cubicBezTo>
                    <a:pt y="6077" x="87118"/>
                    <a:pt y="6015" x="87264"/>
                    <a:pt y="5890" x="87374"/>
                  </a:cubicBezTo>
                  <a:cubicBezTo>
                    <a:pt y="5766" x="87484"/>
                    <a:pt y="5499" x="87596"/>
                    <a:pt y="5090" x="87711"/>
                  </a:cubicBezTo>
                  <a:lnTo>
                    <a:pt y="1337" x="88804"/>
                  </a:lnTo>
                  <a:lnTo>
                    <a:pt y="1337" x="88371"/>
                  </a:lnTo>
                  <a:lnTo>
                    <a:pt y="4023" x="87594"/>
                  </a:lnTo>
                  <a:lnTo>
                    <a:pt y="1337" x="86817"/>
                  </a:lnTo>
                  <a:close/>
                  <a:moveTo>
                    <a:pt y="1255" x="97493"/>
                  </a:moveTo>
                  <a:cubicBezTo>
                    <a:pt y="1255" x="97311"/>
                    <a:pt y="1304" x="97154"/>
                    <a:pt y="1403" x="97023"/>
                  </a:cubicBezTo>
                  <a:cubicBezTo>
                    <a:pt y="1502" x="96892"/>
                    <a:pt y="1654" x="96784"/>
                    <a:pt y="1858" x="96698"/>
                  </a:cubicBezTo>
                  <a:lnTo>
                    <a:pt y="1337" x="96698"/>
                  </a:lnTo>
                  <a:lnTo>
                    <a:pt y="1337" x="96287"/>
                  </a:lnTo>
                  <a:lnTo>
                    <a:pt y="6077" x="96287"/>
                  </a:lnTo>
                  <a:lnTo>
                    <a:pt y="6077" x="96698"/>
                  </a:lnTo>
                  <a:lnTo>
                    <a:pt y="4256" x="96698"/>
                  </a:lnTo>
                  <a:cubicBezTo>
                    <a:pt y="4460" x="96784"/>
                    <a:pt y="4612" x="96892"/>
                    <a:pt y="4711" x="97023"/>
                  </a:cubicBezTo>
                  <a:cubicBezTo>
                    <a:pt y="4810" x="97154"/>
                    <a:pt y="4860" x="97311"/>
                    <a:pt y="4860" x="97493"/>
                  </a:cubicBezTo>
                  <a:cubicBezTo>
                    <a:pt y="4860" x="97795"/>
                    <a:pt y="4694" x="98040"/>
                    <a:pt y="4363" x="98229"/>
                  </a:cubicBezTo>
                  <a:cubicBezTo>
                    <a:pt y="4032" x="98418"/>
                    <a:pt y="3597" x="98512"/>
                    <a:pt y="3057" x="98512"/>
                  </a:cubicBezTo>
                  <a:cubicBezTo>
                    <a:pt y="2518" x="98512"/>
                    <a:pt y="2082" x="98418"/>
                    <a:pt y="1751" x="98229"/>
                  </a:cubicBezTo>
                  <a:cubicBezTo>
                    <a:pt y="1420" x="98040"/>
                    <a:pt y="1255" x="97795"/>
                    <a:pt y="1255" x="97493"/>
                  </a:cubicBezTo>
                  <a:close/>
                  <a:moveTo>
                    <a:pt y="1255" x="113581"/>
                  </a:moveTo>
                  <a:cubicBezTo>
                    <a:pt y="1255" x="113276"/>
                    <a:pt y="1415" x="113030"/>
                    <a:pt y="1736" x="112844"/>
                  </a:cubicBezTo>
                  <a:cubicBezTo>
                    <a:pt y="2057" x="112657"/>
                    <a:pt y="2483" x="112564"/>
                    <a:pt y="3014" x="112564"/>
                  </a:cubicBezTo>
                  <a:cubicBezTo>
                    <a:pt y="3544" x="112564"/>
                    <a:pt y="3969" x="112657"/>
                    <a:pt y="4290" x="112844"/>
                  </a:cubicBezTo>
                  <a:cubicBezTo>
                    <a:pt y="4611" x="113030"/>
                    <a:pt y="4771" x="113276"/>
                    <a:pt y="4771" x="113581"/>
                  </a:cubicBezTo>
                  <a:cubicBezTo>
                    <a:pt y="4771" x="113765"/>
                    <a:pt y="4721" x="113922"/>
                    <a:pt y="4621" x="114054"/>
                  </a:cubicBezTo>
                  <a:cubicBezTo>
                    <a:pt y="4521" x="114186"/>
                    <a:pt y="4369" x="114294"/>
                    <a:pt y="4167" x="114378"/>
                  </a:cubicBezTo>
                  <a:lnTo>
                    <a:pt y="4446" x="114378"/>
                  </a:lnTo>
                  <a:cubicBezTo>
                    <a:pt y="4837" x="114378"/>
                    <a:pt y="5128" x="114312"/>
                    <a:pt y="5321" x="114178"/>
                  </a:cubicBezTo>
                  <a:cubicBezTo>
                    <a:pt y="5515" x="114045"/>
                    <a:pt y="5611" x="113845"/>
                    <a:pt y="5611" x="113577"/>
                  </a:cubicBezTo>
                  <a:cubicBezTo>
                    <a:pt y="5611" x="113455"/>
                    <a:pt y="5590" x="113336"/>
                    <a:pt y="5547" x="113219"/>
                  </a:cubicBezTo>
                  <a:cubicBezTo>
                    <a:pt y="5504" x="113102"/>
                    <a:pt y="5437" x="112984"/>
                    <a:pt y="5348" x="112864"/>
                  </a:cubicBezTo>
                  <a:lnTo>
                    <a:pt y="5896" x="112864"/>
                  </a:lnTo>
                  <a:cubicBezTo>
                    <a:pt y="5958" x="112984"/>
                    <a:pt y="6003" x="113107"/>
                    <a:pt y="6033" x="113235"/>
                  </a:cubicBezTo>
                  <a:cubicBezTo>
                    <a:pt y="6062" x="113362"/>
                    <a:pt y="6077" x="113497"/>
                    <a:pt y="6077" x="113641"/>
                  </a:cubicBezTo>
                  <a:cubicBezTo>
                    <a:pt y="6077" x="114029"/>
                    <a:pt y="5935" x="114317"/>
                    <a:pt y="5649" x="114505"/>
                  </a:cubicBezTo>
                  <a:cubicBezTo>
                    <a:pt y="5364" x="114693"/>
                    <a:pt y="4930" x="114787"/>
                    <a:pt y="4345" x="114787"/>
                  </a:cubicBezTo>
                  <a:lnTo>
                    <a:pt y="1337" x="114787"/>
                  </a:lnTo>
                  <a:lnTo>
                    <a:pt y="1337" x="114378"/>
                  </a:lnTo>
                  <a:lnTo>
                    <a:pt y="1858" x="114378"/>
                  </a:lnTo>
                  <a:cubicBezTo>
                    <a:pt y="1656" x="114294"/>
                    <a:pt y="1505" x="114186"/>
                    <a:pt y="1405" x="114054"/>
                  </a:cubicBezTo>
                  <a:cubicBezTo>
                    <a:pt y="1305" x="113922"/>
                    <a:pt y="1255" x="113765"/>
                    <a:pt y="1255" x="1135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y="1424325" x="22950"/>
              <a:ext cy="151950" cx="999025"/>
            </a:xfrm>
            <a:custGeom>
              <a:pathLst>
                <a:path w="39961" extrusionOk="0" h="6078">
                  <a:moveTo>
                    <a:pt y="1" x="12913"/>
                  </a:moveTo>
                  <a:lnTo>
                    <a:pt y="715" x="12913"/>
                  </a:lnTo>
                  <a:lnTo>
                    <a:pt y="715" x="13321"/>
                  </a:lnTo>
                  <a:lnTo>
                    <a:pt y="1" x="13321"/>
                  </a:lnTo>
                  <a:close/>
                  <a:moveTo>
                    <a:pt y="1" x="21392"/>
                  </a:moveTo>
                  <a:lnTo>
                    <a:pt y="715" x="21392"/>
                  </a:lnTo>
                  <a:lnTo>
                    <a:pt y="715" x="21800"/>
                  </a:lnTo>
                  <a:lnTo>
                    <a:pt y="1" x="21800"/>
                  </a:lnTo>
                  <a:close/>
                  <a:moveTo>
                    <a:pt y="1733" x="5492"/>
                  </a:moveTo>
                  <a:cubicBezTo>
                    <a:pt y="1733" x="5693"/>
                    <a:pt y="1825" x="5855"/>
                    <a:pt y="2009" x="5977"/>
                  </a:cubicBezTo>
                  <a:cubicBezTo>
                    <a:pt y="2193" x="6099"/>
                    <a:pt y="2439" x="6161"/>
                    <a:pt y="2748" x="6164"/>
                  </a:cubicBezTo>
                  <a:lnTo>
                    <a:pt y="2751" x="4708"/>
                  </a:lnTo>
                  <a:cubicBezTo>
                    <a:pt y="2428" x="4729"/>
                    <a:pt y="2177" x="4807"/>
                    <a:pt y="2000" x="4944"/>
                  </a:cubicBezTo>
                  <a:cubicBezTo>
                    <a:pt y="1822" x="5081"/>
                    <a:pt y="1733" x="5264"/>
                    <a:pt y="1733" x="5492"/>
                  </a:cubicBezTo>
                  <a:close/>
                  <a:moveTo>
                    <a:pt y="1727" x="17998"/>
                  </a:moveTo>
                  <a:cubicBezTo>
                    <a:pt y="1727" x="18219"/>
                    <a:pt y="1839" x="18390"/>
                    <a:pt y="2064" x="18512"/>
                  </a:cubicBezTo>
                  <a:cubicBezTo>
                    <a:pt y="2289" x="18634"/>
                    <a:pt y="2606" x="18695"/>
                    <a:pt y="3014" x="18695"/>
                  </a:cubicBezTo>
                  <a:cubicBezTo>
                    <a:pt y="3421" x="18695"/>
                    <a:pt y="3737" x="18634"/>
                    <a:pt y="3962" x="18512"/>
                  </a:cubicBezTo>
                  <a:cubicBezTo>
                    <a:pt y="4187" x="18390"/>
                    <a:pt y="4299" x="18219"/>
                    <a:pt y="4299" x="17998"/>
                  </a:cubicBezTo>
                  <a:cubicBezTo>
                    <a:pt y="4299" x="17779"/>
                    <a:pt y="4187" x="17608"/>
                    <a:pt y="3962" x="17486"/>
                  </a:cubicBezTo>
                  <a:cubicBezTo>
                    <a:pt y="3737" x="17364"/>
                    <a:pt y="3421" x="17303"/>
                    <a:pt y="3014" x="17303"/>
                  </a:cubicBezTo>
                  <a:cubicBezTo>
                    <a:pt y="2606" x="17303"/>
                    <a:pt y="2289" x="17364"/>
                    <a:pt y="2064" x="17486"/>
                  </a:cubicBezTo>
                  <a:cubicBezTo>
                    <a:pt y="1839" x="17608"/>
                    <a:pt y="1727" x="17779"/>
                    <a:pt y="1727" x="17998"/>
                  </a:cubicBezTo>
                  <a:close/>
                  <a:moveTo>
                    <a:pt y="1733" x="31666"/>
                  </a:moveTo>
                  <a:cubicBezTo>
                    <a:pt y="1733" x="31884"/>
                    <a:pt y="1852" x="32056"/>
                    <a:pt y="2090" x="32184"/>
                  </a:cubicBezTo>
                  <a:cubicBezTo>
                    <a:pt y="2328" x="32311"/>
                    <a:pt y="2651" x="32375"/>
                    <a:pt y="3057" x="32375"/>
                  </a:cubicBezTo>
                  <a:cubicBezTo>
                    <a:pt y="3466" x="32375"/>
                    <a:pt y="3789" x="32311"/>
                    <a:pt y="4026" x="32184"/>
                  </a:cubicBezTo>
                  <a:cubicBezTo>
                    <a:pt y="4263" x="32056"/>
                    <a:pt y="4382" x="31884"/>
                    <a:pt y="4382" x="31666"/>
                  </a:cubicBezTo>
                  <a:cubicBezTo>
                    <a:pt y="4382" x="31446"/>
                    <a:pt y="4264" x="31272"/>
                    <a:pt y="4028" x="31146"/>
                  </a:cubicBezTo>
                  <a:cubicBezTo>
                    <a:pt y="3792" x="31019"/>
                    <a:pt y="3468" x="30956"/>
                    <a:pt y="3057" x="30956"/>
                  </a:cubicBezTo>
                  <a:cubicBezTo>
                    <a:pt y="2647" x="30956"/>
                    <a:pt y="2323" x="31020"/>
                    <a:pt y="2087" x="31147"/>
                  </a:cubicBezTo>
                  <a:cubicBezTo>
                    <a:pt y="1851" x="31274"/>
                    <a:pt y="1733" x="31447"/>
                    <a:pt y="1733" x="31666"/>
                  </a:cubicBezTo>
                  <a:close/>
                  <a:moveTo>
                    <a:pt y="3045" x="8780"/>
                  </a:moveTo>
                  <a:lnTo>
                    <a:pt y="3171" x="8780"/>
                  </a:lnTo>
                  <a:cubicBezTo>
                    <a:pt y="3539" x="8780"/>
                    <a:pt y="3834" x="8712"/>
                    <a:pt y="4055" x="8575"/>
                  </a:cubicBezTo>
                  <a:cubicBezTo>
                    <a:pt y="4277" x="8438"/>
                    <a:pt y="4388" x="8256"/>
                    <a:pt y="4388" x="8030"/>
                  </a:cubicBezTo>
                  <a:cubicBezTo>
                    <a:pt y="4388" x="7865"/>
                    <a:pt y="4329" x="7736"/>
                    <a:pt y="4212" x="7640"/>
                  </a:cubicBezTo>
                  <a:cubicBezTo>
                    <a:pt y="4094" x="7545"/>
                    <a:pt y="3935" x="7497"/>
                    <a:pt y="3735" x="7497"/>
                  </a:cubicBezTo>
                  <a:cubicBezTo>
                    <a:pt y="3483" x="7497"/>
                    <a:pt y="3306" x="7561"/>
                    <a:pt y="3201" x="7688"/>
                  </a:cubicBezTo>
                  <a:cubicBezTo>
                    <a:pt y="3097" x="7815"/>
                    <a:pt y="3045" x="8044"/>
                    <a:pt y="3045" x="8374"/>
                  </a:cubicBezTo>
                  <a:close/>
                  <a:moveTo>
                    <a:pt y="1727" x="36294"/>
                  </a:moveTo>
                  <a:cubicBezTo>
                    <a:pt y="1727" x="36510"/>
                    <a:pt y="1845" x="36680"/>
                    <a:pt y="2081" x="36805"/>
                  </a:cubicBezTo>
                  <a:cubicBezTo>
                    <a:pt y="2317" x="36929"/>
                    <a:pt y="2642" x="36991"/>
                    <a:pt y="3057" x="36991"/>
                  </a:cubicBezTo>
                  <a:cubicBezTo>
                    <a:pt y="3472" x="36991"/>
                    <a:pt y="3798" x="36929"/>
                    <a:pt y="4034" x="36805"/>
                  </a:cubicBezTo>
                  <a:cubicBezTo>
                    <a:pt y="4270" x="36680"/>
                    <a:pt y="4388" x="36510"/>
                    <a:pt y="4388" x="36294"/>
                  </a:cubicBezTo>
                  <a:cubicBezTo>
                    <a:pt y="4388" x="36078"/>
                    <a:pt y="4270" x="35908"/>
                    <a:pt y="4034" x="35784"/>
                  </a:cubicBezTo>
                  <a:cubicBezTo>
                    <a:pt y="3798" x="35661"/>
                    <a:pt y="3472" x="35599"/>
                    <a:pt y="3057" x="35599"/>
                  </a:cubicBezTo>
                  <a:cubicBezTo>
                    <a:pt y="2642" x="35599"/>
                    <a:pt y="2317" x="35661"/>
                    <a:pt y="2081" x="35784"/>
                  </a:cubicBezTo>
                  <a:cubicBezTo>
                    <a:pt y="1845" x="35908"/>
                    <a:pt y="1727" x="36078"/>
                    <a:pt y="1727" x="36294"/>
                  </a:cubicBezTo>
                  <a:close/>
                  <a:moveTo>
                    <a:pt y="1255" x="1210"/>
                  </a:moveTo>
                  <a:cubicBezTo>
                    <a:pt y="1255" x="1031"/>
                    <a:pt y="1305" x="877"/>
                    <a:pt y="1405" x="746"/>
                  </a:cubicBezTo>
                  <a:cubicBezTo>
                    <a:pt y="1505" x="616"/>
                    <a:pt y="1660" x="504"/>
                    <a:pt y="1871" x="411"/>
                  </a:cubicBezTo>
                  <a:lnTo>
                    <a:pt y="1337" x="411"/>
                  </a:lnTo>
                  <a:lnTo>
                    <a:pt y="1337" x="0"/>
                  </a:lnTo>
                  <a:lnTo>
                    <a:pt y="4771" x="0"/>
                  </a:lnTo>
                  <a:lnTo>
                    <a:pt y="4771" x="411"/>
                  </a:lnTo>
                  <a:lnTo>
                    <a:pt y="2830" x="411"/>
                  </a:lnTo>
                  <a:cubicBezTo>
                    <a:pt y="2497" x="411"/>
                    <a:pt y="2233" x="472"/>
                    <a:pt y="2038" x="595"/>
                  </a:cubicBezTo>
                  <a:cubicBezTo>
                    <a:pt y="1843" x="718"/>
                    <a:pt y="1745" x="884"/>
                    <a:pt y="1745" x="1093"/>
                  </a:cubicBezTo>
                  <a:cubicBezTo>
                    <a:pt y="1745" x="1269"/>
                    <a:pt y="1824" x="1399"/>
                    <a:pt y="1983" x="1483"/>
                  </a:cubicBezTo>
                  <a:cubicBezTo>
                    <a:pt y="2141" x="1568"/>
                    <a:pt y="2386" x="1610"/>
                    <a:pt y="2717" x="1610"/>
                  </a:cubicBezTo>
                  <a:lnTo>
                    <a:pt y="4771" x="1610"/>
                  </a:lnTo>
                  <a:lnTo>
                    <a:pt y="4771" x="2021"/>
                  </a:lnTo>
                  <a:lnTo>
                    <a:pt y="2830" x="2021"/>
                  </a:lnTo>
                  <a:cubicBezTo>
                    <a:pt y="2495" x="2021"/>
                    <a:pt y="2231" x="2082"/>
                    <a:pt y="2036" x="2205"/>
                  </a:cubicBezTo>
                  <a:cubicBezTo>
                    <a:pt y="1842" x="2328"/>
                    <a:pt y="1745" x="2495"/>
                    <a:pt y="1745" x="2707"/>
                  </a:cubicBezTo>
                  <a:cubicBezTo>
                    <a:pt y="1745" x="2880"/>
                    <a:pt y="1825" x="3009"/>
                    <a:pt y="1984" x="3093"/>
                  </a:cubicBezTo>
                  <a:cubicBezTo>
                    <a:pt y="2144" x="3178"/>
                    <a:pt y="2388" x="3220"/>
                    <a:pt y="2717" x="3220"/>
                  </a:cubicBezTo>
                  <a:lnTo>
                    <a:pt y="4771" x="3220"/>
                  </a:lnTo>
                  <a:lnTo>
                    <a:pt y="4771" x="3630"/>
                  </a:lnTo>
                  <a:lnTo>
                    <a:pt y="2699" x="3630"/>
                  </a:lnTo>
                  <a:cubicBezTo>
                    <a:pt y="2237" x="3630"/>
                    <a:pt y="1881" x="3560"/>
                    <a:pt y="1630" x="3420"/>
                  </a:cubicBezTo>
                  <a:cubicBezTo>
                    <a:pt y="1380" x="3279"/>
                    <a:pt y="1255" x="3079"/>
                    <a:pt y="1255" x="2820"/>
                  </a:cubicBezTo>
                  <a:cubicBezTo>
                    <a:pt y="1255" x="2628"/>
                    <a:pt y="1315" x="2460"/>
                    <a:pt y="1435" x="2318"/>
                  </a:cubicBezTo>
                  <a:cubicBezTo>
                    <a:pt y="1556" x="2176"/>
                    <a:pt y="1743" x="2054"/>
                    <a:pt y="1997" x="1952"/>
                  </a:cubicBezTo>
                  <a:cubicBezTo>
                    <a:pt y="1755" x="1891"/>
                    <a:pt y="1571" x="1798"/>
                    <a:pt y="1445" x="1671"/>
                  </a:cubicBezTo>
                  <a:cubicBezTo>
                    <a:pt y="1318" x="1544"/>
                    <a:pt y="1255" x="1391"/>
                    <a:pt y="1255" x="1210"/>
                  </a:cubicBezTo>
                  <a:close/>
                  <a:moveTo>
                    <a:pt y="1255" x="11230"/>
                  </a:moveTo>
                  <a:cubicBezTo>
                    <a:pt y="1255" x="11057"/>
                    <a:pt y="1306" x="10904"/>
                    <a:pt y="1408" x="10771"/>
                  </a:cubicBezTo>
                  <a:cubicBezTo>
                    <a:pt y="1510" x="10639"/>
                    <a:pt y="1664" x="10524"/>
                    <a:pt y="1871" x="10426"/>
                  </a:cubicBezTo>
                  <a:lnTo>
                    <a:pt y="1337" x="10426"/>
                  </a:lnTo>
                  <a:lnTo>
                    <a:pt y="1337" x="10015"/>
                  </a:lnTo>
                  <a:lnTo>
                    <a:pt y="4771" x="10015"/>
                  </a:lnTo>
                  <a:lnTo>
                    <a:pt y="4771" x="10426"/>
                  </a:lnTo>
                  <a:lnTo>
                    <a:pt y="2830" x="10426"/>
                  </a:lnTo>
                  <a:cubicBezTo>
                    <a:pt y="2495" x="10426"/>
                    <a:pt y="2231" x="10490"/>
                    <a:pt y="2036" x="10617"/>
                  </a:cubicBezTo>
                  <a:cubicBezTo>
                    <a:pt y="1842" x="10744"/>
                    <a:pt y="1745" x="10918"/>
                    <a:pt y="1745" x="11139"/>
                  </a:cubicBezTo>
                  <a:cubicBezTo>
                    <a:pt y="1745" x="11322"/>
                    <a:pt y="1826" x="11460"/>
                    <a:pt y="1987" x="11552"/>
                  </a:cubicBezTo>
                  <a:cubicBezTo>
                    <a:pt y="2149" x="11643"/>
                    <a:pt y="2392" x="11689"/>
                    <a:pt y="2717" x="11689"/>
                  </a:cubicBezTo>
                  <a:lnTo>
                    <a:pt y="4771" x="11689"/>
                  </a:lnTo>
                  <a:lnTo>
                    <a:pt y="4771" x="12098"/>
                  </a:lnTo>
                  <a:lnTo>
                    <a:pt y="2699" x="12098"/>
                  </a:lnTo>
                  <a:cubicBezTo>
                    <a:pt y="2224" x="12098"/>
                    <a:pt y="1865" x="12025"/>
                    <a:pt y="1621" x="11878"/>
                  </a:cubicBezTo>
                  <a:cubicBezTo>
                    <a:pt y="1377" x="11732"/>
                    <a:pt y="1255" x="11515"/>
                    <a:pt y="1255" x="11230"/>
                  </a:cubicBezTo>
                  <a:close/>
                  <a:moveTo>
                    <a:pt y="1337" x="12913"/>
                  </a:moveTo>
                  <a:lnTo>
                    <a:pt y="4771" x="12913"/>
                  </a:lnTo>
                  <a:lnTo>
                    <a:pt y="4771" x="13321"/>
                  </a:lnTo>
                  <a:lnTo>
                    <a:pt y="1337" x="13321"/>
                  </a:lnTo>
                  <a:close/>
                  <a:moveTo>
                    <a:pt y="1255" x="15376"/>
                  </a:moveTo>
                  <a:cubicBezTo>
                    <a:pt y="1255" x="15203"/>
                    <a:pt y="1306" x="15050"/>
                    <a:pt y="1408" x="14917"/>
                  </a:cubicBezTo>
                  <a:cubicBezTo>
                    <a:pt y="1510" x="14785"/>
                    <a:pt y="1664" x="14670"/>
                    <a:pt y="1871" x="14572"/>
                  </a:cubicBezTo>
                  <a:lnTo>
                    <a:pt y="1337" x="14572"/>
                  </a:lnTo>
                  <a:lnTo>
                    <a:pt y="1337" x="14161"/>
                  </a:lnTo>
                  <a:lnTo>
                    <a:pt y="4771" x="14161"/>
                  </a:lnTo>
                  <a:lnTo>
                    <a:pt y="4771" x="14572"/>
                  </a:lnTo>
                  <a:lnTo>
                    <a:pt y="2830" x="14572"/>
                  </a:lnTo>
                  <a:cubicBezTo>
                    <a:pt y="2495" x="14572"/>
                    <a:pt y="2231" x="14636"/>
                    <a:pt y="2036" x="14763"/>
                  </a:cubicBezTo>
                  <a:cubicBezTo>
                    <a:pt y="1842" x="14890"/>
                    <a:pt y="1745" x="15064"/>
                    <a:pt y="1745" x="15285"/>
                  </a:cubicBezTo>
                  <a:cubicBezTo>
                    <a:pt y="1745" x="15468"/>
                    <a:pt y="1826" x="15606"/>
                    <a:pt y="1987" x="15698"/>
                  </a:cubicBezTo>
                  <a:cubicBezTo>
                    <a:pt y="2149" x="15789"/>
                    <a:pt y="2392" x="15835"/>
                    <a:pt y="2717" x="15835"/>
                  </a:cubicBezTo>
                  <a:lnTo>
                    <a:pt y="4771" x="15835"/>
                  </a:lnTo>
                  <a:lnTo>
                    <a:pt y="4771" x="16244"/>
                  </a:lnTo>
                  <a:lnTo>
                    <a:pt y="2699" x="16244"/>
                  </a:lnTo>
                  <a:cubicBezTo>
                    <a:pt y="2224" x="16244"/>
                    <a:pt y="1865" x="16171"/>
                    <a:pt y="1621" x="16024"/>
                  </a:cubicBezTo>
                  <a:cubicBezTo>
                    <a:pt y="1377" x="15878"/>
                    <a:pt y="1255" x="15661"/>
                    <a:pt y="1255" x="15376"/>
                  </a:cubicBezTo>
                  <a:close/>
                  <a:moveTo>
                    <a:pt y="1337" x="21392"/>
                  </a:moveTo>
                  <a:lnTo>
                    <a:pt y="4771" x="21392"/>
                  </a:lnTo>
                  <a:lnTo>
                    <a:pt y="4771" x="21800"/>
                  </a:lnTo>
                  <a:lnTo>
                    <a:pt y="1337" x="21800"/>
                  </a:lnTo>
                  <a:close/>
                  <a:moveTo>
                    <a:pt y="1255" x="23855"/>
                  </a:moveTo>
                  <a:cubicBezTo>
                    <a:pt y="1255" x="23682"/>
                    <a:pt y="1306" x="23529"/>
                    <a:pt y="1408" x="23396"/>
                  </a:cubicBezTo>
                  <a:cubicBezTo>
                    <a:pt y="1510" x="23264"/>
                    <a:pt y="1664" x="23149"/>
                    <a:pt y="1871" x="23051"/>
                  </a:cubicBezTo>
                  <a:lnTo>
                    <a:pt y="1337" x="23051"/>
                  </a:lnTo>
                  <a:lnTo>
                    <a:pt y="1337" x="22640"/>
                  </a:lnTo>
                  <a:lnTo>
                    <a:pt y="4771" x="22640"/>
                  </a:lnTo>
                  <a:lnTo>
                    <a:pt y="4771" x="23051"/>
                  </a:lnTo>
                  <a:lnTo>
                    <a:pt y="2830" x="23051"/>
                  </a:lnTo>
                  <a:cubicBezTo>
                    <a:pt y="2495" x="23051"/>
                    <a:pt y="2231" x="23115"/>
                    <a:pt y="2036" x="23242"/>
                  </a:cubicBezTo>
                  <a:cubicBezTo>
                    <a:pt y="1842" x="23369"/>
                    <a:pt y="1745" x="23543"/>
                    <a:pt y="1745" x="23764"/>
                  </a:cubicBezTo>
                  <a:cubicBezTo>
                    <a:pt y="1745" x="23947"/>
                    <a:pt y="1826" x="24085"/>
                    <a:pt y="1987" x="24177"/>
                  </a:cubicBezTo>
                  <a:cubicBezTo>
                    <a:pt y="2149" x="24268"/>
                    <a:pt y="2392" x="24314"/>
                    <a:pt y="2717" x="24314"/>
                  </a:cubicBezTo>
                  <a:lnTo>
                    <a:pt y="4771" x="24314"/>
                  </a:lnTo>
                  <a:lnTo>
                    <a:pt y="4771" x="24723"/>
                  </a:lnTo>
                  <a:lnTo>
                    <a:pt y="2699" x="24723"/>
                  </a:lnTo>
                  <a:cubicBezTo>
                    <a:pt y="2224" x="24723"/>
                    <a:pt y="1865" x="24650"/>
                    <a:pt y="1621" x="24503"/>
                  </a:cubicBezTo>
                  <a:cubicBezTo>
                    <a:pt y="1377" x="24357"/>
                    <a:pt y="1255" x="24140"/>
                    <a:pt y="1255" x="23855"/>
                  </a:cubicBezTo>
                  <a:close/>
                  <a:moveTo>
                    <a:pt y="1337" x="26746"/>
                  </a:moveTo>
                  <a:lnTo>
                    <a:pt y="4771" x="27397"/>
                  </a:lnTo>
                  <a:lnTo>
                    <a:pt y="4771" x="27879"/>
                  </a:lnTo>
                  <a:lnTo>
                    <a:pt y="1957" x="28416"/>
                  </a:lnTo>
                  <a:lnTo>
                    <a:pt y="4771" x="28951"/>
                  </a:lnTo>
                  <a:lnTo>
                    <a:pt y="4771" x="29433"/>
                  </a:lnTo>
                  <a:lnTo>
                    <a:pt y="1337" x="30083"/>
                  </a:lnTo>
                  <a:lnTo>
                    <a:pt y="1337" x="29675"/>
                  </a:lnTo>
                  <a:lnTo>
                    <a:pt y="4017" x="29166"/>
                  </a:lnTo>
                  <a:lnTo>
                    <a:pt y="1337" x="28656"/>
                  </a:lnTo>
                  <a:lnTo>
                    <a:pt y="1337" x="28174"/>
                  </a:lnTo>
                  <a:lnTo>
                    <a:pt y="4017" x="27665"/>
                  </a:lnTo>
                  <a:lnTo>
                    <a:pt y="1337" x="27155"/>
                  </a:lnTo>
                  <a:close/>
                  <a:moveTo>
                    <a:pt y="1255" x="34717"/>
                  </a:moveTo>
                  <a:cubicBezTo>
                    <a:pt y="1255" x="34520"/>
                    <a:pt y="1305" x="34353"/>
                    <a:pt y="1406" x="34215"/>
                  </a:cubicBezTo>
                  <a:cubicBezTo>
                    <a:pt y="1508" x="34078"/>
                    <a:pt y="1662" x="33966"/>
                    <a:pt y="1871" x="33880"/>
                  </a:cubicBezTo>
                  <a:lnTo>
                    <a:pt y="1337" x="33880"/>
                  </a:lnTo>
                  <a:lnTo>
                    <a:pt y="1337" x="33469"/>
                  </a:lnTo>
                  <a:lnTo>
                    <a:pt y="4771" x="33469"/>
                  </a:lnTo>
                  <a:lnTo>
                    <a:pt y="4771" x="33880"/>
                  </a:lnTo>
                  <a:lnTo>
                    <a:pt y="2962" x="33880"/>
                  </a:lnTo>
                  <a:cubicBezTo>
                    <a:pt y="2574" x="33880"/>
                    <a:pt y="2276" x="33942"/>
                    <a:pt y="2069" x="34065"/>
                  </a:cubicBezTo>
                  <a:cubicBezTo>
                    <a:pt y="1861" x="34189"/>
                    <a:pt y="1757" x="34366"/>
                    <a:pt y="1757" x="34597"/>
                  </a:cubicBezTo>
                  <a:cubicBezTo>
                    <a:pt y="1757" x="34662"/>
                    <a:pt y="1766" x="34722"/>
                    <a:pt y="1783" x="34776"/>
                  </a:cubicBezTo>
                  <a:cubicBezTo>
                    <a:pt y="1801" x="34830"/>
                    <a:pt y="1828" x="34880"/>
                    <a:pt y="1865" x="34926"/>
                  </a:cubicBezTo>
                  <a:lnTo>
                    <a:pt y="1285" x="34924"/>
                  </a:lnTo>
                  <a:cubicBezTo>
                    <a:pt y="1275" x="34882"/>
                    <a:pt y="1267" x="34844"/>
                    <a:pt y="1262" x="34810"/>
                  </a:cubicBezTo>
                  <a:cubicBezTo>
                    <a:pt y="1257" x="34776"/>
                    <a:pt y="1255" x="34745"/>
                    <a:pt y="1255" x="34717"/>
                  </a:cubicBezTo>
                  <a:close/>
                  <a:moveTo>
                    <a:pt y="1255" x="5487"/>
                  </a:moveTo>
                  <a:cubicBezTo>
                    <a:pt y="1255" x="5114"/>
                    <a:pt y="1420" x="4818"/>
                    <a:pt y="1750" x="4598"/>
                  </a:cubicBezTo>
                  <a:cubicBezTo>
                    <a:pt y="2080" x="4378"/>
                    <a:pt y="2526" x="4268"/>
                    <a:pt y="3088" x="4268"/>
                  </a:cubicBezTo>
                  <a:cubicBezTo>
                    <a:pt y="3632" x="4268"/>
                    <a:pt y="4063" x="4384"/>
                    <a:pt y="4382" x="4616"/>
                  </a:cubicBezTo>
                  <a:cubicBezTo>
                    <a:pt y="4701" x="4847"/>
                    <a:pt y="4860" x="5161"/>
                    <a:pt y="4860" x="5558"/>
                  </a:cubicBezTo>
                  <a:cubicBezTo>
                    <a:pt y="4860" x="5717"/>
                    <a:pt y="4838" x="5873"/>
                    <a:pt y="4793" x="6027"/>
                  </a:cubicBezTo>
                  <a:cubicBezTo>
                    <a:pt y="4748" x="6181"/>
                    <a:pt y="4682" x="6331"/>
                    <a:pt y="4596" x="6477"/>
                  </a:cubicBezTo>
                  <a:lnTo>
                    <a:pt y="4063" x="6477"/>
                  </a:lnTo>
                  <a:cubicBezTo>
                    <a:pt y="4169" x="6332"/>
                    <a:pt y="4249" x="6186"/>
                    <a:pt y="4302" x="6039"/>
                  </a:cubicBezTo>
                  <a:cubicBezTo>
                    <a:pt y="4355" x="5892"/>
                    <a:pt y="4382" x="5739"/>
                    <a:pt y="4382" x="5583"/>
                  </a:cubicBezTo>
                  <a:cubicBezTo>
                    <a:pt y="4382" x="5312"/>
                    <a:pt y="4280" x="5100"/>
                    <a:pt y="4077" x="4949"/>
                  </a:cubicBezTo>
                  <a:cubicBezTo>
                    <a:pt y="3873" x="4797"/>
                    <a:pt y="3578" x="4712"/>
                    <a:pt y="3189" x="4694"/>
                  </a:cubicBezTo>
                  <a:lnTo>
                    <a:pt y="3189" x="6573"/>
                  </a:lnTo>
                  <a:lnTo>
                    <a:pt y="2913" x="6573"/>
                  </a:lnTo>
                  <a:cubicBezTo>
                    <a:pt y="2402" x="6573"/>
                    <a:pt y="1998" x="6476"/>
                    <a:pt y="1701" x="6281"/>
                  </a:cubicBezTo>
                  <a:cubicBezTo>
                    <a:pt y="1403" x="6086"/>
                    <a:pt y="1255" x="5822"/>
                    <a:pt y="1255" x="5487"/>
                  </a:cubicBezTo>
                  <a:close/>
                  <a:moveTo>
                    <a:pt y="1255" x="8116"/>
                  </a:moveTo>
                  <a:cubicBezTo>
                    <a:pt y="1255" x="7983"/>
                    <a:pt y="1275" x="7846"/>
                    <a:pt y="1314" x="7706"/>
                  </a:cubicBezTo>
                  <a:cubicBezTo>
                    <a:pt y="1354" x="7565"/>
                    <a:pt y="1414" x="7420"/>
                    <a:pt y="1494" x="7270"/>
                  </a:cubicBezTo>
                  <a:lnTo>
                    <a:pt y="2015" x="7270"/>
                  </a:lnTo>
                  <a:cubicBezTo>
                    <a:pt y="1921" x="7395"/>
                    <a:pt y="1850" x="7524"/>
                    <a:pt y="1803" x="7659"/>
                  </a:cubicBezTo>
                  <a:cubicBezTo>
                    <a:pt y="1756" x="7794"/>
                    <a:pt y="1733" x="7932"/>
                    <a:pt y="1733" x="8074"/>
                  </a:cubicBezTo>
                  <a:cubicBezTo>
                    <a:pt y="1733" x="8298"/>
                    <a:pt y="1804" x="8471"/>
                    <a:pt y="1946" x="8595"/>
                  </a:cubicBezTo>
                  <a:cubicBezTo>
                    <a:pt y="2088" x="8718"/>
                    <a:pt y="2289" x="8780"/>
                    <a:pt y="2548" x="8780"/>
                  </a:cubicBezTo>
                  <a:lnTo>
                    <a:pt y="2604" x="8780"/>
                  </a:lnTo>
                  <a:lnTo>
                    <a:pt y="2604" x="8207"/>
                  </a:lnTo>
                  <a:cubicBezTo>
                    <a:pt y="2604" x="7836"/>
                    <a:pt y="2702" x="7556"/>
                    <a:pt y="2898" x="7369"/>
                  </a:cubicBezTo>
                  <a:cubicBezTo>
                    <a:pt y="3094" x="7182"/>
                    <a:pt y="3385" x="7088"/>
                    <a:pt y="3772" x="7088"/>
                  </a:cubicBezTo>
                  <a:cubicBezTo>
                    <a:pt y="4103" x="7088"/>
                    <a:pt y="4367" x="7163"/>
                    <a:pt y="4564" x="7314"/>
                  </a:cubicBezTo>
                  <a:cubicBezTo>
                    <a:pt y="4761" x="7464"/>
                    <a:pt y="4860" x="7666"/>
                    <a:pt y="4860" x="7921"/>
                  </a:cubicBezTo>
                  <a:cubicBezTo>
                    <a:pt y="4860" x="8122"/>
                    <a:pt y="4811" x="8293"/>
                    <a:pt y="4711" x="8432"/>
                  </a:cubicBezTo>
                  <a:cubicBezTo>
                    <a:pt y="4612" x="8571"/>
                    <a:pt y="4458" x="8687"/>
                    <a:pt y="4250" x="8780"/>
                  </a:cubicBezTo>
                  <a:lnTo>
                    <a:pt y="4771" x="8780"/>
                  </a:lnTo>
                  <a:lnTo>
                    <a:pt y="4771" x="9189"/>
                  </a:lnTo>
                  <a:lnTo>
                    <a:pt y="2812" x="9189"/>
                  </a:lnTo>
                  <a:cubicBezTo>
                    <a:pt y="2289" x="9189"/>
                    <a:pt y="1898" x="9100"/>
                    <a:pt y="1641" x="8922"/>
                  </a:cubicBezTo>
                  <a:cubicBezTo>
                    <a:pt y="1383" x="8745"/>
                    <a:pt y="1255" x="8476"/>
                    <a:pt y="1255" x="8116"/>
                  </a:cubicBezTo>
                  <a:close/>
                  <a:moveTo>
                    <a:pt y="1255" x="31666"/>
                  </a:moveTo>
                  <a:cubicBezTo>
                    <a:pt y="1255" x="31310"/>
                    <a:pt y="1414" x="31030"/>
                    <a:pt y="1733" x="30828"/>
                  </a:cubicBezTo>
                  <a:cubicBezTo>
                    <a:pt y="2052" x="30626"/>
                    <a:pt y="2493" x="30525"/>
                    <a:pt y="3057" x="30525"/>
                  </a:cubicBezTo>
                  <a:cubicBezTo>
                    <a:pt y="3619" x="30525"/>
                    <a:pt y="4060" x="30626"/>
                    <a:pt y="4380" x="30828"/>
                  </a:cubicBezTo>
                  <a:cubicBezTo>
                    <a:pt y="4700" x="31030"/>
                    <a:pt y="4860" x="31310"/>
                    <a:pt y="4860" x="31666"/>
                  </a:cubicBezTo>
                  <a:cubicBezTo>
                    <a:pt y="4860" x="32022"/>
                    <a:pt y="4700" x="32301"/>
                    <a:pt y="4380" x="32503"/>
                  </a:cubicBezTo>
                  <a:cubicBezTo>
                    <a:pt y="4060" x="32706"/>
                    <a:pt y="3619" x="32808"/>
                    <a:pt y="3057" x="32808"/>
                  </a:cubicBezTo>
                  <a:cubicBezTo>
                    <a:pt y="2493" x="32808"/>
                    <a:pt y="2052" x="32706"/>
                    <a:pt y="1733" x="32503"/>
                  </a:cubicBezTo>
                  <a:cubicBezTo>
                    <a:pt y="1414" x="32301"/>
                    <a:pt y="1255" x="32022"/>
                    <a:pt y="1255" x="31666"/>
                  </a:cubicBezTo>
                  <a:close/>
                  <a:moveTo>
                    <a:pt y="1" x="36991"/>
                  </a:moveTo>
                  <a:lnTo>
                    <a:pt y="1859" x="36991"/>
                  </a:lnTo>
                  <a:cubicBezTo>
                    <a:pt y="1654" x="36905"/>
                    <a:pt y="1502" x="36797"/>
                    <a:pt y="1403" x="36666"/>
                  </a:cubicBezTo>
                  <a:cubicBezTo>
                    <a:pt y="1304" x="36535"/>
                    <a:pt y="1255" x="36378"/>
                    <a:pt y="1255" x="36194"/>
                  </a:cubicBezTo>
                  <a:cubicBezTo>
                    <a:pt y="1255" x="35894"/>
                    <a:pt y="1420" x="35649"/>
                    <a:pt y="1751" x="35460"/>
                  </a:cubicBezTo>
                  <a:cubicBezTo>
                    <a:pt y="2082" x="35272"/>
                    <a:pt y="2518" x="35177"/>
                    <a:pt y="3057" x="35177"/>
                  </a:cubicBezTo>
                  <a:cubicBezTo>
                    <a:pt y="3597" x="35177"/>
                    <a:pt y="4032" x="35272"/>
                    <a:pt y="4363" x="35460"/>
                  </a:cubicBezTo>
                  <a:cubicBezTo>
                    <a:pt y="4695" x="35649"/>
                    <a:pt y="4860" x="35894"/>
                    <a:pt y="4860" x="36194"/>
                  </a:cubicBezTo>
                  <a:cubicBezTo>
                    <a:pt y="4860" x="36378"/>
                    <a:pt y="4811" x="36535"/>
                    <a:pt y="4711" x="36666"/>
                  </a:cubicBezTo>
                  <a:cubicBezTo>
                    <a:pt y="4612" x="36797"/>
                    <a:pt y="4461" x="36905"/>
                    <a:pt y="4256" x="36991"/>
                  </a:cubicBezTo>
                  <a:lnTo>
                    <a:pt y="4771" x="36991"/>
                  </a:lnTo>
                  <a:lnTo>
                    <a:pt y="4771" x="37400"/>
                  </a:lnTo>
                  <a:lnTo>
                    <a:pt y="1" x="37400"/>
                  </a:lnTo>
                  <a:close/>
                  <a:moveTo>
                    <a:pt y="1255" x="39032"/>
                  </a:moveTo>
                  <a:cubicBezTo>
                    <a:pt y="1255" x="38727"/>
                    <a:pt y="1342" x="38492"/>
                    <a:pt y="1518" x="38326"/>
                  </a:cubicBezTo>
                  <a:cubicBezTo>
                    <a:pt y="1694" x="38160"/>
                    <a:pt y="1943" x="38077"/>
                    <a:pt y="2266" x="38077"/>
                  </a:cubicBezTo>
                  <a:cubicBezTo>
                    <a:pt y="2532" x="38077"/>
                    <a:pt y="2741" x="38134"/>
                    <a:pt y="2893" x="38246"/>
                  </a:cubicBezTo>
                  <a:cubicBezTo>
                    <a:pt y="3046" x="38359"/>
                    <a:pt y="3159" x="38542"/>
                    <a:pt y="3232" x="38795"/>
                  </a:cubicBezTo>
                  <a:lnTo>
                    <a:pt y="3278" x="38937"/>
                  </a:lnTo>
                  <a:cubicBezTo>
                    <a:pt y="3354" x="39190"/>
                    <a:pt y="3432" x="39354"/>
                    <a:pt y="3514" x="39429"/>
                  </a:cubicBezTo>
                  <a:cubicBezTo>
                    <a:pt y="3596" x="39503"/>
                    <a:pt y="3713" x="39541"/>
                    <a:pt y="3867" x="39541"/>
                  </a:cubicBezTo>
                  <a:cubicBezTo>
                    <a:pt y="4032" x="39541"/>
                    <a:pt y="4161" x="39489"/>
                    <a:pt y="4252" x="39385"/>
                  </a:cubicBezTo>
                  <a:cubicBezTo>
                    <a:pt y="4342" x="39282"/>
                    <a:pt y="4388" x="39134"/>
                    <a:pt y="4388" x="38941"/>
                  </a:cubicBezTo>
                  <a:cubicBezTo>
                    <a:pt y="4388" x="38798"/>
                    <a:pt y="4361" x="38653"/>
                    <a:pt y="4307" x="38506"/>
                  </a:cubicBezTo>
                  <a:cubicBezTo>
                    <a:pt y="4253" x="38359"/>
                    <a:pt y="4171" x="38211"/>
                    <a:pt y="4063" x="38060"/>
                  </a:cubicBezTo>
                  <a:lnTo>
                    <a:pt y="4645" x="38060"/>
                  </a:lnTo>
                  <a:cubicBezTo>
                    <a:pt y="4717" x="38220"/>
                    <a:pt y="4771" x="38372"/>
                    <a:pt y="4806" x="38516"/>
                  </a:cubicBezTo>
                  <a:cubicBezTo>
                    <a:pt y="4842" x="38660"/>
                    <a:pt y="4860" x="38799"/>
                    <a:pt y="4860" x="38932"/>
                  </a:cubicBezTo>
                  <a:cubicBezTo>
                    <a:pt y="4860" x="39252"/>
                    <a:pt y="4767" x="39503"/>
                    <a:pt y="4581" x="39686"/>
                  </a:cubicBezTo>
                  <a:cubicBezTo>
                    <a:pt y="4395" x="39869"/>
                    <a:pt y="4143" x="39960"/>
                    <a:pt y="3824" x="39960"/>
                  </a:cubicBezTo>
                  <a:cubicBezTo>
                    <a:pt y="3544" x="39960"/>
                    <a:pt y="3326" x="39899"/>
                    <a:pt y="3169" x="39777"/>
                  </a:cubicBezTo>
                  <a:cubicBezTo>
                    <a:pt y="3013" x="39655"/>
                    <a:pt y="2892" x="39449"/>
                    <a:pt y="2806" x="39159"/>
                  </a:cubicBezTo>
                  <a:lnTo>
                    <a:pt y="2763" x="39019"/>
                  </a:lnTo>
                  <a:cubicBezTo>
                    <a:pt y="2696" x="38800"/>
                    <a:pt y="2625" x="38654"/>
                    <a:pt y="2550" x="38581"/>
                  </a:cubicBezTo>
                  <a:cubicBezTo>
                    <a:pt y="2475" x="38509"/>
                    <a:pt y="2373" x="38473"/>
                    <a:pt y="2242" x="38473"/>
                  </a:cubicBezTo>
                  <a:cubicBezTo>
                    <a:pt y="2070" x="38473"/>
                    <a:pt y="1941" x="38523"/>
                    <a:pt y="1855" x="38625"/>
                  </a:cubicBezTo>
                  <a:cubicBezTo>
                    <a:pt y="1770" x="38726"/>
                    <a:pt y="1727" x="38878"/>
                    <a:pt y="1727" x="39081"/>
                  </a:cubicBezTo>
                  <a:cubicBezTo>
                    <a:pt y="1727" x="39214"/>
                    <a:pt y="1747" x="39343"/>
                    <a:pt y="1788" x="39467"/>
                  </a:cubicBezTo>
                  <a:cubicBezTo>
                    <a:pt y="1829" x="39592"/>
                    <a:pt y="1890" x="39712"/>
                    <a:pt y="1972" x="39827"/>
                  </a:cubicBezTo>
                  <a:lnTo>
                    <a:pt y="1439" x="39827"/>
                  </a:lnTo>
                  <a:cubicBezTo>
                    <a:pt y="1377" x="39715"/>
                    <a:pt y="1331" x="39592"/>
                    <a:pt y="1301" x="39459"/>
                  </a:cubicBezTo>
                  <a:cubicBezTo>
                    <a:pt y="1270" x="39325"/>
                    <a:pt y="1255" x="39183"/>
                    <a:pt y="1255" x="39032"/>
                  </a:cubicBezTo>
                  <a:close/>
                  <a:moveTo>
                    <a:pt y="1255" x="17898"/>
                  </a:moveTo>
                  <a:cubicBezTo>
                    <a:pt y="1255" x="17593"/>
                    <a:pt y="1415" x="17347"/>
                    <a:pt y="1736" x="17161"/>
                  </a:cubicBezTo>
                  <a:cubicBezTo>
                    <a:pt y="2057" x="16974"/>
                    <a:pt y="2483" x="16881"/>
                    <a:pt y="3014" x="16881"/>
                  </a:cubicBezTo>
                  <a:cubicBezTo>
                    <a:pt y="3544" x="16881"/>
                    <a:pt y="3969" x="16974"/>
                    <a:pt y="4290" x="17161"/>
                  </a:cubicBezTo>
                  <a:cubicBezTo>
                    <a:pt y="4611" x="17347"/>
                    <a:pt y="4771" x="17593"/>
                    <a:pt y="4771" x="17898"/>
                  </a:cubicBezTo>
                  <a:cubicBezTo>
                    <a:pt y="4771" x="18082"/>
                    <a:pt y="4721" x="18239"/>
                    <a:pt y="4621" x="18371"/>
                  </a:cubicBezTo>
                  <a:cubicBezTo>
                    <a:pt y="4521" x="18503"/>
                    <a:pt y="4370" x="18611"/>
                    <a:pt y="4167" x="18695"/>
                  </a:cubicBezTo>
                  <a:lnTo>
                    <a:pt y="4446" x="18695"/>
                  </a:lnTo>
                  <a:cubicBezTo>
                    <a:pt y="4837" x="18695"/>
                    <a:pt y="5128" x="18629"/>
                    <a:pt y="5322" x="18495"/>
                  </a:cubicBezTo>
                  <a:cubicBezTo>
                    <a:pt y="5515" x="18362"/>
                    <a:pt y="5611" x="18162"/>
                    <a:pt y="5611" x="17894"/>
                  </a:cubicBezTo>
                  <a:cubicBezTo>
                    <a:pt y="5611" x="17772"/>
                    <a:pt y="5590" x="17653"/>
                    <a:pt y="5547" x="17536"/>
                  </a:cubicBezTo>
                  <a:cubicBezTo>
                    <a:pt y="5504" x="17419"/>
                    <a:pt y="5438" x="17301"/>
                    <a:pt y="5348" x="17181"/>
                  </a:cubicBezTo>
                  <a:lnTo>
                    <a:pt y="5896" x="17181"/>
                  </a:lnTo>
                  <a:cubicBezTo>
                    <a:pt y="5958" x="17301"/>
                    <a:pt y="6003" x="17424"/>
                    <a:pt y="6033" x="17552"/>
                  </a:cubicBezTo>
                  <a:cubicBezTo>
                    <a:pt y="6062" x="17679"/>
                    <a:pt y="6077" x="17814"/>
                    <a:pt y="6077" x="17958"/>
                  </a:cubicBezTo>
                  <a:cubicBezTo>
                    <a:pt y="6077" x="18346"/>
                    <a:pt y="5935" x="18634"/>
                    <a:pt y="5650" x="18822"/>
                  </a:cubicBezTo>
                  <a:cubicBezTo>
                    <a:pt y="5364" x="19010"/>
                    <a:pt y="4930" x="19104"/>
                    <a:pt y="4345" x="19104"/>
                  </a:cubicBezTo>
                  <a:lnTo>
                    <a:pt y="1337" x="19104"/>
                  </a:lnTo>
                  <a:lnTo>
                    <a:pt y="1337" x="18695"/>
                  </a:lnTo>
                  <a:lnTo>
                    <a:pt y="1859" x="18695"/>
                  </a:lnTo>
                  <a:cubicBezTo>
                    <a:pt y="1656" x="18611"/>
                    <a:pt y="1505" x="18503"/>
                    <a:pt y="1405" x="18371"/>
                  </a:cubicBezTo>
                  <a:cubicBezTo>
                    <a:pt y="1305" x="18239"/>
                    <a:pt y="1255" x="18082"/>
                    <a:pt y="1255" x="17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y="1738275" x="16400"/>
              <a:ext cy="151950" cx="2800375"/>
            </a:xfrm>
            <a:custGeom>
              <a:pathLst>
                <a:path w="112015" extrusionOk="0" h="6078">
                  <a:moveTo>
                    <a:pt y="1" x="36782"/>
                  </a:moveTo>
                  <a:lnTo>
                    <a:pt y="715" x="36782"/>
                  </a:lnTo>
                  <a:lnTo>
                    <a:pt y="715" x="37190"/>
                  </a:lnTo>
                  <a:lnTo>
                    <a:pt y="1" x="37190"/>
                  </a:lnTo>
                  <a:close/>
                  <a:moveTo>
                    <a:pt y="1" x="45156"/>
                  </a:moveTo>
                  <a:lnTo>
                    <a:pt y="715" x="45156"/>
                  </a:lnTo>
                  <a:lnTo>
                    <a:pt y="715" x="45564"/>
                  </a:lnTo>
                  <a:lnTo>
                    <a:pt y="1" x="45564"/>
                  </a:lnTo>
                  <a:close/>
                  <a:moveTo>
                    <a:pt y="1" x="60789"/>
                  </a:moveTo>
                  <a:lnTo>
                    <a:pt y="715" x="60789"/>
                  </a:lnTo>
                  <a:lnTo>
                    <a:pt y="715" x="61197"/>
                  </a:lnTo>
                  <a:lnTo>
                    <a:pt y="1" x="61197"/>
                  </a:lnTo>
                  <a:close/>
                  <a:moveTo>
                    <a:pt y="1" x="63654"/>
                  </a:moveTo>
                  <a:lnTo>
                    <a:pt y="715" x="63654"/>
                  </a:lnTo>
                  <a:lnTo>
                    <a:pt y="715" x="64062"/>
                  </a:lnTo>
                  <a:lnTo>
                    <a:pt y="1" x="64062"/>
                  </a:lnTo>
                  <a:close/>
                  <a:moveTo>
                    <a:pt y="1733" x="8702"/>
                  </a:moveTo>
                  <a:cubicBezTo>
                    <a:pt y="1733" x="8903"/>
                    <a:pt y="1825" x="9065"/>
                    <a:pt y="2009" x="9187"/>
                  </a:cubicBezTo>
                  <a:cubicBezTo>
                    <a:pt y="2193" x="9309"/>
                    <a:pt y="2439" x="9371"/>
                    <a:pt y="2748" x="9374"/>
                  </a:cubicBezTo>
                  <a:lnTo>
                    <a:pt y="2751" x="7918"/>
                  </a:lnTo>
                  <a:cubicBezTo>
                    <a:pt y="2428" x="7939"/>
                    <a:pt y="2178" x="8017"/>
                    <a:pt y="2000" x="8154"/>
                  </a:cubicBezTo>
                  <a:cubicBezTo>
                    <a:pt y="1822" x="8291"/>
                    <a:pt y="1733" x="8474"/>
                    <a:pt y="1733" x="8702"/>
                  </a:cubicBezTo>
                  <a:close/>
                  <a:moveTo>
                    <a:pt y="1733" x="56537"/>
                  </a:moveTo>
                  <a:cubicBezTo>
                    <a:pt y="1733" x="56738"/>
                    <a:pt y="1825" x="56900"/>
                    <a:pt y="2009" x="57022"/>
                  </a:cubicBezTo>
                  <a:cubicBezTo>
                    <a:pt y="2193" x="57144"/>
                    <a:pt y="2439" x="57206"/>
                    <a:pt y="2748" x="57209"/>
                  </a:cubicBezTo>
                  <a:lnTo>
                    <a:pt y="2751" x="55753"/>
                  </a:lnTo>
                  <a:cubicBezTo>
                    <a:pt y="2428" x="55774"/>
                    <a:pt y="2178" x="55852"/>
                    <a:pt y="2000" x="55989"/>
                  </a:cubicBezTo>
                  <a:cubicBezTo>
                    <a:pt y="1822" x="56126"/>
                    <a:pt y="1733" x="56309"/>
                    <a:pt y="1733" x="56537"/>
                  </a:cubicBezTo>
                  <a:close/>
                  <a:moveTo>
                    <a:pt y="1733" x="65964"/>
                  </a:moveTo>
                  <a:cubicBezTo>
                    <a:pt y="1733" x="66165"/>
                    <a:pt y="1825" x="66327"/>
                    <a:pt y="2009" x="66449"/>
                  </a:cubicBezTo>
                  <a:cubicBezTo>
                    <a:pt y="2193" x="66571"/>
                    <a:pt y="2439" x="66633"/>
                    <a:pt y="2748" x="66636"/>
                  </a:cubicBezTo>
                  <a:lnTo>
                    <a:pt y="2751" x="65180"/>
                  </a:lnTo>
                  <a:cubicBezTo>
                    <a:pt y="2428" x="65201"/>
                    <a:pt y="2178" x="65279"/>
                    <a:pt y="2000" x="65416"/>
                  </a:cubicBezTo>
                  <a:cubicBezTo>
                    <a:pt y="1822" x="65553"/>
                    <a:pt y="1733" x="65736"/>
                    <a:pt y="1733" x="65964"/>
                  </a:cubicBezTo>
                  <a:close/>
                  <a:moveTo>
                    <a:pt y="1733" x="94271"/>
                  </a:moveTo>
                  <a:cubicBezTo>
                    <a:pt y="1733" x="94472"/>
                    <a:pt y="1825" x="94634"/>
                    <a:pt y="2009" x="94756"/>
                  </a:cubicBezTo>
                  <a:cubicBezTo>
                    <a:pt y="2193" x="94878"/>
                    <a:pt y="2439" x="94940"/>
                    <a:pt y="2748" x="94943"/>
                  </a:cubicBezTo>
                  <a:lnTo>
                    <a:pt y="2751" x="93487"/>
                  </a:lnTo>
                  <a:cubicBezTo>
                    <a:pt y="2428" x="93508"/>
                    <a:pt y="2178" x="93586"/>
                    <a:pt y="2000" x="93723"/>
                  </a:cubicBezTo>
                  <a:cubicBezTo>
                    <a:pt y="1822" x="93860"/>
                    <a:pt y="1733" x="94043"/>
                    <a:pt y="1733" x="94271"/>
                  </a:cubicBezTo>
                  <a:close/>
                  <a:moveTo>
                    <a:pt y="1733" x="39009"/>
                  </a:moveTo>
                  <a:cubicBezTo>
                    <a:pt y="1733" x="39227"/>
                    <a:pt y="1852" x="39399"/>
                    <a:pt y="2090" x="39527"/>
                  </a:cubicBezTo>
                  <a:cubicBezTo>
                    <a:pt y="2328" x="39654"/>
                    <a:pt y="2651" x="39718"/>
                    <a:pt y="3057" x="39718"/>
                  </a:cubicBezTo>
                  <a:cubicBezTo>
                    <a:pt y="3466" x="39718"/>
                    <a:pt y="3789" x="39654"/>
                    <a:pt y="4026" x="39527"/>
                  </a:cubicBezTo>
                  <a:cubicBezTo>
                    <a:pt y="4263" x="39399"/>
                    <a:pt y="4382" x="39227"/>
                    <a:pt y="4382" x="39009"/>
                  </a:cubicBezTo>
                  <a:cubicBezTo>
                    <a:pt y="4382" x="38789"/>
                    <a:pt y="4264" x="38615"/>
                    <a:pt y="4028" x="38489"/>
                  </a:cubicBezTo>
                  <a:cubicBezTo>
                    <a:pt y="3792" x="38362"/>
                    <a:pt y="3468" x="38299"/>
                    <a:pt y="3057" x="38299"/>
                  </a:cubicBezTo>
                  <a:cubicBezTo>
                    <a:pt y="2647" x="38299"/>
                    <a:pt y="2323" x="38363"/>
                    <a:pt y="2087" x="38490"/>
                  </a:cubicBezTo>
                  <a:cubicBezTo>
                    <a:pt y="1851" x="38617"/>
                    <a:pt y="1733" x="38790"/>
                    <a:pt y="1733" x="39009"/>
                  </a:cubicBezTo>
                  <a:close/>
                  <a:moveTo>
                    <a:pt y="1733" x="78177"/>
                  </a:moveTo>
                  <a:cubicBezTo>
                    <a:pt y="1733" x="78395"/>
                    <a:pt y="1852" x="78567"/>
                    <a:pt y="2090" x="78695"/>
                  </a:cubicBezTo>
                  <a:cubicBezTo>
                    <a:pt y="2328" x="78822"/>
                    <a:pt y="2651" x="78886"/>
                    <a:pt y="3057" x="78886"/>
                  </a:cubicBezTo>
                  <a:cubicBezTo>
                    <a:pt y="3466" x="78886"/>
                    <a:pt y="3789" x="78822"/>
                    <a:pt y="4026" x="78695"/>
                  </a:cubicBezTo>
                  <a:cubicBezTo>
                    <a:pt y="4263" x="78567"/>
                    <a:pt y="4382" x="78395"/>
                    <a:pt y="4382" x="78177"/>
                  </a:cubicBezTo>
                  <a:cubicBezTo>
                    <a:pt y="4382" x="77957"/>
                    <a:pt y="4264" x="77783"/>
                    <a:pt y="4028" x="77657"/>
                  </a:cubicBezTo>
                  <a:cubicBezTo>
                    <a:pt y="3792" x="77530"/>
                    <a:pt y="3468" x="77467"/>
                    <a:pt y="3057" x="77467"/>
                  </a:cubicBezTo>
                  <a:cubicBezTo>
                    <a:pt y="2647" x="77467"/>
                    <a:pt y="2323" x="77531"/>
                    <a:pt y="2087" x="77658"/>
                  </a:cubicBezTo>
                  <a:cubicBezTo>
                    <a:pt y="1851" x="77785"/>
                    <a:pt y="1733" x="77958"/>
                    <a:pt y="1733" x="78177"/>
                  </a:cubicBezTo>
                  <a:close/>
                  <a:moveTo>
                    <a:pt y="1733" x="110873"/>
                  </a:moveTo>
                  <a:cubicBezTo>
                    <a:pt y="1733" x="111091"/>
                    <a:pt y="1852" x="111263"/>
                    <a:pt y="2090" x="111391"/>
                  </a:cubicBezTo>
                  <a:cubicBezTo>
                    <a:pt y="2328" x="111518"/>
                    <a:pt y="2651" x="111582"/>
                    <a:pt y="3057" x="111582"/>
                  </a:cubicBezTo>
                  <a:cubicBezTo>
                    <a:pt y="3466" x="111582"/>
                    <a:pt y="3789" x="111518"/>
                    <a:pt y="4026" x="111391"/>
                  </a:cubicBezTo>
                  <a:cubicBezTo>
                    <a:pt y="4263" x="111263"/>
                    <a:pt y="4382" x="111091"/>
                    <a:pt y="4382" x="110873"/>
                  </a:cubicBezTo>
                  <a:cubicBezTo>
                    <a:pt y="4382" x="110653"/>
                    <a:pt y="4264" x="110479"/>
                    <a:pt y="4028" x="110353"/>
                  </a:cubicBezTo>
                  <a:cubicBezTo>
                    <a:pt y="3792" x="110226"/>
                    <a:pt y="3468" x="110163"/>
                    <a:pt y="3057" x="110163"/>
                  </a:cubicBezTo>
                  <a:cubicBezTo>
                    <a:pt y="2647" x="110163"/>
                    <a:pt y="2323" x="110227"/>
                    <a:pt y="2087" x="110354"/>
                  </a:cubicBezTo>
                  <a:cubicBezTo>
                    <a:pt y="1851" x="110481"/>
                    <a:pt y="1733" x="110654"/>
                    <a:pt y="1733" x="110873"/>
                  </a:cubicBezTo>
                  <a:close/>
                  <a:moveTo>
                    <a:pt y="3045" x="16318"/>
                  </a:moveTo>
                  <a:lnTo>
                    <a:pt y="3171" x="16318"/>
                  </a:lnTo>
                  <a:cubicBezTo>
                    <a:pt y="3539" x="16318"/>
                    <a:pt y="3834" x="16250"/>
                    <a:pt y="4055" x="16113"/>
                  </a:cubicBezTo>
                  <a:cubicBezTo>
                    <a:pt y="4277" x="15976"/>
                    <a:pt y="4388" x="15794"/>
                    <a:pt y="4388" x="15568"/>
                  </a:cubicBezTo>
                  <a:cubicBezTo>
                    <a:pt y="4388" x="15403"/>
                    <a:pt y="4329" x="15274"/>
                    <a:pt y="4212" x="15178"/>
                  </a:cubicBezTo>
                  <a:cubicBezTo>
                    <a:pt y="4094" x="15083"/>
                    <a:pt y="3935" x="15035"/>
                    <a:pt y="3735" x="15035"/>
                  </a:cubicBezTo>
                  <a:cubicBezTo>
                    <a:pt y="3484" x="15035"/>
                    <a:pt y="3306" x="15099"/>
                    <a:pt y="3202" x="15226"/>
                  </a:cubicBezTo>
                  <a:cubicBezTo>
                    <a:pt y="3097" x="15353"/>
                    <a:pt y="3045" x="15582"/>
                    <a:pt y="3045" x="15912"/>
                  </a:cubicBezTo>
                  <a:close/>
                  <a:moveTo>
                    <a:pt y="3045" x="23051"/>
                  </a:moveTo>
                  <a:lnTo>
                    <a:pt y="3171" x="23051"/>
                  </a:lnTo>
                  <a:cubicBezTo>
                    <a:pt y="3539" x="23051"/>
                    <a:pt y="3834" x="22983"/>
                    <a:pt y="4055" x="22846"/>
                  </a:cubicBezTo>
                  <a:cubicBezTo>
                    <a:pt y="4277" x="22709"/>
                    <a:pt y="4388" x="22527"/>
                    <a:pt y="4388" x="22301"/>
                  </a:cubicBezTo>
                  <a:cubicBezTo>
                    <a:pt y="4388" x="22136"/>
                    <a:pt y="4329" x="22007"/>
                    <a:pt y="4212" x="21911"/>
                  </a:cubicBezTo>
                  <a:cubicBezTo>
                    <a:pt y="4094" x="21816"/>
                    <a:pt y="3935" x="21768"/>
                    <a:pt y="3735" x="21768"/>
                  </a:cubicBezTo>
                  <a:cubicBezTo>
                    <a:pt y="3484" x="21768"/>
                    <a:pt y="3306" x="21832"/>
                    <a:pt y="3202" x="21959"/>
                  </a:cubicBezTo>
                  <a:cubicBezTo>
                    <a:pt y="3097" x="22086"/>
                    <a:pt y="3045" x="22315"/>
                    <a:pt y="3045" x="22645"/>
                  </a:cubicBezTo>
                  <a:close/>
                  <a:moveTo>
                    <a:pt y="3045" x="33748"/>
                  </a:moveTo>
                  <a:lnTo>
                    <a:pt y="3171" x="33748"/>
                  </a:lnTo>
                  <a:cubicBezTo>
                    <a:pt y="3539" x="33748"/>
                    <a:pt y="3834" x="33680"/>
                    <a:pt y="4055" x="33543"/>
                  </a:cubicBezTo>
                  <a:cubicBezTo>
                    <a:pt y="4277" x="33406"/>
                    <a:pt y="4388" x="33224"/>
                    <a:pt y="4388" x="32998"/>
                  </a:cubicBezTo>
                  <a:cubicBezTo>
                    <a:pt y="4388" x="32833"/>
                    <a:pt y="4329" x="32704"/>
                    <a:pt y="4212" x="32608"/>
                  </a:cubicBezTo>
                  <a:cubicBezTo>
                    <a:pt y="4094" x="32513"/>
                    <a:pt y="3935" x="32465"/>
                    <a:pt y="3735" x="32465"/>
                  </a:cubicBezTo>
                  <a:cubicBezTo>
                    <a:pt y="3484" x="32465"/>
                    <a:pt y="3306" x="32529"/>
                    <a:pt y="3202" x="32656"/>
                  </a:cubicBezTo>
                  <a:cubicBezTo>
                    <a:pt y="3097" x="32783"/>
                    <a:pt y="3045" x="33012"/>
                    <a:pt y="3045" x="33342"/>
                  </a:cubicBezTo>
                  <a:close/>
                  <a:moveTo>
                    <a:pt y="1727" x="53694"/>
                  </a:moveTo>
                  <a:cubicBezTo>
                    <a:pt y="1727" x="53910"/>
                    <a:pt y="1845" x="54080"/>
                    <a:pt y="2081" x="54204"/>
                  </a:cubicBezTo>
                  <a:cubicBezTo>
                    <a:pt y="2317" x="54327"/>
                    <a:pt y="2643" x="54389"/>
                    <a:pt y="3057" x="54389"/>
                  </a:cubicBezTo>
                  <a:cubicBezTo>
                    <a:pt y="3472" x="54389"/>
                    <a:pt y="3798" x="54327"/>
                    <a:pt y="4034" x="54204"/>
                  </a:cubicBezTo>
                  <a:cubicBezTo>
                    <a:pt y="4270" x="54080"/>
                    <a:pt y="4388" x="53910"/>
                    <a:pt y="4388" x="53694"/>
                  </a:cubicBezTo>
                  <a:cubicBezTo>
                    <a:pt y="4388" x="53478"/>
                    <a:pt y="4270" x="53308"/>
                    <a:pt y="4034" x="53184"/>
                  </a:cubicBezTo>
                  <a:cubicBezTo>
                    <a:pt y="3798" x="53061"/>
                    <a:pt y="3472" x="52999"/>
                    <a:pt y="3057" x="52999"/>
                  </a:cubicBezTo>
                  <a:cubicBezTo>
                    <a:pt y="2643" x="52999"/>
                    <a:pt y="2317" x="53061"/>
                    <a:pt y="2081" x="53184"/>
                  </a:cubicBezTo>
                  <a:cubicBezTo>
                    <a:pt y="1845" x="53308"/>
                    <a:pt y="1727" x="53478"/>
                    <a:pt y="1727" x="53694"/>
                  </a:cubicBezTo>
                  <a:close/>
                  <a:moveTo>
                    <a:pt y="1727" x="68655"/>
                  </a:moveTo>
                  <a:cubicBezTo>
                    <a:pt y="1727" x="68871"/>
                    <a:pt y="1845" x="69041"/>
                    <a:pt y="2081" x="69166"/>
                  </a:cubicBezTo>
                  <a:cubicBezTo>
                    <a:pt y="2317" x="69290"/>
                    <a:pt y="2643" x="69352"/>
                    <a:pt y="3057" x="69352"/>
                  </a:cubicBezTo>
                  <a:cubicBezTo>
                    <a:pt y="3472" x="69352"/>
                    <a:pt y="3798" x="69290"/>
                    <a:pt y="4034" x="69166"/>
                  </a:cubicBezTo>
                  <a:cubicBezTo>
                    <a:pt y="4270" x="69041"/>
                    <a:pt y="4388" x="68871"/>
                    <a:pt y="4388" x="68655"/>
                  </a:cubicBezTo>
                  <a:cubicBezTo>
                    <a:pt y="4388" x="68439"/>
                    <a:pt y="4270" x="68269"/>
                    <a:pt y="4034" x="68145"/>
                  </a:cubicBezTo>
                  <a:cubicBezTo>
                    <a:pt y="3798" x="68022"/>
                    <a:pt y="3472" x="67960"/>
                    <a:pt y="3057" x="67960"/>
                  </a:cubicBezTo>
                  <a:cubicBezTo>
                    <a:pt y="2643" x="67960"/>
                    <a:pt y="2317" x="68022"/>
                    <a:pt y="2081" x="68145"/>
                  </a:cubicBezTo>
                  <a:cubicBezTo>
                    <a:pt y="1845" x="68269"/>
                    <a:pt y="1727" x="68439"/>
                    <a:pt y="1727" x="68655"/>
                  </a:cubicBezTo>
                  <a:close/>
                  <a:moveTo>
                    <a:pt y="3045" x="87481"/>
                  </a:moveTo>
                  <a:lnTo>
                    <a:pt y="3171" x="87481"/>
                  </a:lnTo>
                  <a:cubicBezTo>
                    <a:pt y="3539" x="87481"/>
                    <a:pt y="3834" x="87413"/>
                    <a:pt y="4055" x="87276"/>
                  </a:cubicBezTo>
                  <a:cubicBezTo>
                    <a:pt y="4277" x="87139"/>
                    <a:pt y="4388" x="86957"/>
                    <a:pt y="4388" x="86731"/>
                  </a:cubicBezTo>
                  <a:cubicBezTo>
                    <a:pt y="4388" x="86566"/>
                    <a:pt y="4329" x="86437"/>
                    <a:pt y="4212" x="86341"/>
                  </a:cubicBezTo>
                  <a:cubicBezTo>
                    <a:pt y="4094" x="86246"/>
                    <a:pt y="3935" x="86198"/>
                    <a:pt y="3735" x="86198"/>
                  </a:cubicBezTo>
                  <a:cubicBezTo>
                    <a:pt y="3484" x="86198"/>
                    <a:pt y="3306" x="86262"/>
                    <a:pt y="3202" x="86389"/>
                  </a:cubicBezTo>
                  <a:cubicBezTo>
                    <a:pt y="3097" x="86516"/>
                    <a:pt y="3045" x="86745"/>
                    <a:pt y="3045" x="87075"/>
                  </a:cubicBezTo>
                  <a:close/>
                  <a:moveTo>
                    <a:pt y="3045" x="97559"/>
                  </a:moveTo>
                  <a:lnTo>
                    <a:pt y="3171" x="97559"/>
                  </a:lnTo>
                  <a:cubicBezTo>
                    <a:pt y="3539" x="97559"/>
                    <a:pt y="3834" x="97491"/>
                    <a:pt y="4055" x="97354"/>
                  </a:cubicBezTo>
                  <a:cubicBezTo>
                    <a:pt y="4277" x="97217"/>
                    <a:pt y="4388" x="97035"/>
                    <a:pt y="4388" x="96809"/>
                  </a:cubicBezTo>
                  <a:cubicBezTo>
                    <a:pt y="4388" x="96644"/>
                    <a:pt y="4329" x="96515"/>
                    <a:pt y="4212" x="96419"/>
                  </a:cubicBezTo>
                  <a:cubicBezTo>
                    <a:pt y="4094" x="96324"/>
                    <a:pt y="3935" x="96276"/>
                    <a:pt y="3735" x="96276"/>
                  </a:cubicBezTo>
                  <a:cubicBezTo>
                    <a:pt y="3484" x="96276"/>
                    <a:pt y="3306" x="96340"/>
                    <a:pt y="3202" x="96467"/>
                  </a:cubicBezTo>
                  <a:cubicBezTo>
                    <a:pt y="3097" x="96594"/>
                    <a:pt y="3045" x="96823"/>
                    <a:pt y="3045" x="97153"/>
                  </a:cubicBezTo>
                  <a:close/>
                  <a:moveTo>
                    <a:pt y="194" x="0"/>
                  </a:moveTo>
                  <a:lnTo>
                    <a:pt y="4771" x="831"/>
                  </a:lnTo>
                  <a:lnTo>
                    <a:pt y="4771" x="1395"/>
                  </a:lnTo>
                  <a:lnTo>
                    <a:pt y="798" x="2101"/>
                  </a:lnTo>
                  <a:lnTo>
                    <a:pt y="4771" x="2800"/>
                  </a:lnTo>
                  <a:lnTo>
                    <a:pt y="4771" x="3364"/>
                  </a:lnTo>
                  <a:lnTo>
                    <a:pt y="194" x="4197"/>
                  </a:lnTo>
                  <a:lnTo>
                    <a:pt y="194" x="3741"/>
                  </a:lnTo>
                  <a:lnTo>
                    <a:pt y="4063" x="3047"/>
                  </a:lnTo>
                  <a:lnTo>
                    <a:pt y="194" x="2349"/>
                  </a:lnTo>
                  <a:lnTo>
                    <a:pt y="194" x="1845"/>
                  </a:lnTo>
                  <a:lnTo>
                    <a:pt y="4063" x="1150"/>
                  </a:lnTo>
                  <a:lnTo>
                    <a:pt y="194" x="453"/>
                  </a:lnTo>
                  <a:close/>
                  <a:moveTo>
                    <a:pt y="1" x="4758"/>
                  </a:moveTo>
                  <a:lnTo>
                    <a:pt y="4771" x="4758"/>
                  </a:lnTo>
                  <a:lnTo>
                    <a:pt y="4771" x="5169"/>
                  </a:lnTo>
                  <a:lnTo>
                    <a:pt y="2831" x="5169"/>
                  </a:lnTo>
                  <a:cubicBezTo>
                    <a:pt y="2495" x="5169"/>
                    <a:pt y="2231" x="5233"/>
                    <a:pt y="2037" x="5360"/>
                  </a:cubicBezTo>
                  <a:cubicBezTo>
                    <a:pt y="1842" x="5487"/>
                    <a:pt y="1745" x="5661"/>
                    <a:pt y="1745" x="5882"/>
                  </a:cubicBezTo>
                  <a:cubicBezTo>
                    <a:pt y="1745" x="6065"/>
                    <a:pt y="1826" x="6203"/>
                    <a:pt y="1987" x="6295"/>
                  </a:cubicBezTo>
                  <a:cubicBezTo>
                    <a:pt y="2149" x="6386"/>
                    <a:pt y="2392" x="6432"/>
                    <a:pt y="2717" x="6432"/>
                  </a:cubicBezTo>
                  <a:lnTo>
                    <a:pt y="4771" x="6432"/>
                  </a:lnTo>
                  <a:lnTo>
                    <a:pt y="4771" x="6841"/>
                  </a:lnTo>
                  <a:lnTo>
                    <a:pt y="2699" x="6841"/>
                  </a:lnTo>
                  <a:cubicBezTo>
                    <a:pt y="2225" x="6841"/>
                    <a:pt y="1865" x="6768"/>
                    <a:pt y="1621" x="6621"/>
                  </a:cubicBezTo>
                  <a:cubicBezTo>
                    <a:pt y="1377" x="6475"/>
                    <a:pt y="1255" x="6258"/>
                    <a:pt y="1255" x="5973"/>
                  </a:cubicBezTo>
                  <a:cubicBezTo>
                    <a:pt y="1255" x="5800"/>
                    <a:pt y="1306" x="5647"/>
                    <a:pt y="1408" x="5514"/>
                  </a:cubicBezTo>
                  <a:cubicBezTo>
                    <a:pt y="1510" x="5382"/>
                    <a:pt y="1665" x="5267"/>
                    <a:pt y="1871" x="5169"/>
                  </a:cubicBezTo>
                  <a:lnTo>
                    <a:pt y="1" x="5169"/>
                  </a:lnTo>
                  <a:close/>
                  <a:moveTo>
                    <a:pt y="1255" x="11653"/>
                  </a:moveTo>
                  <a:cubicBezTo>
                    <a:pt y="1255" x="11480"/>
                    <a:pt y="1306" x="11327"/>
                    <a:pt y="1408" x="11194"/>
                  </a:cubicBezTo>
                  <a:cubicBezTo>
                    <a:pt y="1510" x="11062"/>
                    <a:pt y="1665" x="10947"/>
                    <a:pt y="1871" x="10849"/>
                  </a:cubicBezTo>
                  <a:lnTo>
                    <a:pt y="1338" x="10849"/>
                  </a:lnTo>
                  <a:lnTo>
                    <a:pt y="1338" x="10438"/>
                  </a:lnTo>
                  <a:lnTo>
                    <a:pt y="4771" x="10438"/>
                  </a:lnTo>
                  <a:lnTo>
                    <a:pt y="4771" x="10849"/>
                  </a:lnTo>
                  <a:lnTo>
                    <a:pt y="2831" x="10849"/>
                  </a:lnTo>
                  <a:cubicBezTo>
                    <a:pt y="2495" x="10849"/>
                    <a:pt y="2231" x="10913"/>
                    <a:pt y="2037" x="11040"/>
                  </a:cubicBezTo>
                  <a:cubicBezTo>
                    <a:pt y="1842" x="11167"/>
                    <a:pt y="1745" x="11341"/>
                    <a:pt y="1745" x="11562"/>
                  </a:cubicBezTo>
                  <a:cubicBezTo>
                    <a:pt y="1745" x="11745"/>
                    <a:pt y="1826" x="11883"/>
                    <a:pt y="1987" x="11975"/>
                  </a:cubicBezTo>
                  <a:cubicBezTo>
                    <a:pt y="2149" x="12066"/>
                    <a:pt y="2392" x="12112"/>
                    <a:pt y="2717" x="12112"/>
                  </a:cubicBezTo>
                  <a:lnTo>
                    <a:pt y="4771" x="12112"/>
                  </a:lnTo>
                  <a:lnTo>
                    <a:pt y="4771" x="12521"/>
                  </a:lnTo>
                  <a:lnTo>
                    <a:pt y="2699" x="12521"/>
                  </a:lnTo>
                  <a:cubicBezTo>
                    <a:pt y="2225" x="12521"/>
                    <a:pt y="1865" x="12448"/>
                    <a:pt y="1621" x="12301"/>
                  </a:cubicBezTo>
                  <a:cubicBezTo>
                    <a:pt y="1377" x="12155"/>
                    <a:pt y="1255" x="11938"/>
                    <a:pt y="1255" x="11653"/>
                  </a:cubicBezTo>
                  <a:close/>
                  <a:moveTo>
                    <a:pt y="1" x="24302"/>
                  </a:moveTo>
                  <a:lnTo>
                    <a:pt y="4771" x="24302"/>
                  </a:lnTo>
                  <a:lnTo>
                    <a:pt y="4771" x="24710"/>
                  </a:lnTo>
                  <a:lnTo>
                    <a:pt y="1" x="24710"/>
                  </a:lnTo>
                  <a:close/>
                  <a:moveTo>
                    <a:pt y="1" x="30948"/>
                  </a:moveTo>
                  <a:lnTo>
                    <a:pt y="4771" x="30948"/>
                  </a:lnTo>
                  <a:lnTo>
                    <a:pt y="4771" x="31356"/>
                  </a:lnTo>
                  <a:lnTo>
                    <a:pt y="1" x="31356"/>
                  </a:lnTo>
                  <a:close/>
                  <a:moveTo>
                    <a:pt y="363" x="34992"/>
                  </a:moveTo>
                  <a:lnTo>
                    <a:pt y="1338" x="34992"/>
                  </a:lnTo>
                  <a:lnTo>
                    <a:pt y="1338" x="34692"/>
                  </a:lnTo>
                  <a:lnTo>
                    <a:pt y="1776" x="34692"/>
                  </a:lnTo>
                  <a:lnTo>
                    <a:pt y="1776" x="34992"/>
                  </a:lnTo>
                  <a:lnTo>
                    <a:pt y="3640" x="34992"/>
                  </a:lnTo>
                  <a:cubicBezTo>
                    <a:pt y="4069" x="34992"/>
                    <a:pt y="4365" x="35052"/>
                    <a:pt y="4528" x="35172"/>
                  </a:cubicBezTo>
                  <a:cubicBezTo>
                    <a:pt y="4690" x="35292"/>
                    <a:pt y="4771" x="35509"/>
                    <a:pt y="4771" x="35825"/>
                  </a:cubicBezTo>
                  <a:lnTo>
                    <a:pt y="4771" x="36244"/>
                  </a:lnTo>
                  <a:lnTo>
                    <a:pt y="4299" x="36244"/>
                  </a:lnTo>
                  <a:lnTo>
                    <a:pt y="4299" x="35825"/>
                  </a:lnTo>
                  <a:cubicBezTo>
                    <a:pt y="4299" x="35655"/>
                    <a:pt y="4259" x="35542"/>
                    <a:pt y="4180" x="35486"/>
                  </a:cubicBezTo>
                  <a:cubicBezTo>
                    <a:pt y="4100" x="35431"/>
                    <a:pt y="3920" x="35403"/>
                    <a:pt y="3640" x="35403"/>
                  </a:cubicBezTo>
                  <a:lnTo>
                    <a:pt y="1776" x="35403"/>
                  </a:lnTo>
                  <a:lnTo>
                    <a:pt y="1776" x="36244"/>
                  </a:lnTo>
                  <a:lnTo>
                    <a:pt y="1338" x="36244"/>
                  </a:lnTo>
                  <a:lnTo>
                    <a:pt y="1338" x="35403"/>
                  </a:lnTo>
                  <a:lnTo>
                    <a:pt y="363" x="35403"/>
                  </a:lnTo>
                  <a:close/>
                  <a:moveTo>
                    <a:pt y="1338" x="36782"/>
                  </a:moveTo>
                  <a:lnTo>
                    <a:pt y="4771" x="36782"/>
                  </a:lnTo>
                  <a:lnTo>
                    <a:pt y="4771" x="37190"/>
                  </a:lnTo>
                  <a:lnTo>
                    <a:pt y="1338" x="37190"/>
                  </a:lnTo>
                  <a:close/>
                  <a:moveTo>
                    <a:pt y="1255" x="42027"/>
                  </a:moveTo>
                  <a:cubicBezTo>
                    <a:pt y="1255" x="41854"/>
                    <a:pt y="1306" x="41701"/>
                    <a:pt y="1408" x="41568"/>
                  </a:cubicBezTo>
                  <a:cubicBezTo>
                    <a:pt y="1510" x="41436"/>
                    <a:pt y="1665" x="41321"/>
                    <a:pt y="1871" x="41223"/>
                  </a:cubicBezTo>
                  <a:lnTo>
                    <a:pt y="1338" x="41223"/>
                  </a:lnTo>
                  <a:lnTo>
                    <a:pt y="1338" x="40812"/>
                  </a:lnTo>
                  <a:lnTo>
                    <a:pt y="4771" x="40812"/>
                  </a:lnTo>
                  <a:lnTo>
                    <a:pt y="4771" x="41223"/>
                  </a:lnTo>
                  <a:lnTo>
                    <a:pt y="2831" x="41223"/>
                  </a:lnTo>
                  <a:cubicBezTo>
                    <a:pt y="2495" x="41223"/>
                    <a:pt y="2231" x="41287"/>
                    <a:pt y="2037" x="41414"/>
                  </a:cubicBezTo>
                  <a:cubicBezTo>
                    <a:pt y="1842" x="41541"/>
                    <a:pt y="1745" x="41715"/>
                    <a:pt y="1745" x="41936"/>
                  </a:cubicBezTo>
                  <a:cubicBezTo>
                    <a:pt y="1745" x="42119"/>
                    <a:pt y="1826" x="42257"/>
                    <a:pt y="1987" x="42349"/>
                  </a:cubicBezTo>
                  <a:cubicBezTo>
                    <a:pt y="2149" x="42440"/>
                    <a:pt y="2392" x="42486"/>
                    <a:pt y="2717" x="42486"/>
                  </a:cubicBezTo>
                  <a:lnTo>
                    <a:pt y="4771" x="42486"/>
                  </a:lnTo>
                  <a:lnTo>
                    <a:pt y="4771" x="42895"/>
                  </a:lnTo>
                  <a:lnTo>
                    <a:pt y="2699" x="42895"/>
                  </a:lnTo>
                  <a:cubicBezTo>
                    <a:pt y="2225" x="42895"/>
                    <a:pt y="1865" x="42822"/>
                    <a:pt y="1621" x="42675"/>
                  </a:cubicBezTo>
                  <a:cubicBezTo>
                    <a:pt y="1377" x="42529"/>
                    <a:pt y="1255" x="42312"/>
                    <a:pt y="1255" x="42027"/>
                  </a:cubicBezTo>
                  <a:close/>
                  <a:moveTo>
                    <a:pt y="1338" x="45156"/>
                  </a:moveTo>
                  <a:lnTo>
                    <a:pt y="4771" x="45156"/>
                  </a:lnTo>
                  <a:lnTo>
                    <a:pt y="4771" x="45564"/>
                  </a:lnTo>
                  <a:lnTo>
                    <a:pt y="1338" x="45564"/>
                  </a:lnTo>
                  <a:close/>
                  <a:moveTo>
                    <a:pt y="1338" x="60789"/>
                  </a:moveTo>
                  <a:lnTo>
                    <a:pt y="4771" x="60789"/>
                  </a:lnTo>
                  <a:lnTo>
                    <a:pt y="4771" x="61197"/>
                  </a:lnTo>
                  <a:lnTo>
                    <a:pt y="1338" x="61197"/>
                  </a:lnTo>
                  <a:close/>
                  <a:moveTo>
                    <a:pt y="1" x="62925"/>
                  </a:moveTo>
                  <a:cubicBezTo>
                    <a:pt y="1" x="62646"/>
                    <a:pt y="88" x="62441"/>
                    <a:pt y="263" x="62313"/>
                  </a:cubicBezTo>
                  <a:cubicBezTo>
                    <a:pt y="438" x="62184"/>
                    <a:pt y="716" x="62119"/>
                    <a:pt y="1098" x="62119"/>
                  </a:cubicBezTo>
                  <a:lnTo>
                    <a:pt y="1338" x="62119"/>
                  </a:lnTo>
                  <a:lnTo>
                    <a:pt y="1338" x="61729"/>
                  </a:lnTo>
                  <a:lnTo>
                    <a:pt y="1776" x="61729"/>
                  </a:lnTo>
                  <a:lnTo>
                    <a:pt y="1776" x="62119"/>
                  </a:lnTo>
                  <a:lnTo>
                    <a:pt y="4771" x="62119"/>
                  </a:lnTo>
                  <a:lnTo>
                    <a:pt y="4771" x="62530"/>
                  </a:lnTo>
                  <a:lnTo>
                    <a:pt y="1776" x="62530"/>
                  </a:lnTo>
                  <a:lnTo>
                    <a:pt y="1776" x="63203"/>
                  </a:lnTo>
                  <a:lnTo>
                    <a:pt y="1338" x="63203"/>
                  </a:lnTo>
                  <a:lnTo>
                    <a:pt y="1338" x="62530"/>
                  </a:lnTo>
                  <a:lnTo>
                    <a:pt y="1034" x="62530"/>
                  </a:lnTo>
                  <a:cubicBezTo>
                    <a:pt y="821" x="62530"/>
                    <a:pt y="674" x="62559"/>
                    <a:pt y="592" x="62616"/>
                  </a:cubicBezTo>
                  <a:cubicBezTo>
                    <a:pt y="511" x="62673"/>
                    <a:pt y="470" x="62774"/>
                    <a:pt y="470" x="62921"/>
                  </a:cubicBezTo>
                  <a:lnTo>
                    <a:pt y="470" x="63312"/>
                  </a:lnTo>
                  <a:lnTo>
                    <a:pt y="1" x="63312"/>
                  </a:lnTo>
                  <a:close/>
                  <a:moveTo>
                    <a:pt y="1338" x="63654"/>
                  </a:moveTo>
                  <a:lnTo>
                    <a:pt y="4771" x="63654"/>
                  </a:lnTo>
                  <a:lnTo>
                    <a:pt y="4771" x="64062"/>
                  </a:lnTo>
                  <a:lnTo>
                    <a:pt y="1338" x="64062"/>
                  </a:lnTo>
                  <a:close/>
                  <a:moveTo>
                    <a:pt y="1338" x="73257"/>
                  </a:moveTo>
                  <a:lnTo>
                    <a:pt y="4771" x="73908"/>
                  </a:lnTo>
                  <a:lnTo>
                    <a:pt y="4771" x="74390"/>
                  </a:lnTo>
                  <a:lnTo>
                    <a:pt y="1957" x="74927"/>
                  </a:lnTo>
                  <a:lnTo>
                    <a:pt y="4771" x="75462"/>
                  </a:lnTo>
                  <a:lnTo>
                    <a:pt y="4771" x="75944"/>
                  </a:lnTo>
                  <a:lnTo>
                    <a:pt y="1338" x="76594"/>
                  </a:lnTo>
                  <a:lnTo>
                    <a:pt y="1338" x="76186"/>
                  </a:lnTo>
                  <a:lnTo>
                    <a:pt y="4017" x="75677"/>
                  </a:lnTo>
                  <a:lnTo>
                    <a:pt y="1338" x="75167"/>
                  </a:lnTo>
                  <a:lnTo>
                    <a:pt y="1338" x="74685"/>
                  </a:lnTo>
                  <a:lnTo>
                    <a:pt y="4017" x="74176"/>
                  </a:lnTo>
                  <a:lnTo>
                    <a:pt y="1338" x="73666"/>
                  </a:lnTo>
                  <a:close/>
                  <a:moveTo>
                    <a:pt y="1255" x="81228"/>
                  </a:moveTo>
                  <a:cubicBezTo>
                    <a:pt y="1255" x="81031"/>
                    <a:pt y="1305" x="80864"/>
                    <a:pt y="1406" x="80726"/>
                  </a:cubicBezTo>
                  <a:cubicBezTo>
                    <a:pt y="1508" x="80589"/>
                    <a:pt y="1662" x="80477"/>
                    <a:pt y="1871" x="80391"/>
                  </a:cubicBezTo>
                  <a:lnTo>
                    <a:pt y="1338" x="80391"/>
                  </a:lnTo>
                  <a:lnTo>
                    <a:pt y="1338" x="79980"/>
                  </a:lnTo>
                  <a:lnTo>
                    <a:pt y="4771" x="79980"/>
                  </a:lnTo>
                  <a:lnTo>
                    <a:pt y="4771" x="80391"/>
                  </a:lnTo>
                  <a:lnTo>
                    <a:pt y="2962" x="80391"/>
                  </a:lnTo>
                  <a:cubicBezTo>
                    <a:pt y="2574" x="80391"/>
                    <a:pt y="2276" x="80453"/>
                    <a:pt y="2069" x="80576"/>
                  </a:cubicBezTo>
                  <a:cubicBezTo>
                    <a:pt y="1861" x="80700"/>
                    <a:pt y="1758" x="80877"/>
                    <a:pt y="1758" x="81108"/>
                  </a:cubicBezTo>
                  <a:cubicBezTo>
                    <a:pt y="1758" x="81173"/>
                    <a:pt y="1766" x="81233"/>
                    <a:pt y="1784" x="81287"/>
                  </a:cubicBezTo>
                  <a:cubicBezTo>
                    <a:pt y="1801" x="81341"/>
                    <a:pt y="1828" x="81391"/>
                    <a:pt y="1865" x="81437"/>
                  </a:cubicBezTo>
                  <a:lnTo>
                    <a:pt y="1285" x="81435"/>
                  </a:lnTo>
                  <a:cubicBezTo>
                    <a:pt y="1275" x="81393"/>
                    <a:pt y="1267" x="81355"/>
                    <a:pt y="1262" x="81321"/>
                  </a:cubicBezTo>
                  <a:cubicBezTo>
                    <a:pt y="1257" x="81287"/>
                    <a:pt y="1255" x="81256"/>
                    <a:pt y="1255" x="81228"/>
                  </a:cubicBezTo>
                  <a:close/>
                  <a:moveTo>
                    <a:pt y="1" x="81850"/>
                  </a:moveTo>
                  <a:lnTo>
                    <a:pt y="4771" x="81850"/>
                  </a:lnTo>
                  <a:lnTo>
                    <a:pt y="4771" x="82261"/>
                  </a:lnTo>
                  <a:lnTo>
                    <a:pt y="3094" x="82261"/>
                  </a:lnTo>
                  <a:lnTo>
                    <a:pt y="4771" x="83524"/>
                  </a:lnTo>
                  <a:lnTo>
                    <a:pt y="4771" x="84057"/>
                  </a:lnTo>
                  <a:lnTo>
                    <a:pt y="2944" x="82683"/>
                  </a:lnTo>
                  <a:lnTo>
                    <a:pt y="1338" x="84002"/>
                  </a:lnTo>
                  <a:lnTo>
                    <a:pt y="1338" x="83480"/>
                  </a:lnTo>
                  <a:lnTo>
                    <a:pt y="2818" x="82261"/>
                  </a:lnTo>
                  <a:lnTo>
                    <a:pt y="1" x="82261"/>
                  </a:lnTo>
                  <a:close/>
                  <a:moveTo>
                    <a:pt y="363" x="88725"/>
                  </a:moveTo>
                  <a:lnTo>
                    <a:pt y="1338" x="88725"/>
                  </a:lnTo>
                  <a:lnTo>
                    <a:pt y="1338" x="88425"/>
                  </a:lnTo>
                  <a:lnTo>
                    <a:pt y="1776" x="88425"/>
                  </a:lnTo>
                  <a:lnTo>
                    <a:pt y="1776" x="88725"/>
                  </a:lnTo>
                  <a:lnTo>
                    <a:pt y="3640" x="88725"/>
                  </a:lnTo>
                  <a:cubicBezTo>
                    <a:pt y="4069" x="88725"/>
                    <a:pt y="4365" x="88785"/>
                    <a:pt y="4528" x="88905"/>
                  </a:cubicBezTo>
                  <a:cubicBezTo>
                    <a:pt y="4690" x="89025"/>
                    <a:pt y="4771" x="89242"/>
                    <a:pt y="4771" x="89558"/>
                  </a:cubicBezTo>
                  <a:lnTo>
                    <a:pt y="4771" x="89977"/>
                  </a:lnTo>
                  <a:lnTo>
                    <a:pt y="4299" x="89977"/>
                  </a:lnTo>
                  <a:lnTo>
                    <a:pt y="4299" x="89558"/>
                  </a:lnTo>
                  <a:cubicBezTo>
                    <a:pt y="4299" x="89388"/>
                    <a:pt y="4259" x="89275"/>
                    <a:pt y="4180" x="89219"/>
                  </a:cubicBezTo>
                  <a:cubicBezTo>
                    <a:pt y="4100" x="89164"/>
                    <a:pt y="3920" x="89136"/>
                    <a:pt y="3640" x="89136"/>
                  </a:cubicBezTo>
                  <a:lnTo>
                    <a:pt y="1776" x="89136"/>
                  </a:lnTo>
                  <a:lnTo>
                    <a:pt y="1776" x="89977"/>
                  </a:lnTo>
                  <a:lnTo>
                    <a:pt y="1338" x="89977"/>
                  </a:lnTo>
                  <a:lnTo>
                    <a:pt y="1338" x="89136"/>
                  </a:lnTo>
                  <a:lnTo>
                    <a:pt y="363" x="89136"/>
                  </a:lnTo>
                  <a:close/>
                  <a:moveTo>
                    <a:pt y="1" x="91961"/>
                  </a:moveTo>
                  <a:lnTo>
                    <a:pt y="4771" x="91961"/>
                  </a:lnTo>
                  <a:lnTo>
                    <a:pt y="4771" x="92369"/>
                  </a:lnTo>
                  <a:lnTo>
                    <a:pt y="1" x="92369"/>
                  </a:lnTo>
                  <a:close/>
                  <a:moveTo>
                    <a:pt y="363" x="101172"/>
                  </a:moveTo>
                  <a:lnTo>
                    <a:pt y="1338" x="101172"/>
                  </a:lnTo>
                  <a:lnTo>
                    <a:pt y="1338" x="100872"/>
                  </a:lnTo>
                  <a:lnTo>
                    <a:pt y="1776" x="100872"/>
                  </a:lnTo>
                  <a:lnTo>
                    <a:pt y="1776" x="101172"/>
                  </a:lnTo>
                  <a:lnTo>
                    <a:pt y="3640" x="101172"/>
                  </a:lnTo>
                  <a:cubicBezTo>
                    <a:pt y="4069" x="101172"/>
                    <a:pt y="4365" x="101232"/>
                    <a:pt y="4528" x="101352"/>
                  </a:cubicBezTo>
                  <a:cubicBezTo>
                    <a:pt y="4690" x="101472"/>
                    <a:pt y="4771" x="101689"/>
                    <a:pt y="4771" x="102005"/>
                  </a:cubicBezTo>
                  <a:lnTo>
                    <a:pt y="4771" x="102424"/>
                  </a:lnTo>
                  <a:lnTo>
                    <a:pt y="4299" x="102424"/>
                  </a:lnTo>
                  <a:lnTo>
                    <a:pt y="4299" x="102005"/>
                  </a:lnTo>
                  <a:cubicBezTo>
                    <a:pt y="4299" x="101835"/>
                    <a:pt y="4259" x="101722"/>
                    <a:pt y="4180" x="101666"/>
                  </a:cubicBezTo>
                  <a:cubicBezTo>
                    <a:pt y="4100" x="101611"/>
                    <a:pt y="3920" x="101583"/>
                    <a:pt y="3640" x="101583"/>
                  </a:cubicBezTo>
                  <a:lnTo>
                    <a:pt y="1776" x="101583"/>
                  </a:lnTo>
                  <a:lnTo>
                    <a:pt y="1776" x="102424"/>
                  </a:lnTo>
                  <a:lnTo>
                    <a:pt y="1338" x="102424"/>
                  </a:lnTo>
                  <a:lnTo>
                    <a:pt y="1338" x="101583"/>
                  </a:lnTo>
                  <a:lnTo>
                    <a:pt y="363" x="101583"/>
                  </a:lnTo>
                  <a:close/>
                  <a:moveTo>
                    <a:pt y="363" x="104401"/>
                  </a:moveTo>
                  <a:lnTo>
                    <a:pt y="1338" x="104401"/>
                  </a:lnTo>
                  <a:lnTo>
                    <a:pt y="1338" x="104101"/>
                  </a:lnTo>
                  <a:lnTo>
                    <a:pt y="1776" x="104101"/>
                  </a:lnTo>
                  <a:lnTo>
                    <a:pt y="1776" x="104401"/>
                  </a:lnTo>
                  <a:lnTo>
                    <a:pt y="3640" x="104401"/>
                  </a:lnTo>
                  <a:cubicBezTo>
                    <a:pt y="4069" x="104401"/>
                    <a:pt y="4365" x="104461"/>
                    <a:pt y="4528" x="104581"/>
                  </a:cubicBezTo>
                  <a:cubicBezTo>
                    <a:pt y="4690" x="104701"/>
                    <a:pt y="4771" x="104918"/>
                    <a:pt y="4771" x="105234"/>
                  </a:cubicBezTo>
                  <a:lnTo>
                    <a:pt y="4771" x="105653"/>
                  </a:lnTo>
                  <a:lnTo>
                    <a:pt y="4299" x="105653"/>
                  </a:lnTo>
                  <a:lnTo>
                    <a:pt y="4299" x="105234"/>
                  </a:lnTo>
                  <a:cubicBezTo>
                    <a:pt y="4299" x="105064"/>
                    <a:pt y="4259" x="104951"/>
                    <a:pt y="4180" x="104895"/>
                  </a:cubicBezTo>
                  <a:cubicBezTo>
                    <a:pt y="4100" x="104840"/>
                    <a:pt y="3920" x="104812"/>
                    <a:pt y="3640" x="104812"/>
                  </a:cubicBezTo>
                  <a:lnTo>
                    <a:pt y="1776" x="104812"/>
                  </a:lnTo>
                  <a:lnTo>
                    <a:pt y="1776" x="105653"/>
                  </a:lnTo>
                  <a:lnTo>
                    <a:pt y="1338" x="105653"/>
                  </a:lnTo>
                  <a:lnTo>
                    <a:pt y="1338" x="104812"/>
                  </a:lnTo>
                  <a:lnTo>
                    <a:pt y="363" x="104812"/>
                  </a:lnTo>
                  <a:close/>
                  <a:moveTo>
                    <a:pt y="1338" x="105953"/>
                  </a:moveTo>
                  <a:lnTo>
                    <a:pt y="4771" x="106604"/>
                  </a:lnTo>
                  <a:lnTo>
                    <a:pt y="4771" x="107086"/>
                  </a:lnTo>
                  <a:lnTo>
                    <a:pt y="1957" x="107623"/>
                  </a:lnTo>
                  <a:lnTo>
                    <a:pt y="4771" x="108158"/>
                  </a:lnTo>
                  <a:lnTo>
                    <a:pt y="4771" x="108640"/>
                  </a:lnTo>
                  <a:lnTo>
                    <a:pt y="1338" x="109290"/>
                  </a:lnTo>
                  <a:lnTo>
                    <a:pt y="1338" x="108882"/>
                  </a:lnTo>
                  <a:lnTo>
                    <a:pt y="4017" x="108373"/>
                  </a:lnTo>
                  <a:lnTo>
                    <a:pt y="1338" x="107863"/>
                  </a:lnTo>
                  <a:lnTo>
                    <a:pt y="1338" x="107381"/>
                  </a:lnTo>
                  <a:lnTo>
                    <a:pt y="4017" x="106872"/>
                  </a:lnTo>
                  <a:lnTo>
                    <a:pt y="1338" x="106362"/>
                  </a:lnTo>
                  <a:close/>
                  <a:moveTo>
                    <a:pt y="1255" x="8697"/>
                  </a:moveTo>
                  <a:cubicBezTo>
                    <a:pt y="1255" x="8324"/>
                    <a:pt y="1420" x="8028"/>
                    <a:pt y="1750" x="7808"/>
                  </a:cubicBezTo>
                  <a:cubicBezTo>
                    <a:pt y="2080" x="7588"/>
                    <a:pt y="2526" x="7478"/>
                    <a:pt y="3088" x="7478"/>
                  </a:cubicBezTo>
                  <a:cubicBezTo>
                    <a:pt y="3632" x="7478"/>
                    <a:pt y="4063" x="7594"/>
                    <a:pt y="4382" x="7826"/>
                  </a:cubicBezTo>
                  <a:cubicBezTo>
                    <a:pt y="4701" x="8057"/>
                    <a:pt y="4860" x="8371"/>
                    <a:pt y="4860" x="8768"/>
                  </a:cubicBezTo>
                  <a:cubicBezTo>
                    <a:pt y="4860" x="8927"/>
                    <a:pt y="4838" x="9083"/>
                    <a:pt y="4793" x="9237"/>
                  </a:cubicBezTo>
                  <a:cubicBezTo>
                    <a:pt y="4748" x="9391"/>
                    <a:pt y="4682" x="9541"/>
                    <a:pt y="4597" x="9687"/>
                  </a:cubicBezTo>
                  <a:lnTo>
                    <a:pt y="4063" x="9687"/>
                  </a:lnTo>
                  <a:cubicBezTo>
                    <a:pt y="4169" x="9542"/>
                    <a:pt y="4249" x="9396"/>
                    <a:pt y="4302" x="9249"/>
                  </a:cubicBezTo>
                  <a:cubicBezTo>
                    <a:pt y="4355" x="9102"/>
                    <a:pt y="4382" x="8949"/>
                    <a:pt y="4382" x="8793"/>
                  </a:cubicBezTo>
                  <a:cubicBezTo>
                    <a:pt y="4382" x="8522"/>
                    <a:pt y="4280" x="8310"/>
                    <a:pt y="4077" x="8159"/>
                  </a:cubicBezTo>
                  <a:cubicBezTo>
                    <a:pt y="3874" x="8007"/>
                    <a:pt y="3578" x="7922"/>
                    <a:pt y="3189" x="7904"/>
                  </a:cubicBezTo>
                  <a:lnTo>
                    <a:pt y="3189" x="9783"/>
                  </a:lnTo>
                  <a:lnTo>
                    <a:pt y="2913" x="9783"/>
                  </a:lnTo>
                  <a:cubicBezTo>
                    <a:pt y="2402" x="9783"/>
                    <a:pt y="1998" x="9686"/>
                    <a:pt y="1701" x="9491"/>
                  </a:cubicBezTo>
                  <a:cubicBezTo>
                    <a:pt y="1403" x="9296"/>
                    <a:pt y="1255" x="9032"/>
                    <a:pt y="1255" x="8697"/>
                  </a:cubicBezTo>
                  <a:close/>
                  <a:moveTo>
                    <a:pt y="1255" x="15654"/>
                  </a:moveTo>
                  <a:cubicBezTo>
                    <a:pt y="1255" x="15521"/>
                    <a:pt y="1275" x="15384"/>
                    <a:pt y="1315" x="15244"/>
                  </a:cubicBezTo>
                  <a:cubicBezTo>
                    <a:pt y="1354" x="15103"/>
                    <a:pt y="1414" x="14958"/>
                    <a:pt y="1494" x="14808"/>
                  </a:cubicBezTo>
                  <a:lnTo>
                    <a:pt y="2015" x="14808"/>
                  </a:lnTo>
                  <a:cubicBezTo>
                    <a:pt y="1921" x="14933"/>
                    <a:pt y="1851" x="15062"/>
                    <a:pt y="1804" x="15197"/>
                  </a:cubicBezTo>
                  <a:cubicBezTo>
                    <a:pt y="1757" x="15332"/>
                    <a:pt y="1733" x="15470"/>
                    <a:pt y="1733" x="15612"/>
                  </a:cubicBezTo>
                  <a:cubicBezTo>
                    <a:pt y="1733" x="15836"/>
                    <a:pt y="1804" x="16009"/>
                    <a:pt y="1946" x="16133"/>
                  </a:cubicBezTo>
                  <a:cubicBezTo>
                    <a:pt y="2088" x="16256"/>
                    <a:pt y="2289" x="16318"/>
                    <a:pt y="2549" x="16318"/>
                  </a:cubicBezTo>
                  <a:lnTo>
                    <a:pt y="2604" x="16318"/>
                  </a:lnTo>
                  <a:lnTo>
                    <a:pt y="2604" x="15745"/>
                  </a:lnTo>
                  <a:cubicBezTo>
                    <a:pt y="2604" x="15374"/>
                    <a:pt y="2702" x="15094"/>
                    <a:pt y="2898" x="14907"/>
                  </a:cubicBezTo>
                  <a:cubicBezTo>
                    <a:pt y="3094" x="14720"/>
                    <a:pt y="3386" x="14626"/>
                    <a:pt y="3772" x="14626"/>
                  </a:cubicBezTo>
                  <a:cubicBezTo>
                    <a:pt y="4103" x="14626"/>
                    <a:pt y="4367" x="14701"/>
                    <a:pt y="4564" x="14852"/>
                  </a:cubicBezTo>
                  <a:cubicBezTo>
                    <a:pt y="4762" x="15002"/>
                    <a:pt y="4860" x="15204"/>
                    <a:pt y="4860" x="15459"/>
                  </a:cubicBezTo>
                  <a:cubicBezTo>
                    <a:pt y="4860" x="15660"/>
                    <a:pt y="4811" x="15831"/>
                    <a:pt y="4712" x="15970"/>
                  </a:cubicBezTo>
                  <a:cubicBezTo>
                    <a:pt y="4612" x="16109"/>
                    <a:pt y="4459" x="16225"/>
                    <a:pt y="4250" x="16318"/>
                  </a:cubicBezTo>
                  <a:lnTo>
                    <a:pt y="4771" x="16318"/>
                  </a:lnTo>
                  <a:lnTo>
                    <a:pt y="4771" x="16727"/>
                  </a:lnTo>
                  <a:lnTo>
                    <a:pt y="2812" x="16727"/>
                  </a:lnTo>
                  <a:cubicBezTo>
                    <a:pt y="2289" x="16727"/>
                    <a:pt y="1899" x="16638"/>
                    <a:pt y="1641" x="16460"/>
                  </a:cubicBezTo>
                  <a:cubicBezTo>
                    <a:pt y="1383" x="16283"/>
                    <a:pt y="1255" x="16014"/>
                    <a:pt y="1255" x="15654"/>
                  </a:cubicBezTo>
                  <a:close/>
                  <a:moveTo>
                    <a:pt y="1255" x="20087"/>
                  </a:moveTo>
                  <a:cubicBezTo>
                    <a:pt y="1255" x="19699"/>
                    <a:pt y="1415" x="19394"/>
                    <a:pt y="1736" x="19171"/>
                  </a:cubicBezTo>
                  <a:cubicBezTo>
                    <a:pt y="2057" x="18949"/>
                    <a:pt y="2497" x="18837"/>
                    <a:pt y="3057" x="18837"/>
                  </a:cubicBezTo>
                  <a:cubicBezTo>
                    <a:pt y="3609" x="18837"/>
                    <a:pt y="4048" x="18947"/>
                    <a:pt y="4373" x="19168"/>
                  </a:cubicBezTo>
                  <a:cubicBezTo>
                    <a:pt y="4698" x="19389"/>
                    <a:pt y="4860" x="19686"/>
                    <a:pt y="4860" x="20061"/>
                  </a:cubicBezTo>
                  <a:cubicBezTo>
                    <a:pt y="4860" x="20198"/>
                    <a:pt y="4842" x="20328"/>
                    <a:pt y="4805" x="20450"/>
                  </a:cubicBezTo>
                  <a:cubicBezTo>
                    <a:pt y="4768" x="20572"/>
                    <a:pt y="4713" x="20690"/>
                    <a:pt y="4639" x="20804"/>
                  </a:cubicBezTo>
                  <a:lnTo>
                    <a:pt y="4118" x="20804"/>
                  </a:lnTo>
                  <a:cubicBezTo>
                    <a:pt y="4206" x="20689"/>
                    <a:pt y="4272" x="20573"/>
                    <a:pt y="4316" x="20457"/>
                  </a:cubicBezTo>
                  <a:cubicBezTo>
                    <a:pt y="4360" x="20341"/>
                    <a:pt y="4382" x="20223"/>
                    <a:pt y="4382" x="20105"/>
                  </a:cubicBezTo>
                  <a:cubicBezTo>
                    <a:pt y="4382" x="19840"/>
                    <a:pt y="4266" x="19634"/>
                    <a:pt y="4034" x="19488"/>
                  </a:cubicBezTo>
                  <a:cubicBezTo>
                    <a:pt y="3802" x="19341"/>
                    <a:pt y="3476" x="19268"/>
                    <a:pt y="3057" x="19268"/>
                  </a:cubicBezTo>
                  <a:cubicBezTo>
                    <a:pt y="2638" x="19268"/>
                    <a:pt y="2313" x="19341"/>
                    <a:pt y="2081" x="19488"/>
                  </a:cubicBezTo>
                  <a:cubicBezTo>
                    <a:pt y="1849" x="19634"/>
                    <a:pt y="1733" x="19840"/>
                    <a:pt y="1733" x="20105"/>
                  </a:cubicBezTo>
                  <a:cubicBezTo>
                    <a:pt y="1733" x="20223"/>
                    <a:pt y="1755" x="20341"/>
                    <a:pt y="1799" x="20457"/>
                  </a:cubicBezTo>
                  <a:cubicBezTo>
                    <a:pt y="1843" x="20573"/>
                    <a:pt y="1909" x="20689"/>
                    <a:pt y="1997" x="20804"/>
                  </a:cubicBezTo>
                  <a:lnTo>
                    <a:pt y="1469" x="20804"/>
                  </a:lnTo>
                  <a:cubicBezTo>
                    <a:pt y="1398" x="20692"/>
                    <a:pt y="1344" x="20576"/>
                    <a:pt y="1308" x="20456"/>
                  </a:cubicBezTo>
                  <a:cubicBezTo>
                    <a:pt y="1273" x="20336"/>
                    <a:pt y="1255" x="20213"/>
                    <a:pt y="1255" x="20087"/>
                  </a:cubicBezTo>
                  <a:close/>
                  <a:moveTo>
                    <a:pt y="1255" x="22387"/>
                  </a:moveTo>
                  <a:cubicBezTo>
                    <a:pt y="1255" x="22254"/>
                    <a:pt y="1275" x="22117"/>
                    <a:pt y="1315" x="21977"/>
                  </a:cubicBezTo>
                  <a:cubicBezTo>
                    <a:pt y="1354" x="21836"/>
                    <a:pt y="1414" x="21691"/>
                    <a:pt y="1494" x="21541"/>
                  </a:cubicBezTo>
                  <a:lnTo>
                    <a:pt y="2015" x="21541"/>
                  </a:lnTo>
                  <a:cubicBezTo>
                    <a:pt y="1921" x="21666"/>
                    <a:pt y="1851" x="21795"/>
                    <a:pt y="1804" x="21930"/>
                  </a:cubicBezTo>
                  <a:cubicBezTo>
                    <a:pt y="1757" x="22065"/>
                    <a:pt y="1733" x="22203"/>
                    <a:pt y="1733" x="22345"/>
                  </a:cubicBezTo>
                  <a:cubicBezTo>
                    <a:pt y="1733" x="22569"/>
                    <a:pt y="1804" x="22742"/>
                    <a:pt y="1946" x="22866"/>
                  </a:cubicBezTo>
                  <a:cubicBezTo>
                    <a:pt y="2088" x="22989"/>
                    <a:pt y="2289" x="23051"/>
                    <a:pt y="2549" x="23051"/>
                  </a:cubicBezTo>
                  <a:lnTo>
                    <a:pt y="2604" x="23051"/>
                  </a:lnTo>
                  <a:lnTo>
                    <a:pt y="2604" x="22478"/>
                  </a:lnTo>
                  <a:cubicBezTo>
                    <a:pt y="2604" x="22107"/>
                    <a:pt y="2702" x="21827"/>
                    <a:pt y="2898" x="21640"/>
                  </a:cubicBezTo>
                  <a:cubicBezTo>
                    <a:pt y="3094" x="21453"/>
                    <a:pt y="3386" x="21359"/>
                    <a:pt y="3772" x="21359"/>
                  </a:cubicBezTo>
                  <a:cubicBezTo>
                    <a:pt y="4103" x="21359"/>
                    <a:pt y="4367" x="21434"/>
                    <a:pt y="4564" x="21585"/>
                  </a:cubicBezTo>
                  <a:cubicBezTo>
                    <a:pt y="4762" x="21735"/>
                    <a:pt y="4860" x="21937"/>
                    <a:pt y="4860" x="22192"/>
                  </a:cubicBezTo>
                  <a:cubicBezTo>
                    <a:pt y="4860" x="22393"/>
                    <a:pt y="4811" x="22564"/>
                    <a:pt y="4712" x="22703"/>
                  </a:cubicBezTo>
                  <a:cubicBezTo>
                    <a:pt y="4612" x="22842"/>
                    <a:pt y="4459" x="22958"/>
                    <a:pt y="4250" x="23051"/>
                  </a:cubicBezTo>
                  <a:lnTo>
                    <a:pt y="4771" x="23051"/>
                  </a:lnTo>
                  <a:lnTo>
                    <a:pt y="4771" x="23460"/>
                  </a:lnTo>
                  <a:lnTo>
                    <a:pt y="2812" x="23460"/>
                  </a:lnTo>
                  <a:cubicBezTo>
                    <a:pt y="2289" x="23460"/>
                    <a:pt y="1899" x="23371"/>
                    <a:pt y="1641" x="23193"/>
                  </a:cubicBezTo>
                  <a:cubicBezTo>
                    <a:pt y="1383" x="23016"/>
                    <a:pt y="1255" x="22747"/>
                    <a:pt y="1255" x="22387"/>
                  </a:cubicBezTo>
                  <a:close/>
                  <a:moveTo>
                    <a:pt y="1255" x="26638"/>
                  </a:moveTo>
                  <a:cubicBezTo>
                    <a:pt y="1255" x="26250"/>
                    <a:pt y="1415" x="25945"/>
                    <a:pt y="1736" x="25722"/>
                  </a:cubicBezTo>
                  <a:cubicBezTo>
                    <a:pt y="2057" x="25500"/>
                    <a:pt y="2497" x="25388"/>
                    <a:pt y="3057" x="25388"/>
                  </a:cubicBezTo>
                  <a:cubicBezTo>
                    <a:pt y="3609" x="25388"/>
                    <a:pt y="4048" x="25498"/>
                    <a:pt y="4373" x="25719"/>
                  </a:cubicBezTo>
                  <a:cubicBezTo>
                    <a:pt y="4698" x="25940"/>
                    <a:pt y="4860" x="26237"/>
                    <a:pt y="4860" x="26612"/>
                  </a:cubicBezTo>
                  <a:cubicBezTo>
                    <a:pt y="4860" x="26749"/>
                    <a:pt y="4842" x="26879"/>
                    <a:pt y="4805" x="27001"/>
                  </a:cubicBezTo>
                  <a:cubicBezTo>
                    <a:pt y="4768" x="27123"/>
                    <a:pt y="4713" x="27241"/>
                    <a:pt y="4639" x="27355"/>
                  </a:cubicBezTo>
                  <a:lnTo>
                    <a:pt y="4118" x="27355"/>
                  </a:lnTo>
                  <a:cubicBezTo>
                    <a:pt y="4206" x="27240"/>
                    <a:pt y="4272" x="27124"/>
                    <a:pt y="4316" x="27008"/>
                  </a:cubicBezTo>
                  <a:cubicBezTo>
                    <a:pt y="4360" x="26892"/>
                    <a:pt y="4382" x="26774"/>
                    <a:pt y="4382" x="26656"/>
                  </a:cubicBezTo>
                  <a:cubicBezTo>
                    <a:pt y="4382" x="26391"/>
                    <a:pt y="4266" x="26185"/>
                    <a:pt y="4034" x="26039"/>
                  </a:cubicBezTo>
                  <a:cubicBezTo>
                    <a:pt y="3802" x="25892"/>
                    <a:pt y="3476" x="25819"/>
                    <a:pt y="3057" x="25819"/>
                  </a:cubicBezTo>
                  <a:cubicBezTo>
                    <a:pt y="2638" x="25819"/>
                    <a:pt y="2313" x="25892"/>
                    <a:pt y="2081" x="26039"/>
                  </a:cubicBezTo>
                  <a:cubicBezTo>
                    <a:pt y="1849" x="26185"/>
                    <a:pt y="1733" x="26391"/>
                    <a:pt y="1733" x="26656"/>
                  </a:cubicBezTo>
                  <a:cubicBezTo>
                    <a:pt y="1733" x="26774"/>
                    <a:pt y="1755" x="26892"/>
                    <a:pt y="1799" x="27008"/>
                  </a:cubicBezTo>
                  <a:cubicBezTo>
                    <a:pt y="1843" x="27124"/>
                    <a:pt y="1909" x="27240"/>
                    <a:pt y="1997" x="27355"/>
                  </a:cubicBezTo>
                  <a:lnTo>
                    <a:pt y="1469" x="27355"/>
                  </a:lnTo>
                  <a:cubicBezTo>
                    <a:pt y="1398" x="27243"/>
                    <a:pt y="1344" x="27127"/>
                    <a:pt y="1308" x="27007"/>
                  </a:cubicBezTo>
                  <a:cubicBezTo>
                    <a:pt y="1273" x="26887"/>
                    <a:pt y="1255" x="26764"/>
                    <a:pt y="1255" x="26638"/>
                  </a:cubicBezTo>
                  <a:close/>
                  <a:moveTo>
                    <a:pt y="1338" x="28024"/>
                  </a:moveTo>
                  <a:lnTo>
                    <a:pt y="3416" x="28024"/>
                  </a:lnTo>
                  <a:cubicBezTo>
                    <a:pt y="3888" x="28024"/>
                    <a:pt y="4247" x="28098"/>
                    <a:pt y="4492" x="28246"/>
                  </a:cubicBezTo>
                  <a:cubicBezTo>
                    <a:pt y="4738" x="28394"/>
                    <a:pt y="4860" x="28611"/>
                    <a:pt y="4860" x="28896"/>
                  </a:cubicBezTo>
                  <a:cubicBezTo>
                    <a:pt y="4860" x="29069"/>
                    <a:pt y="4810" x="29221"/>
                    <a:pt y="4708" x="29352"/>
                  </a:cubicBezTo>
                  <a:cubicBezTo>
                    <a:pt y="4607" x="29483"/>
                    <a:pt y="4452" x="29599"/>
                    <a:pt y="4244" x="29698"/>
                  </a:cubicBezTo>
                  <a:lnTo>
                    <a:pt y="4771" x="29698"/>
                  </a:lnTo>
                  <a:lnTo>
                    <a:pt y="4771" x="30106"/>
                  </a:lnTo>
                  <a:lnTo>
                    <a:pt y="1338" x="30106"/>
                  </a:lnTo>
                  <a:lnTo>
                    <a:pt y="1338" x="29698"/>
                  </a:lnTo>
                  <a:lnTo>
                    <a:pt y="3284" x="29698"/>
                  </a:lnTo>
                  <a:cubicBezTo>
                    <a:pt y="3620" x="29698"/>
                    <a:pt y="3884" x="29634"/>
                    <a:pt y="4078" x="29506"/>
                  </a:cubicBezTo>
                  <a:cubicBezTo>
                    <a:pt y="4273" x="29378"/>
                    <a:pt y="4370" x="29203"/>
                    <a:pt y="4370" x="28983"/>
                  </a:cubicBezTo>
                  <a:cubicBezTo>
                    <a:pt y="4370" x="28799"/>
                    <a:pt y="4288" x="28662"/>
                    <a:pt y="4126" x="28570"/>
                  </a:cubicBezTo>
                  <a:cubicBezTo>
                    <a:pt y="3963" x="28478"/>
                    <a:pt y="3720" x="28432"/>
                    <a:pt y="3395" x="28432"/>
                  </a:cubicBezTo>
                  <a:lnTo>
                    <a:pt y="1338" x="28432"/>
                  </a:lnTo>
                  <a:close/>
                  <a:moveTo>
                    <a:pt y="1255" x="33084"/>
                  </a:moveTo>
                  <a:cubicBezTo>
                    <a:pt y="1255" x="32951"/>
                    <a:pt y="1275" x="32814"/>
                    <a:pt y="1315" x="32674"/>
                  </a:cubicBezTo>
                  <a:cubicBezTo>
                    <a:pt y="1354" x="32533"/>
                    <a:pt y="1414" x="32388"/>
                    <a:pt y="1494" x="32238"/>
                  </a:cubicBezTo>
                  <a:lnTo>
                    <a:pt y="2015" x="32238"/>
                  </a:lnTo>
                  <a:cubicBezTo>
                    <a:pt y="1921" x="32363"/>
                    <a:pt y="1851" x="32492"/>
                    <a:pt y="1804" x="32627"/>
                  </a:cubicBezTo>
                  <a:cubicBezTo>
                    <a:pt y="1757" x="32762"/>
                    <a:pt y="1733" x="32900"/>
                    <a:pt y="1733" x="33042"/>
                  </a:cubicBezTo>
                  <a:cubicBezTo>
                    <a:pt y="1733" x="33266"/>
                    <a:pt y="1804" x="33439"/>
                    <a:pt y="1946" x="33563"/>
                  </a:cubicBezTo>
                  <a:cubicBezTo>
                    <a:pt y="2088" x="33686"/>
                    <a:pt y="2289" x="33748"/>
                    <a:pt y="2549" x="33748"/>
                  </a:cubicBezTo>
                  <a:lnTo>
                    <a:pt y="2604" x="33748"/>
                  </a:lnTo>
                  <a:lnTo>
                    <a:pt y="2604" x="33175"/>
                  </a:lnTo>
                  <a:cubicBezTo>
                    <a:pt y="2604" x="32804"/>
                    <a:pt y="2702" x="32524"/>
                    <a:pt y="2898" x="32337"/>
                  </a:cubicBezTo>
                  <a:cubicBezTo>
                    <a:pt y="3094" x="32150"/>
                    <a:pt y="3386" x="32056"/>
                    <a:pt y="3772" x="32056"/>
                  </a:cubicBezTo>
                  <a:cubicBezTo>
                    <a:pt y="4103" x="32056"/>
                    <a:pt y="4367" x="32131"/>
                    <a:pt y="4564" x="32282"/>
                  </a:cubicBezTo>
                  <a:cubicBezTo>
                    <a:pt y="4762" x="32432"/>
                    <a:pt y="4860" x="32634"/>
                    <a:pt y="4860" x="32889"/>
                  </a:cubicBezTo>
                  <a:cubicBezTo>
                    <a:pt y="4860" x="33090"/>
                    <a:pt y="4811" x="33261"/>
                    <a:pt y="4712" x="33400"/>
                  </a:cubicBezTo>
                  <a:cubicBezTo>
                    <a:pt y="4612" x="33539"/>
                    <a:pt y="4459" x="33655"/>
                    <a:pt y="4250" x="33748"/>
                  </a:cubicBezTo>
                  <a:lnTo>
                    <a:pt y="4771" x="33748"/>
                  </a:lnTo>
                  <a:lnTo>
                    <a:pt y="4771" x="34157"/>
                  </a:lnTo>
                  <a:lnTo>
                    <a:pt y="2812" x="34157"/>
                  </a:lnTo>
                  <a:cubicBezTo>
                    <a:pt y="2289" x="34157"/>
                    <a:pt y="1899" x="34068"/>
                    <a:pt y="1641" x="33890"/>
                  </a:cubicBezTo>
                  <a:cubicBezTo>
                    <a:pt y="1383" x="33713"/>
                    <a:pt y="1255" x="33444"/>
                    <a:pt y="1255" x="33084"/>
                  </a:cubicBezTo>
                  <a:close/>
                  <a:moveTo>
                    <a:pt y="1255" x="39009"/>
                  </a:moveTo>
                  <a:cubicBezTo>
                    <a:pt y="1255" x="38653"/>
                    <a:pt y="1414" x="38373"/>
                    <a:pt y="1733" x="38171"/>
                  </a:cubicBezTo>
                  <a:cubicBezTo>
                    <a:pt y="2052" x="37969"/>
                    <a:pt y="2493" x="37868"/>
                    <a:pt y="3057" x="37868"/>
                  </a:cubicBezTo>
                  <a:cubicBezTo>
                    <a:pt y="3620" x="37868"/>
                    <a:pt y="4061" x="37969"/>
                    <a:pt y="4380" x="38171"/>
                  </a:cubicBezTo>
                  <a:cubicBezTo>
                    <a:pt y="4700" x="38373"/>
                    <a:pt y="4860" x="38653"/>
                    <a:pt y="4860" x="39009"/>
                  </a:cubicBezTo>
                  <a:cubicBezTo>
                    <a:pt y="4860" x="39365"/>
                    <a:pt y="4700" x="39644"/>
                    <a:pt y="4380" x="39846"/>
                  </a:cubicBezTo>
                  <a:cubicBezTo>
                    <a:pt y="4061" x="40049"/>
                    <a:pt y="3620" x="40151"/>
                    <a:pt y="3057" x="40151"/>
                  </a:cubicBezTo>
                  <a:cubicBezTo>
                    <a:pt y="2493" x="40151"/>
                    <a:pt y="2052" x="40049"/>
                    <a:pt y="1733" x="39846"/>
                  </a:cubicBezTo>
                  <a:cubicBezTo>
                    <a:pt y="1414" x="39644"/>
                    <a:pt y="1255" x="39365"/>
                    <a:pt y="1255" x="39009"/>
                  </a:cubicBezTo>
                  <a:close/>
                  <a:moveTo>
                    <a:pt y="1255" x="47210"/>
                  </a:moveTo>
                  <a:cubicBezTo>
                    <a:pt y="1255" x="46905"/>
                    <a:pt y="1343" x="46670"/>
                    <a:pt y="1518" x="46504"/>
                  </a:cubicBezTo>
                  <a:cubicBezTo>
                    <a:pt y="1694" x="46338"/>
                    <a:pt y="1944" x="46255"/>
                    <a:pt y="2266" x="46255"/>
                  </a:cubicBezTo>
                  <a:cubicBezTo>
                    <a:pt y="2532" x="46255"/>
                    <a:pt y="2741" x="46312"/>
                    <a:pt y="2893" x="46424"/>
                  </a:cubicBezTo>
                  <a:cubicBezTo>
                    <a:pt y="3046" x="46537"/>
                    <a:pt y="3159" x="46720"/>
                    <a:pt y="3232" x="46973"/>
                  </a:cubicBezTo>
                  <a:lnTo>
                    <a:pt y="3278" x="47115"/>
                  </a:lnTo>
                  <a:cubicBezTo>
                    <a:pt y="3354" x="47368"/>
                    <a:pt y="3433" x="47532"/>
                    <a:pt y="3514" x="47607"/>
                  </a:cubicBezTo>
                  <a:cubicBezTo>
                    <a:pt y="3596" x="47681"/>
                    <a:pt y="3714" x="47719"/>
                    <a:pt y="3867" x="47719"/>
                  </a:cubicBezTo>
                  <a:cubicBezTo>
                    <a:pt y="4032" x="47719"/>
                    <a:pt y="4161" x="47667"/>
                    <a:pt y="4252" x="47563"/>
                  </a:cubicBezTo>
                  <a:cubicBezTo>
                    <a:pt y="4343" x="47460"/>
                    <a:pt y="4388" x="47312"/>
                    <a:pt y="4388" x="47119"/>
                  </a:cubicBezTo>
                  <a:cubicBezTo>
                    <a:pt y="4388" x="46976"/>
                    <a:pt y="4361" x="46831"/>
                    <a:pt y="4307" x="46684"/>
                  </a:cubicBezTo>
                  <a:cubicBezTo>
                    <a:pt y="4253" x="46537"/>
                    <a:pt y="4171" x="46389"/>
                    <a:pt y="4063" x="46238"/>
                  </a:cubicBezTo>
                  <a:lnTo>
                    <a:pt y="4646" x="46238"/>
                  </a:lnTo>
                  <a:cubicBezTo>
                    <a:pt y="4717" x="46398"/>
                    <a:pt y="4771" x="46550"/>
                    <a:pt y="4807" x="46694"/>
                  </a:cubicBezTo>
                  <a:cubicBezTo>
                    <a:pt y="4842" x="46838"/>
                    <a:pt y="4860" x="46977"/>
                    <a:pt y="4860" x="47110"/>
                  </a:cubicBezTo>
                  <a:cubicBezTo>
                    <a:pt y="4860" x="47430"/>
                    <a:pt y="4767" x="47681"/>
                    <a:pt y="4581" x="47864"/>
                  </a:cubicBezTo>
                  <a:cubicBezTo>
                    <a:pt y="4395" x="48047"/>
                    <a:pt y="4143" x="48138"/>
                    <a:pt y="3824" x="48138"/>
                  </a:cubicBezTo>
                  <a:cubicBezTo>
                    <a:pt y="3544" x="48138"/>
                    <a:pt y="3326" x="48077"/>
                    <a:pt y="3169" x="47955"/>
                  </a:cubicBezTo>
                  <a:cubicBezTo>
                    <a:pt y="3013" x="47833"/>
                    <a:pt y="2892" x="47627"/>
                    <a:pt y="2806" x="47337"/>
                  </a:cubicBezTo>
                  <a:lnTo>
                    <a:pt y="2763" x="47197"/>
                  </a:lnTo>
                  <a:cubicBezTo>
                    <a:pt y="2696" x="46978"/>
                    <a:pt y="2625" x="46832"/>
                    <a:pt y="2550" x="46759"/>
                  </a:cubicBezTo>
                  <a:cubicBezTo>
                    <a:pt y="2475" x="46687"/>
                    <a:pt y="2373" x="46651"/>
                    <a:pt y="2242" x="46651"/>
                  </a:cubicBezTo>
                  <a:cubicBezTo>
                    <a:pt y="2070" x="46651"/>
                    <a:pt y="1941" x="46701"/>
                    <a:pt y="1856" x="46803"/>
                  </a:cubicBezTo>
                  <a:cubicBezTo>
                    <a:pt y="1770" x="46904"/>
                    <a:pt y="1727" x="47056"/>
                    <a:pt y="1727" x="47259"/>
                  </a:cubicBezTo>
                  <a:cubicBezTo>
                    <a:pt y="1727" x="47392"/>
                    <a:pt y="1747" x="47521"/>
                    <a:pt y="1788" x="47645"/>
                  </a:cubicBezTo>
                  <a:cubicBezTo>
                    <a:pt y="1829" x="47770"/>
                    <a:pt y="1890" x="47890"/>
                    <a:pt y="1972" x="48005"/>
                  </a:cubicBezTo>
                  <a:lnTo>
                    <a:pt y="1439" x="48005"/>
                  </a:lnTo>
                  <a:cubicBezTo>
                    <a:pt y="1377" x="47893"/>
                    <a:pt y="1331" x="47770"/>
                    <a:pt y="1301" x="47637"/>
                  </a:cubicBezTo>
                  <a:cubicBezTo>
                    <a:pt y="1270" x="47503"/>
                    <a:pt y="1255" x="47361"/>
                    <a:pt y="1255" x="47210"/>
                  </a:cubicBezTo>
                  <a:close/>
                  <a:moveTo>
                    <a:pt y="1255" x="51025"/>
                  </a:moveTo>
                  <a:cubicBezTo>
                    <a:pt y="1255" x="50720"/>
                    <a:pt y="1343" x="50485"/>
                    <a:pt y="1518" x="50319"/>
                  </a:cubicBezTo>
                  <a:cubicBezTo>
                    <a:pt y="1694" x="50153"/>
                    <a:pt y="1944" x="50070"/>
                    <a:pt y="2266" x="50070"/>
                  </a:cubicBezTo>
                  <a:cubicBezTo>
                    <a:pt y="2532" x="50070"/>
                    <a:pt y="2741" x="50127"/>
                    <a:pt y="2893" x="50239"/>
                  </a:cubicBezTo>
                  <a:cubicBezTo>
                    <a:pt y="3046" x="50352"/>
                    <a:pt y="3159" x="50535"/>
                    <a:pt y="3232" x="50788"/>
                  </a:cubicBezTo>
                  <a:lnTo>
                    <a:pt y="3278" x="50930"/>
                  </a:lnTo>
                  <a:cubicBezTo>
                    <a:pt y="3354" x="51183"/>
                    <a:pt y="3433" x="51347"/>
                    <a:pt y="3514" x="51422"/>
                  </a:cubicBezTo>
                  <a:cubicBezTo>
                    <a:pt y="3596" x="51496"/>
                    <a:pt y="3714" x="51534"/>
                    <a:pt y="3867" x="51534"/>
                  </a:cubicBezTo>
                  <a:cubicBezTo>
                    <a:pt y="4032" x="51534"/>
                    <a:pt y="4161" x="51482"/>
                    <a:pt y="4252" x="51378"/>
                  </a:cubicBezTo>
                  <a:cubicBezTo>
                    <a:pt y="4343" x="51275"/>
                    <a:pt y="4388" x="51127"/>
                    <a:pt y="4388" x="50934"/>
                  </a:cubicBezTo>
                  <a:cubicBezTo>
                    <a:pt y="4388" x="50791"/>
                    <a:pt y="4361" x="50646"/>
                    <a:pt y="4307" x="50499"/>
                  </a:cubicBezTo>
                  <a:cubicBezTo>
                    <a:pt y="4253" x="50352"/>
                    <a:pt y="4171" x="50204"/>
                    <a:pt y="4063" x="50053"/>
                  </a:cubicBezTo>
                  <a:lnTo>
                    <a:pt y="4646" x="50053"/>
                  </a:lnTo>
                  <a:cubicBezTo>
                    <a:pt y="4717" x="50213"/>
                    <a:pt y="4771" x="50365"/>
                    <a:pt y="4807" x="50509"/>
                  </a:cubicBezTo>
                  <a:cubicBezTo>
                    <a:pt y="4842" x="50653"/>
                    <a:pt y="4860" x="50792"/>
                    <a:pt y="4860" x="50925"/>
                  </a:cubicBezTo>
                  <a:cubicBezTo>
                    <a:pt y="4860" x="51245"/>
                    <a:pt y="4767" x="51496"/>
                    <a:pt y="4581" x="51679"/>
                  </a:cubicBezTo>
                  <a:cubicBezTo>
                    <a:pt y="4395" x="51862"/>
                    <a:pt y="4143" x="51953"/>
                    <a:pt y="3824" x="51953"/>
                  </a:cubicBezTo>
                  <a:cubicBezTo>
                    <a:pt y="3544" x="51953"/>
                    <a:pt y="3326" x="51892"/>
                    <a:pt y="3169" x="51770"/>
                  </a:cubicBezTo>
                  <a:cubicBezTo>
                    <a:pt y="3013" x="51648"/>
                    <a:pt y="2892" x="51442"/>
                    <a:pt y="2806" x="51152"/>
                  </a:cubicBezTo>
                  <a:lnTo>
                    <a:pt y="2763" x="51012"/>
                  </a:lnTo>
                  <a:cubicBezTo>
                    <a:pt y="2696" x="50793"/>
                    <a:pt y="2625" x="50647"/>
                    <a:pt y="2550" x="50574"/>
                  </a:cubicBezTo>
                  <a:cubicBezTo>
                    <a:pt y="2475" x="50502"/>
                    <a:pt y="2373" x="50466"/>
                    <a:pt y="2242" x="50466"/>
                  </a:cubicBezTo>
                  <a:cubicBezTo>
                    <a:pt y="2070" x="50466"/>
                    <a:pt y="1941" x="50516"/>
                    <a:pt y="1856" x="50618"/>
                  </a:cubicBezTo>
                  <a:cubicBezTo>
                    <a:pt y="1770" x="50719"/>
                    <a:pt y="1727" x="50871"/>
                    <a:pt y="1727" x="51074"/>
                  </a:cubicBezTo>
                  <a:cubicBezTo>
                    <a:pt y="1727" x="51207"/>
                    <a:pt y="1747" x="51336"/>
                    <a:pt y="1788" x="51460"/>
                  </a:cubicBezTo>
                  <a:cubicBezTo>
                    <a:pt y="1829" x="51585"/>
                    <a:pt y="1890" x="51705"/>
                    <a:pt y="1972" x="51820"/>
                  </a:cubicBezTo>
                  <a:lnTo>
                    <a:pt y="1439" x="51820"/>
                  </a:lnTo>
                  <a:cubicBezTo>
                    <a:pt y="1377" x="51708"/>
                    <a:pt y="1331" x="51585"/>
                    <a:pt y="1301" x="51452"/>
                  </a:cubicBezTo>
                  <a:cubicBezTo>
                    <a:pt y="1270" x="51318"/>
                    <a:pt y="1255" x="51176"/>
                    <a:pt y="1255" x="51025"/>
                  </a:cubicBezTo>
                  <a:close/>
                  <a:moveTo>
                    <a:pt y="1255" x="56532"/>
                  </a:moveTo>
                  <a:cubicBezTo>
                    <a:pt y="1255" x="56159"/>
                    <a:pt y="1420" x="55863"/>
                    <a:pt y="1750" x="55643"/>
                  </a:cubicBezTo>
                  <a:cubicBezTo>
                    <a:pt y="2080" x="55423"/>
                    <a:pt y="2526" x="55313"/>
                    <a:pt y="3088" x="55313"/>
                  </a:cubicBezTo>
                  <a:cubicBezTo>
                    <a:pt y="3632" x="55313"/>
                    <a:pt y="4063" x="55429"/>
                    <a:pt y="4382" x="55661"/>
                  </a:cubicBezTo>
                  <a:cubicBezTo>
                    <a:pt y="4701" x="55892"/>
                    <a:pt y="4860" x="56206"/>
                    <a:pt y="4860" x="56603"/>
                  </a:cubicBezTo>
                  <a:cubicBezTo>
                    <a:pt y="4860" x="56762"/>
                    <a:pt y="4838" x="56918"/>
                    <a:pt y="4793" x="57072"/>
                  </a:cubicBezTo>
                  <a:cubicBezTo>
                    <a:pt y="4748" x="57226"/>
                    <a:pt y="4682" x="57376"/>
                    <a:pt y="4597" x="57522"/>
                  </a:cubicBezTo>
                  <a:lnTo>
                    <a:pt y="4063" x="57522"/>
                  </a:lnTo>
                  <a:cubicBezTo>
                    <a:pt y="4169" x="57377"/>
                    <a:pt y="4249" x="57231"/>
                    <a:pt y="4302" x="57084"/>
                  </a:cubicBezTo>
                  <a:cubicBezTo>
                    <a:pt y="4355" x="56937"/>
                    <a:pt y="4382" x="56784"/>
                    <a:pt y="4382" x="56628"/>
                  </a:cubicBezTo>
                  <a:cubicBezTo>
                    <a:pt y="4382" x="56357"/>
                    <a:pt y="4280" x="56145"/>
                    <a:pt y="4077" x="55994"/>
                  </a:cubicBezTo>
                  <a:cubicBezTo>
                    <a:pt y="3874" x="55842"/>
                    <a:pt y="3578" x="55757"/>
                    <a:pt y="3189" x="55739"/>
                  </a:cubicBezTo>
                  <a:lnTo>
                    <a:pt y="3189" x="57618"/>
                  </a:lnTo>
                  <a:lnTo>
                    <a:pt y="2913" x="57618"/>
                  </a:lnTo>
                  <a:cubicBezTo>
                    <a:pt y="2402" x="57618"/>
                    <a:pt y="1998" x="57521"/>
                    <a:pt y="1701" x="57326"/>
                  </a:cubicBezTo>
                  <a:cubicBezTo>
                    <a:pt y="1403" x="57131"/>
                    <a:pt y="1255" x="56867"/>
                    <a:pt y="1255" x="56532"/>
                  </a:cubicBezTo>
                  <a:close/>
                  <a:moveTo>
                    <a:pt y="1255" x="59361"/>
                  </a:moveTo>
                  <a:cubicBezTo>
                    <a:pt y="1255" x="58973"/>
                    <a:pt y="1415" x="58668"/>
                    <a:pt y="1736" x="58445"/>
                  </a:cubicBezTo>
                  <a:cubicBezTo>
                    <a:pt y="2057" x="58223"/>
                    <a:pt y="2497" x="58111"/>
                    <a:pt y="3057" x="58111"/>
                  </a:cubicBezTo>
                  <a:cubicBezTo>
                    <a:pt y="3609" x="58111"/>
                    <a:pt y="4048" x="58221"/>
                    <a:pt y="4373" x="58442"/>
                  </a:cubicBezTo>
                  <a:cubicBezTo>
                    <a:pt y="4698" x="58663"/>
                    <a:pt y="4860" x="58960"/>
                    <a:pt y="4860" x="59335"/>
                  </a:cubicBezTo>
                  <a:cubicBezTo>
                    <a:pt y="4860" x="59472"/>
                    <a:pt y="4842" x="59602"/>
                    <a:pt y="4805" x="59724"/>
                  </a:cubicBezTo>
                  <a:cubicBezTo>
                    <a:pt y="4768" x="59846"/>
                    <a:pt y="4713" x="59964"/>
                    <a:pt y="4639" x="60078"/>
                  </a:cubicBezTo>
                  <a:lnTo>
                    <a:pt y="4118" x="60078"/>
                  </a:lnTo>
                  <a:cubicBezTo>
                    <a:pt y="4206" x="59963"/>
                    <a:pt y="4272" x="59847"/>
                    <a:pt y="4316" x="59731"/>
                  </a:cubicBezTo>
                  <a:cubicBezTo>
                    <a:pt y="4360" x="59615"/>
                    <a:pt y="4382" x="59497"/>
                    <a:pt y="4382" x="59379"/>
                  </a:cubicBezTo>
                  <a:cubicBezTo>
                    <a:pt y="4382" x="59114"/>
                    <a:pt y="4266" x="58908"/>
                    <a:pt y="4034" x="58762"/>
                  </a:cubicBezTo>
                  <a:cubicBezTo>
                    <a:pt y="3802" x="58615"/>
                    <a:pt y="3476" x="58542"/>
                    <a:pt y="3057" x="58542"/>
                  </a:cubicBezTo>
                  <a:cubicBezTo>
                    <a:pt y="2638" x="58542"/>
                    <a:pt y="2313" x="58615"/>
                    <a:pt y="2081" x="58762"/>
                  </a:cubicBezTo>
                  <a:cubicBezTo>
                    <a:pt y="1849" x="58908"/>
                    <a:pt y="1733" x="59114"/>
                    <a:pt y="1733" x="59379"/>
                  </a:cubicBezTo>
                  <a:cubicBezTo>
                    <a:pt y="1733" x="59497"/>
                    <a:pt y="1755" x="59615"/>
                    <a:pt y="1799" x="59731"/>
                  </a:cubicBezTo>
                  <a:cubicBezTo>
                    <a:pt y="1843" x="59847"/>
                    <a:pt y="1909" x="59963"/>
                    <a:pt y="1997" x="60078"/>
                  </a:cubicBezTo>
                  <a:lnTo>
                    <a:pt y="1469" x="60078"/>
                  </a:lnTo>
                  <a:cubicBezTo>
                    <a:pt y="1398" x="59966"/>
                    <a:pt y="1344" x="59850"/>
                    <a:pt y="1308" x="59730"/>
                  </a:cubicBezTo>
                  <a:cubicBezTo>
                    <a:pt y="1273" x="59610"/>
                    <a:pt y="1255" x="59487"/>
                    <a:pt y="1255" x="59361"/>
                  </a:cubicBezTo>
                  <a:close/>
                  <a:moveTo>
                    <a:pt y="1255" x="65959"/>
                  </a:moveTo>
                  <a:cubicBezTo>
                    <a:pt y="1255" x="65586"/>
                    <a:pt y="1420" x="65290"/>
                    <a:pt y="1750" x="65070"/>
                  </a:cubicBezTo>
                  <a:cubicBezTo>
                    <a:pt y="2080" x="64850"/>
                    <a:pt y="2526" x="64740"/>
                    <a:pt y="3088" x="64740"/>
                  </a:cubicBezTo>
                  <a:cubicBezTo>
                    <a:pt y="3632" x="64740"/>
                    <a:pt y="4063" x="64856"/>
                    <a:pt y="4382" x="65088"/>
                  </a:cubicBezTo>
                  <a:cubicBezTo>
                    <a:pt y="4701" x="65319"/>
                    <a:pt y="4860" x="65633"/>
                    <a:pt y="4860" x="66030"/>
                  </a:cubicBezTo>
                  <a:cubicBezTo>
                    <a:pt y="4860" x="66189"/>
                    <a:pt y="4838" x="66345"/>
                    <a:pt y="4793" x="66499"/>
                  </a:cubicBezTo>
                  <a:cubicBezTo>
                    <a:pt y="4748" x="66653"/>
                    <a:pt y="4682" x="66803"/>
                    <a:pt y="4597" x="66949"/>
                  </a:cubicBezTo>
                  <a:lnTo>
                    <a:pt y="4063" x="66949"/>
                  </a:lnTo>
                  <a:cubicBezTo>
                    <a:pt y="4169" x="66804"/>
                    <a:pt y="4249" x="66658"/>
                    <a:pt y="4302" x="66511"/>
                  </a:cubicBezTo>
                  <a:cubicBezTo>
                    <a:pt y="4355" x="66364"/>
                    <a:pt y="4382" x="66211"/>
                    <a:pt y="4382" x="66055"/>
                  </a:cubicBezTo>
                  <a:cubicBezTo>
                    <a:pt y="4382" x="65784"/>
                    <a:pt y="4280" x="65572"/>
                    <a:pt y="4077" x="65421"/>
                  </a:cubicBezTo>
                  <a:cubicBezTo>
                    <a:pt y="3874" x="65269"/>
                    <a:pt y="3578" x="65184"/>
                    <a:pt y="3189" x="65166"/>
                  </a:cubicBezTo>
                  <a:lnTo>
                    <a:pt y="3189" x="67045"/>
                  </a:lnTo>
                  <a:lnTo>
                    <a:pt y="2913" x="67045"/>
                  </a:lnTo>
                  <a:cubicBezTo>
                    <a:pt y="2402" x="67045"/>
                    <a:pt y="1998" x="66948"/>
                    <a:pt y="1701" x="66753"/>
                  </a:cubicBezTo>
                  <a:cubicBezTo>
                    <a:pt y="1403" x="66558"/>
                    <a:pt y="1255" x="66294"/>
                    <a:pt y="1255" x="65959"/>
                  </a:cubicBezTo>
                  <a:close/>
                  <a:moveTo>
                    <a:pt y="1" x="69352"/>
                  </a:moveTo>
                  <a:lnTo>
                    <a:pt y="1859" x="69352"/>
                  </a:lnTo>
                  <a:cubicBezTo>
                    <a:pt y="1654" x="69266"/>
                    <a:pt y="1503" x="69158"/>
                    <a:pt y="1403" x="69027"/>
                  </a:cubicBezTo>
                  <a:cubicBezTo>
                    <a:pt y="1304" x="68896"/>
                    <a:pt y="1255" x="68739"/>
                    <a:pt y="1255" x="68555"/>
                  </a:cubicBezTo>
                  <a:cubicBezTo>
                    <a:pt y="1255" x="68255"/>
                    <a:pt y="1420" x="68010"/>
                    <a:pt y="1751" x="67821"/>
                  </a:cubicBezTo>
                  <a:cubicBezTo>
                    <a:pt y="2083" x="67633"/>
                    <a:pt y="2518" x="67538"/>
                    <a:pt y="3057" x="67538"/>
                  </a:cubicBezTo>
                  <a:cubicBezTo>
                    <a:pt y="3597" x="67538"/>
                    <a:pt y="4032" x="67633"/>
                    <a:pt y="4364" x="67821"/>
                  </a:cubicBezTo>
                  <a:cubicBezTo>
                    <a:pt y="4695" x="68010"/>
                    <a:pt y="4860" x="68255"/>
                    <a:pt y="4860" x="68555"/>
                  </a:cubicBezTo>
                  <a:cubicBezTo>
                    <a:pt y="4860" x="68739"/>
                    <a:pt y="4811" x="68896"/>
                    <a:pt y="4712" x="69027"/>
                  </a:cubicBezTo>
                  <a:cubicBezTo>
                    <a:pt y="4612" x="69158"/>
                    <a:pt y="4461" x="69266"/>
                    <a:pt y="4256" x="69352"/>
                  </a:cubicBezTo>
                  <a:lnTo>
                    <a:pt y="4771" x="69352"/>
                  </a:lnTo>
                  <a:lnTo>
                    <a:pt y="4771" x="69761"/>
                  </a:lnTo>
                  <a:lnTo>
                    <a:pt y="1" x="69761"/>
                  </a:lnTo>
                  <a:close/>
                  <a:moveTo>
                    <a:pt y="1255" x="78177"/>
                  </a:moveTo>
                  <a:cubicBezTo>
                    <a:pt y="1255" x="77821"/>
                    <a:pt y="1414" x="77541"/>
                    <a:pt y="1733" x="77339"/>
                  </a:cubicBezTo>
                  <a:cubicBezTo>
                    <a:pt y="2052" x="77137"/>
                    <a:pt y="2493" x="77036"/>
                    <a:pt y="3057" x="77036"/>
                  </a:cubicBezTo>
                  <a:cubicBezTo>
                    <a:pt y="3620" x="77036"/>
                    <a:pt y="4061" x="77137"/>
                    <a:pt y="4380" x="77339"/>
                  </a:cubicBezTo>
                  <a:cubicBezTo>
                    <a:pt y="4700" x="77541"/>
                    <a:pt y="4860" x="77821"/>
                    <a:pt y="4860" x="78177"/>
                  </a:cubicBezTo>
                  <a:cubicBezTo>
                    <a:pt y="4860" x="78533"/>
                    <a:pt y="4700" x="78812"/>
                    <a:pt y="4380" x="79014"/>
                  </a:cubicBezTo>
                  <a:cubicBezTo>
                    <a:pt y="4061" x="79217"/>
                    <a:pt y="3620" x="79319"/>
                    <a:pt y="3057" x="79319"/>
                  </a:cubicBezTo>
                  <a:cubicBezTo>
                    <a:pt y="2493" x="79319"/>
                    <a:pt y="2052" x="79217"/>
                    <a:pt y="1733" x="79014"/>
                  </a:cubicBezTo>
                  <a:cubicBezTo>
                    <a:pt y="1414" x="78812"/>
                    <a:pt y="1255" x="78533"/>
                    <a:pt y="1255" x="78177"/>
                  </a:cubicBezTo>
                  <a:close/>
                  <a:moveTo>
                    <a:pt y="1255" x="86817"/>
                  </a:moveTo>
                  <a:cubicBezTo>
                    <a:pt y="1255" x="86684"/>
                    <a:pt y="1275" x="86547"/>
                    <a:pt y="1315" x="86407"/>
                  </a:cubicBezTo>
                  <a:cubicBezTo>
                    <a:pt y="1354" x="86266"/>
                    <a:pt y="1414" x="86121"/>
                    <a:pt y="1494" x="85971"/>
                  </a:cubicBezTo>
                  <a:lnTo>
                    <a:pt y="2015" x="85971"/>
                  </a:lnTo>
                  <a:cubicBezTo>
                    <a:pt y="1921" x="86096"/>
                    <a:pt y="1851" x="86225"/>
                    <a:pt y="1804" x="86360"/>
                  </a:cubicBezTo>
                  <a:cubicBezTo>
                    <a:pt y="1757" x="86495"/>
                    <a:pt y="1733" x="86633"/>
                    <a:pt y="1733" x="86775"/>
                  </a:cubicBezTo>
                  <a:cubicBezTo>
                    <a:pt y="1733" x="86999"/>
                    <a:pt y="1804" x="87172"/>
                    <a:pt y="1946" x="87296"/>
                  </a:cubicBezTo>
                  <a:cubicBezTo>
                    <a:pt y="2088" x="87419"/>
                    <a:pt y="2289" x="87481"/>
                    <a:pt y="2549" x="87481"/>
                  </a:cubicBezTo>
                  <a:lnTo>
                    <a:pt y="2604" x="87481"/>
                  </a:lnTo>
                  <a:lnTo>
                    <a:pt y="2604" x="86908"/>
                  </a:lnTo>
                  <a:cubicBezTo>
                    <a:pt y="2604" x="86537"/>
                    <a:pt y="2702" x="86257"/>
                    <a:pt y="2898" x="86070"/>
                  </a:cubicBezTo>
                  <a:cubicBezTo>
                    <a:pt y="3094" x="85883"/>
                    <a:pt y="3386" x="85789"/>
                    <a:pt y="3772" x="85789"/>
                  </a:cubicBezTo>
                  <a:cubicBezTo>
                    <a:pt y="4103" x="85789"/>
                    <a:pt y="4367" x="85864"/>
                    <a:pt y="4564" x="86015"/>
                  </a:cubicBezTo>
                  <a:cubicBezTo>
                    <a:pt y="4762" x="86165"/>
                    <a:pt y="4860" x="86367"/>
                    <a:pt y="4860" x="86622"/>
                  </a:cubicBezTo>
                  <a:cubicBezTo>
                    <a:pt y="4860" x="86823"/>
                    <a:pt y="4811" x="86994"/>
                    <a:pt y="4712" x="87133"/>
                  </a:cubicBezTo>
                  <a:cubicBezTo>
                    <a:pt y="4612" x="87272"/>
                    <a:pt y="4459" x="87388"/>
                    <a:pt y="4250" x="87481"/>
                  </a:cubicBezTo>
                  <a:lnTo>
                    <a:pt y="4771" x="87481"/>
                  </a:lnTo>
                  <a:lnTo>
                    <a:pt y="4771" x="87890"/>
                  </a:lnTo>
                  <a:lnTo>
                    <a:pt y="2812" x="87890"/>
                  </a:lnTo>
                  <a:cubicBezTo>
                    <a:pt y="2289" x="87890"/>
                    <a:pt y="1899" x="87801"/>
                    <a:pt y="1641" x="87623"/>
                  </a:cubicBezTo>
                  <a:cubicBezTo>
                    <a:pt y="1383" x="87446"/>
                    <a:pt y="1255" x="87177"/>
                    <a:pt y="1255" x="86817"/>
                  </a:cubicBezTo>
                  <a:close/>
                  <a:moveTo>
                    <a:pt y="1255" x="94266"/>
                  </a:moveTo>
                  <a:cubicBezTo>
                    <a:pt y="1255" x="93893"/>
                    <a:pt y="1420" x="93597"/>
                    <a:pt y="1750" x="93377"/>
                  </a:cubicBezTo>
                  <a:cubicBezTo>
                    <a:pt y="2080" x="93157"/>
                    <a:pt y="2526" x="93047"/>
                    <a:pt y="3088" x="93047"/>
                  </a:cubicBezTo>
                  <a:cubicBezTo>
                    <a:pt y="3632" x="93047"/>
                    <a:pt y="4063" x="93163"/>
                    <a:pt y="4382" x="93395"/>
                  </a:cubicBezTo>
                  <a:cubicBezTo>
                    <a:pt y="4701" x="93626"/>
                    <a:pt y="4860" x="93940"/>
                    <a:pt y="4860" x="94337"/>
                  </a:cubicBezTo>
                  <a:cubicBezTo>
                    <a:pt y="4860" x="94496"/>
                    <a:pt y="4838" x="94652"/>
                    <a:pt y="4793" x="94806"/>
                  </a:cubicBezTo>
                  <a:cubicBezTo>
                    <a:pt y="4748" x="94960"/>
                    <a:pt y="4682" x="95110"/>
                    <a:pt y="4597" x="95256"/>
                  </a:cubicBezTo>
                  <a:lnTo>
                    <a:pt y="4063" x="95256"/>
                  </a:lnTo>
                  <a:cubicBezTo>
                    <a:pt y="4169" x="95111"/>
                    <a:pt y="4249" x="94965"/>
                    <a:pt y="4302" x="94818"/>
                  </a:cubicBezTo>
                  <a:cubicBezTo>
                    <a:pt y="4355" x="94671"/>
                    <a:pt y="4382" x="94518"/>
                    <a:pt y="4382" x="94362"/>
                  </a:cubicBezTo>
                  <a:cubicBezTo>
                    <a:pt y="4382" x="94091"/>
                    <a:pt y="4280" x="93879"/>
                    <a:pt y="4077" x="93728"/>
                  </a:cubicBezTo>
                  <a:cubicBezTo>
                    <a:pt y="3874" x="93576"/>
                    <a:pt y="3578" x="93491"/>
                    <a:pt y="3189" x="93473"/>
                  </a:cubicBezTo>
                  <a:lnTo>
                    <a:pt y="3189" x="95352"/>
                  </a:lnTo>
                  <a:lnTo>
                    <a:pt y="2913" x="95352"/>
                  </a:lnTo>
                  <a:cubicBezTo>
                    <a:pt y="2402" x="95352"/>
                    <a:pt y="1998" x="95255"/>
                    <a:pt y="1701" x="95060"/>
                  </a:cubicBezTo>
                  <a:cubicBezTo>
                    <a:pt y="1403" x="94865"/>
                    <a:pt y="1255" x="94601"/>
                    <a:pt y="1255" x="94266"/>
                  </a:cubicBezTo>
                  <a:close/>
                  <a:moveTo>
                    <a:pt y="1255" x="96895"/>
                  </a:moveTo>
                  <a:cubicBezTo>
                    <a:pt y="1255" x="96762"/>
                    <a:pt y="1275" x="96625"/>
                    <a:pt y="1315" x="96485"/>
                  </a:cubicBezTo>
                  <a:cubicBezTo>
                    <a:pt y="1354" x="96344"/>
                    <a:pt y="1414" x="96199"/>
                    <a:pt y="1494" x="96049"/>
                  </a:cubicBezTo>
                  <a:lnTo>
                    <a:pt y="2015" x="96049"/>
                  </a:lnTo>
                  <a:cubicBezTo>
                    <a:pt y="1921" x="96174"/>
                    <a:pt y="1851" x="96303"/>
                    <a:pt y="1804" x="96438"/>
                  </a:cubicBezTo>
                  <a:cubicBezTo>
                    <a:pt y="1757" x="96573"/>
                    <a:pt y="1733" x="96711"/>
                    <a:pt y="1733" x="96853"/>
                  </a:cubicBezTo>
                  <a:cubicBezTo>
                    <a:pt y="1733" x="97077"/>
                    <a:pt y="1804" x="97250"/>
                    <a:pt y="1946" x="97374"/>
                  </a:cubicBezTo>
                  <a:cubicBezTo>
                    <a:pt y="2088" x="97497"/>
                    <a:pt y="2289" x="97559"/>
                    <a:pt y="2549" x="97559"/>
                  </a:cubicBezTo>
                  <a:lnTo>
                    <a:pt y="2604" x="97559"/>
                  </a:lnTo>
                  <a:lnTo>
                    <a:pt y="2604" x="96986"/>
                  </a:lnTo>
                  <a:cubicBezTo>
                    <a:pt y="2604" x="96615"/>
                    <a:pt y="2702" x="96335"/>
                    <a:pt y="2898" x="96148"/>
                  </a:cubicBezTo>
                  <a:cubicBezTo>
                    <a:pt y="3094" x="95961"/>
                    <a:pt y="3386" x="95867"/>
                    <a:pt y="3772" x="95867"/>
                  </a:cubicBezTo>
                  <a:cubicBezTo>
                    <a:pt y="4103" x="95867"/>
                    <a:pt y="4367" x="95942"/>
                    <a:pt y="4564" x="96093"/>
                  </a:cubicBezTo>
                  <a:cubicBezTo>
                    <a:pt y="4762" x="96243"/>
                    <a:pt y="4860" x="96445"/>
                    <a:pt y="4860" x="96700"/>
                  </a:cubicBezTo>
                  <a:cubicBezTo>
                    <a:pt y="4860" x="96901"/>
                    <a:pt y="4811" x="97072"/>
                    <a:pt y="4712" x="97211"/>
                  </a:cubicBezTo>
                  <a:cubicBezTo>
                    <a:pt y="4612" x="97350"/>
                    <a:pt y="4459" x="97466"/>
                    <a:pt y="4250" x="97559"/>
                  </a:cubicBezTo>
                  <a:lnTo>
                    <a:pt y="4771" x="97559"/>
                  </a:lnTo>
                  <a:lnTo>
                    <a:pt y="4771" x="97968"/>
                  </a:lnTo>
                  <a:lnTo>
                    <a:pt y="2812" x="97968"/>
                  </a:lnTo>
                  <a:cubicBezTo>
                    <a:pt y="2289" x="97968"/>
                    <a:pt y="1899" x="97879"/>
                    <a:pt y="1641" x="97701"/>
                  </a:cubicBezTo>
                  <a:cubicBezTo>
                    <a:pt y="1383" x="97524"/>
                    <a:pt y="1255" x="97255"/>
                    <a:pt y="1255" x="96895"/>
                  </a:cubicBezTo>
                  <a:close/>
                  <a:moveTo>
                    <a:pt y="1255" x="99600"/>
                  </a:moveTo>
                  <a:cubicBezTo>
                    <a:pt y="1255" x="99295"/>
                    <a:pt y="1343" x="99060"/>
                    <a:pt y="1518" x="98894"/>
                  </a:cubicBezTo>
                  <a:cubicBezTo>
                    <a:pt y="1694" x="98728"/>
                    <a:pt y="1944" x="98645"/>
                    <a:pt y="2266" x="98645"/>
                  </a:cubicBezTo>
                  <a:cubicBezTo>
                    <a:pt y="2532" x="98645"/>
                    <a:pt y="2741" x="98702"/>
                    <a:pt y="2893" x="98814"/>
                  </a:cubicBezTo>
                  <a:cubicBezTo>
                    <a:pt y="3046" x="98927"/>
                    <a:pt y="3159" x="99110"/>
                    <a:pt y="3232" x="99363"/>
                  </a:cubicBezTo>
                  <a:lnTo>
                    <a:pt y="3278" x="99505"/>
                  </a:lnTo>
                  <a:cubicBezTo>
                    <a:pt y="3354" x="99758"/>
                    <a:pt y="3433" x="99922"/>
                    <a:pt y="3514" x="99997"/>
                  </a:cubicBezTo>
                  <a:cubicBezTo>
                    <a:pt y="3596" x="100071"/>
                    <a:pt y="3714" x="100109"/>
                    <a:pt y="3867" x="100109"/>
                  </a:cubicBezTo>
                  <a:cubicBezTo>
                    <a:pt y="4032" x="100109"/>
                    <a:pt y="4161" x="100057"/>
                    <a:pt y="4252" x="99953"/>
                  </a:cubicBezTo>
                  <a:cubicBezTo>
                    <a:pt y="4343" x="99850"/>
                    <a:pt y="4388" x="99702"/>
                    <a:pt y="4388" x="99509"/>
                  </a:cubicBezTo>
                  <a:cubicBezTo>
                    <a:pt y="4388" x="99366"/>
                    <a:pt y="4361" x="99221"/>
                    <a:pt y="4307" x="99074"/>
                  </a:cubicBezTo>
                  <a:cubicBezTo>
                    <a:pt y="4253" x="98927"/>
                    <a:pt y="4171" x="98779"/>
                    <a:pt y="4063" x="98628"/>
                  </a:cubicBezTo>
                  <a:lnTo>
                    <a:pt y="4646" x="98628"/>
                  </a:lnTo>
                  <a:cubicBezTo>
                    <a:pt y="4717" x="98788"/>
                    <a:pt y="4771" x="98940"/>
                    <a:pt y="4807" x="99084"/>
                  </a:cubicBezTo>
                  <a:cubicBezTo>
                    <a:pt y="4842" x="99228"/>
                    <a:pt y="4860" x="99367"/>
                    <a:pt y="4860" x="99500"/>
                  </a:cubicBezTo>
                  <a:cubicBezTo>
                    <a:pt y="4860" x="99820"/>
                    <a:pt y="4767" x="100071"/>
                    <a:pt y="4581" x="100254"/>
                  </a:cubicBezTo>
                  <a:cubicBezTo>
                    <a:pt y="4395" x="100437"/>
                    <a:pt y="4143" x="100528"/>
                    <a:pt y="3824" x="100528"/>
                  </a:cubicBezTo>
                  <a:cubicBezTo>
                    <a:pt y="3544" x="100528"/>
                    <a:pt y="3326" x="100467"/>
                    <a:pt y="3169" x="100345"/>
                  </a:cubicBezTo>
                  <a:cubicBezTo>
                    <a:pt y="3013" x="100223"/>
                    <a:pt y="2892" x="100017"/>
                    <a:pt y="2806" x="99727"/>
                  </a:cubicBezTo>
                  <a:lnTo>
                    <a:pt y="2763" x="99587"/>
                  </a:lnTo>
                  <a:cubicBezTo>
                    <a:pt y="2696" x="99368"/>
                    <a:pt y="2625" x="99222"/>
                    <a:pt y="2550" x="99149"/>
                  </a:cubicBezTo>
                  <a:cubicBezTo>
                    <a:pt y="2475" x="99077"/>
                    <a:pt y="2373" x="99041"/>
                    <a:pt y="2242" x="99041"/>
                  </a:cubicBezTo>
                  <a:cubicBezTo>
                    <a:pt y="2070" x="99041"/>
                    <a:pt y="1941" x="99091"/>
                    <a:pt y="1856" x="99193"/>
                  </a:cubicBezTo>
                  <a:cubicBezTo>
                    <a:pt y="1770" x="99294"/>
                    <a:pt y="1727" x="99446"/>
                    <a:pt y="1727" x="99649"/>
                  </a:cubicBezTo>
                  <a:cubicBezTo>
                    <a:pt y="1727" x="99782"/>
                    <a:pt y="1747" x="99911"/>
                    <a:pt y="1788" x="100035"/>
                  </a:cubicBezTo>
                  <a:cubicBezTo>
                    <a:pt y="1829" x="100160"/>
                    <a:pt y="1890" x="100280"/>
                    <a:pt y="1972" x="100395"/>
                  </a:cubicBezTo>
                  <a:lnTo>
                    <a:pt y="1439" x="100395"/>
                  </a:lnTo>
                  <a:cubicBezTo>
                    <a:pt y="1377" x="100283"/>
                    <a:pt y="1331" x="100160"/>
                    <a:pt y="1301" x="100027"/>
                  </a:cubicBezTo>
                  <a:cubicBezTo>
                    <a:pt y="1270" x="99893"/>
                    <a:pt y="1255" x="99751"/>
                    <a:pt y="1255" x="99600"/>
                  </a:cubicBezTo>
                  <a:close/>
                  <a:moveTo>
                    <a:pt y="1255" x="110873"/>
                  </a:moveTo>
                  <a:cubicBezTo>
                    <a:pt y="1255" x="110517"/>
                    <a:pt y="1414" x="110237"/>
                    <a:pt y="1733" x="110035"/>
                  </a:cubicBezTo>
                  <a:cubicBezTo>
                    <a:pt y="2052" x="109833"/>
                    <a:pt y="2493" x="109732"/>
                    <a:pt y="3057" x="109732"/>
                  </a:cubicBezTo>
                  <a:cubicBezTo>
                    <a:pt y="3620" x="109732"/>
                    <a:pt y="4061" x="109833"/>
                    <a:pt y="4380" x="110035"/>
                  </a:cubicBezTo>
                  <a:cubicBezTo>
                    <a:pt y="4700" x="110237"/>
                    <a:pt y="4860" x="110517"/>
                    <a:pt y="4860" x="110873"/>
                  </a:cubicBezTo>
                  <a:cubicBezTo>
                    <a:pt y="4860" x="111229"/>
                    <a:pt y="4700" x="111508"/>
                    <a:pt y="4380" x="111710"/>
                  </a:cubicBezTo>
                  <a:cubicBezTo>
                    <a:pt y="4061" x="111913"/>
                    <a:pt y="3620" x="112015"/>
                    <a:pt y="3057" x="112015"/>
                  </a:cubicBezTo>
                  <a:cubicBezTo>
                    <a:pt y="2493" x="112015"/>
                    <a:pt y="2052" x="111913"/>
                    <a:pt y="1733" x="111710"/>
                  </a:cubicBezTo>
                  <a:cubicBezTo>
                    <a:pt y="1414" x="111508"/>
                    <a:pt y="1255" x="111229"/>
                    <a:pt y="1255" x="110873"/>
                  </a:cubicBezTo>
                  <a:close/>
                  <a:moveTo>
                    <a:pt y="3993" x="70707"/>
                  </a:moveTo>
                  <a:lnTo>
                    <a:pt y="4520" x="70707"/>
                  </a:lnTo>
                  <a:lnTo>
                    <a:pt y="5501" x="70525"/>
                  </a:lnTo>
                  <a:lnTo>
                    <a:pt y="5501" x="70811"/>
                  </a:lnTo>
                  <a:lnTo>
                    <a:pt y="4520" x="71176"/>
                  </a:lnTo>
                  <a:lnTo>
                    <a:pt y="3993" x="71176"/>
                  </a:lnTo>
                  <a:close/>
                  <a:moveTo>
                    <a:pt y="1255" x="53794"/>
                  </a:moveTo>
                  <a:cubicBezTo>
                    <a:pt y="1255" x="53612"/>
                    <a:pt y="1304" x="53455"/>
                    <a:pt y="1403" x="53324"/>
                  </a:cubicBezTo>
                  <a:cubicBezTo>
                    <a:pt y="1503" x="53193"/>
                    <a:pt y="1654" x="53085"/>
                    <a:pt y="1859" x="52999"/>
                  </a:cubicBezTo>
                  <a:lnTo>
                    <a:pt y="1338" x="52999"/>
                  </a:lnTo>
                  <a:lnTo>
                    <a:pt y="1338" x="52588"/>
                  </a:lnTo>
                  <a:lnTo>
                    <a:pt y="6077" x="52588"/>
                  </a:lnTo>
                  <a:lnTo>
                    <a:pt y="6077" x="52999"/>
                  </a:lnTo>
                  <a:lnTo>
                    <a:pt y="4256" x="52999"/>
                  </a:lnTo>
                  <a:cubicBezTo>
                    <a:pt y="4461" x="53085"/>
                    <a:pt y="4612" x="53193"/>
                    <a:pt y="4712" x="53324"/>
                  </a:cubicBezTo>
                  <a:cubicBezTo>
                    <a:pt y="4811" x="53455"/>
                    <a:pt y="4860" x="53612"/>
                    <a:pt y="4860" x="53794"/>
                  </a:cubicBezTo>
                  <a:cubicBezTo>
                    <a:pt y="4860" x="54096"/>
                    <a:pt y="4695" x="54341"/>
                    <a:pt y="4364" x="54530"/>
                  </a:cubicBezTo>
                  <a:cubicBezTo>
                    <a:pt y="4032" x="54719"/>
                    <a:pt y="3597" x="54813"/>
                    <a:pt y="3057" x="54813"/>
                  </a:cubicBezTo>
                  <a:cubicBezTo>
                    <a:pt y="2518" x="54813"/>
                    <a:pt y="2083" x="54719"/>
                    <a:pt y="1751" x="54530"/>
                  </a:cubicBezTo>
                  <a:cubicBezTo>
                    <a:pt y="1420" x="54341"/>
                    <a:pt y="1255" x="54096"/>
                    <a:pt y="1255" x="5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y="1895250" x="18900"/>
              <a:ext cy="151950" cx="538800"/>
            </a:xfrm>
            <a:custGeom>
              <a:pathLst>
                <a:path w="21552" extrusionOk="0" h="6078">
                  <a:moveTo>
                    <a:pt y="1733" x="1224"/>
                  </a:moveTo>
                  <a:cubicBezTo>
                    <a:pt y="1733" x="1425"/>
                    <a:pt y="1825" x="1587"/>
                    <a:pt y="2009" x="1709"/>
                  </a:cubicBezTo>
                  <a:cubicBezTo>
                    <a:pt y="2193" x="1831"/>
                    <a:pt y="2439" x="1893"/>
                    <a:pt y="2748" x="1896"/>
                  </a:cubicBezTo>
                  <a:lnTo>
                    <a:pt y="2751" x="440"/>
                  </a:lnTo>
                  <a:cubicBezTo>
                    <a:pt y="2428" x="461"/>
                    <a:pt y="2178" x="539"/>
                    <a:pt y="2000" x="676"/>
                  </a:cubicBezTo>
                  <a:cubicBezTo>
                    <a:pt y="1822" x="813"/>
                    <a:pt y="1733" x="996"/>
                    <a:pt y="1733" x="1224"/>
                  </a:cubicBezTo>
                  <a:close/>
                  <a:moveTo>
                    <a:pt y="1733" x="18081"/>
                  </a:moveTo>
                  <a:cubicBezTo>
                    <a:pt y="1733" x="18282"/>
                    <a:pt y="1825" x="18444"/>
                    <a:pt y="2009" x="18566"/>
                  </a:cubicBezTo>
                  <a:cubicBezTo>
                    <a:pt y="2193" x="18688"/>
                    <a:pt y="2439" x="18750"/>
                    <a:pt y="2748" x="18753"/>
                  </a:cubicBezTo>
                  <a:lnTo>
                    <a:pt y="2751" x="17297"/>
                  </a:lnTo>
                  <a:cubicBezTo>
                    <a:pt y="2428" x="17318"/>
                    <a:pt y="2178" x="17396"/>
                    <a:pt y="2000" x="17533"/>
                  </a:cubicBezTo>
                  <a:cubicBezTo>
                    <a:pt y="1822" x="17670"/>
                    <a:pt y="1733" x="17853"/>
                    <a:pt y="1733" x="18081"/>
                  </a:cubicBezTo>
                  <a:close/>
                  <a:moveTo>
                    <a:pt y="3045" x="7203"/>
                  </a:moveTo>
                  <a:lnTo>
                    <a:pt y="3171" x="7203"/>
                  </a:lnTo>
                  <a:cubicBezTo>
                    <a:pt y="3539" x="7203"/>
                    <a:pt y="3834" x="7135"/>
                    <a:pt y="4056" x="6998"/>
                  </a:cubicBezTo>
                  <a:cubicBezTo>
                    <a:pt y="4277" x="6861"/>
                    <a:pt y="4388" x="6679"/>
                    <a:pt y="4388" x="6453"/>
                  </a:cubicBezTo>
                  <a:cubicBezTo>
                    <a:pt y="4388" x="6288"/>
                    <a:pt y="4329" x="6159"/>
                    <a:pt y="4212" x="6063"/>
                  </a:cubicBezTo>
                  <a:cubicBezTo>
                    <a:pt y="4094" x="5968"/>
                    <a:pt y="3935" x="5920"/>
                    <a:pt y="3735" x="5920"/>
                  </a:cubicBezTo>
                  <a:cubicBezTo>
                    <a:pt y="3484" x="5920"/>
                    <a:pt y="3306" x="5984"/>
                    <a:pt y="3202" x="6111"/>
                  </a:cubicBezTo>
                  <a:cubicBezTo>
                    <a:pt y="3097" x="6238"/>
                    <a:pt y="3045" x="6467"/>
                    <a:pt y="3045" x="6797"/>
                  </a:cubicBezTo>
                  <a:close/>
                  <a:moveTo>
                    <a:pt y="1727" x="13974"/>
                  </a:moveTo>
                  <a:cubicBezTo>
                    <a:pt y="1727" x="14190"/>
                    <a:pt y="1845" x="14360"/>
                    <a:pt y="2081" x="14484"/>
                  </a:cubicBezTo>
                  <a:cubicBezTo>
                    <a:pt y="2317" x="14607"/>
                    <a:pt y="2643" x="14669"/>
                    <a:pt y="3058" x="14669"/>
                  </a:cubicBezTo>
                  <a:cubicBezTo>
                    <a:pt y="3472" x="14669"/>
                    <a:pt y="3798" x="14607"/>
                    <a:pt y="4034" x="14484"/>
                  </a:cubicBezTo>
                  <a:cubicBezTo>
                    <a:pt y="4270" x="14360"/>
                    <a:pt y="4388" x="14190"/>
                    <a:pt y="4388" x="13974"/>
                  </a:cubicBezTo>
                  <a:cubicBezTo>
                    <a:pt y="4388" x="13758"/>
                    <a:pt y="4270" x="13588"/>
                    <a:pt y="4034" x="13464"/>
                  </a:cubicBezTo>
                  <a:cubicBezTo>
                    <a:pt y="3798" x="13341"/>
                    <a:pt y="3472" x="13279"/>
                    <a:pt y="3058" x="13279"/>
                  </a:cubicBezTo>
                  <a:cubicBezTo>
                    <a:pt y="2643" x="13279"/>
                    <a:pt y="2317" x="13341"/>
                    <a:pt y="2081" x="13464"/>
                  </a:cubicBezTo>
                  <a:cubicBezTo>
                    <a:pt y="1845" x="13588"/>
                    <a:pt y="1727" x="13758"/>
                    <a:pt y="1727" x="13974"/>
                  </a:cubicBezTo>
                  <a:close/>
                  <a:moveTo>
                    <a:pt y="1338" x="2760"/>
                  </a:moveTo>
                  <a:lnTo>
                    <a:pt y="2975" x="3644"/>
                  </a:lnTo>
                  <a:lnTo>
                    <a:pt y="4771" x="2678"/>
                  </a:lnTo>
                  <a:lnTo>
                    <a:pt y="4771" x="3160"/>
                  </a:lnTo>
                  <a:lnTo>
                    <a:pt y="3422" x="3884"/>
                  </a:lnTo>
                  <a:lnTo>
                    <a:pt y="4771" x="4608"/>
                  </a:lnTo>
                  <a:lnTo>
                    <a:pt y="4771" x="5090"/>
                  </a:lnTo>
                  <a:lnTo>
                    <a:pt y="3008" x="4144"/>
                  </a:lnTo>
                  <a:lnTo>
                    <a:pt y="1338" x="5043"/>
                  </a:lnTo>
                  <a:lnTo>
                    <a:pt y="1338" x="4561"/>
                  </a:lnTo>
                  <a:lnTo>
                    <a:pt y="2561" x="3902"/>
                  </a:lnTo>
                  <a:lnTo>
                    <a:pt y="1338" x="3242"/>
                  </a:lnTo>
                  <a:close/>
                  <a:moveTo>
                    <a:pt y="1255" x="9648"/>
                  </a:moveTo>
                  <a:cubicBezTo>
                    <a:pt y="1255" x="9469"/>
                    <a:pt y="1305" x="9315"/>
                    <a:pt y="1405" x="9184"/>
                  </a:cubicBezTo>
                  <a:cubicBezTo>
                    <a:pt y="1505" x="9054"/>
                    <a:pt y="1661" x="8942"/>
                    <a:pt y="1871" x="8849"/>
                  </a:cubicBezTo>
                  <a:lnTo>
                    <a:pt y="1338" x="8849"/>
                  </a:lnTo>
                  <a:lnTo>
                    <a:pt y="1338" x="8438"/>
                  </a:lnTo>
                  <a:lnTo>
                    <a:pt y="4771" x="8438"/>
                  </a:lnTo>
                  <a:lnTo>
                    <a:pt y="4771" x="8849"/>
                  </a:lnTo>
                  <a:lnTo>
                    <a:pt y="2831" x="8849"/>
                  </a:lnTo>
                  <a:cubicBezTo>
                    <a:pt y="2498" x="8849"/>
                    <a:pt y="2233" x="8910"/>
                    <a:pt y="2038" x="9033"/>
                  </a:cubicBezTo>
                  <a:cubicBezTo>
                    <a:pt y="1843" x="9156"/>
                    <a:pt y="1745" x="9322"/>
                    <a:pt y="1745" x="9531"/>
                  </a:cubicBezTo>
                  <a:cubicBezTo>
                    <a:pt y="1745" x="9707"/>
                    <a:pt y="1825" x="9837"/>
                    <a:pt y="1983" x="9921"/>
                  </a:cubicBezTo>
                  <a:cubicBezTo>
                    <a:pt y="2141" x="10006"/>
                    <a:pt y="2386" x="10048"/>
                    <a:pt y="2717" x="10048"/>
                  </a:cubicBezTo>
                  <a:lnTo>
                    <a:pt y="4771" x="10048"/>
                  </a:lnTo>
                  <a:lnTo>
                    <a:pt y="4771" x="10459"/>
                  </a:lnTo>
                  <a:lnTo>
                    <a:pt y="2831" x="10459"/>
                  </a:lnTo>
                  <a:cubicBezTo>
                    <a:pt y="2495" x="10459"/>
                    <a:pt y="2231" x="10520"/>
                    <a:pt y="2037" x="10643"/>
                  </a:cubicBezTo>
                  <a:cubicBezTo>
                    <a:pt y="1842" x="10766"/>
                    <a:pt y="1745" x="10933"/>
                    <a:pt y="1745" x="11145"/>
                  </a:cubicBezTo>
                  <a:cubicBezTo>
                    <a:pt y="1745" x="11318"/>
                    <a:pt y="1825" x="11447"/>
                    <a:pt y="1984" x="11531"/>
                  </a:cubicBezTo>
                  <a:cubicBezTo>
                    <a:pt y="2144" x="11616"/>
                    <a:pt y="2388" x="11658"/>
                    <a:pt y="2717" x="11658"/>
                  </a:cubicBezTo>
                  <a:lnTo>
                    <a:pt y="4771" x="11658"/>
                  </a:lnTo>
                  <a:lnTo>
                    <a:pt y="4771" x="12068"/>
                  </a:lnTo>
                  <a:lnTo>
                    <a:pt y="2699" x="12068"/>
                  </a:lnTo>
                  <a:cubicBezTo>
                    <a:pt y="2237" x="12068"/>
                    <a:pt y="1881" x="11998"/>
                    <a:pt y="1630" x="11858"/>
                  </a:cubicBezTo>
                  <a:cubicBezTo>
                    <a:pt y="1380" x="11717"/>
                    <a:pt y="1255" x="11517"/>
                    <a:pt y="1255" x="11258"/>
                  </a:cubicBezTo>
                  <a:cubicBezTo>
                    <a:pt y="1255" x="11066"/>
                    <a:pt y="1315" x="10898"/>
                    <a:pt y="1436" x="10756"/>
                  </a:cubicBezTo>
                  <a:cubicBezTo>
                    <a:pt y="1556" x="10614"/>
                    <a:pt y="1743" x="10492"/>
                    <a:pt y="1997" x="10390"/>
                  </a:cubicBezTo>
                  <a:cubicBezTo>
                    <a:pt y="1756" x="10329"/>
                    <a:pt y="1572" x="10236"/>
                    <a:pt y="1445" x="10109"/>
                  </a:cubicBezTo>
                  <a:cubicBezTo>
                    <a:pt y="1318" x="9982"/>
                    <a:pt y="1255" x="9829"/>
                    <a:pt y="1255" x="9648"/>
                  </a:cubicBezTo>
                  <a:close/>
                  <a:moveTo>
                    <a:pt y="1" x="15771"/>
                  </a:moveTo>
                  <a:lnTo>
                    <a:pt y="4771" x="15771"/>
                  </a:lnTo>
                  <a:lnTo>
                    <a:pt y="4771" x="16179"/>
                  </a:lnTo>
                  <a:lnTo>
                    <a:pt y="1" x="16179"/>
                  </a:lnTo>
                  <a:close/>
                  <a:moveTo>
                    <a:pt y="1255" x="1219"/>
                  </a:moveTo>
                  <a:cubicBezTo>
                    <a:pt y="1255" x="846"/>
                    <a:pt y="1420" x="550"/>
                    <a:pt y="1750" x="330"/>
                  </a:cubicBezTo>
                  <a:cubicBezTo>
                    <a:pt y="2080" x="110"/>
                    <a:pt y="2526" x="0"/>
                    <a:pt y="3088" x="0"/>
                  </a:cubicBezTo>
                  <a:cubicBezTo>
                    <a:pt y="3632" x="0"/>
                    <a:pt y="4063" x="116"/>
                    <a:pt y="4382" x="348"/>
                  </a:cubicBezTo>
                  <a:cubicBezTo>
                    <a:pt y="4701" x="579"/>
                    <a:pt y="4860" x="893"/>
                    <a:pt y="4860" x="1290"/>
                  </a:cubicBezTo>
                  <a:cubicBezTo>
                    <a:pt y="4860" x="1449"/>
                    <a:pt y="4838" x="1605"/>
                    <a:pt y="4793" x="1759"/>
                  </a:cubicBezTo>
                  <a:cubicBezTo>
                    <a:pt y="4748" x="1913"/>
                    <a:pt y="4682" x="2063"/>
                    <a:pt y="4597" x="2209"/>
                  </a:cubicBezTo>
                  <a:lnTo>
                    <a:pt y="4063" x="2209"/>
                  </a:lnTo>
                  <a:cubicBezTo>
                    <a:pt y="4169" x="2064"/>
                    <a:pt y="4249" x="1918"/>
                    <a:pt y="4302" x="1771"/>
                  </a:cubicBezTo>
                  <a:cubicBezTo>
                    <a:pt y="4355" x="1624"/>
                    <a:pt y="4382" x="1471"/>
                    <a:pt y="4382" x="1315"/>
                  </a:cubicBezTo>
                  <a:cubicBezTo>
                    <a:pt y="4382" x="1044"/>
                    <a:pt y="4280" x="832"/>
                    <a:pt y="4077" x="681"/>
                  </a:cubicBezTo>
                  <a:cubicBezTo>
                    <a:pt y="3874" x="529"/>
                    <a:pt y="3578" x="444"/>
                    <a:pt y="3189" x="426"/>
                  </a:cubicBezTo>
                  <a:lnTo>
                    <a:pt y="3189" x="2305"/>
                  </a:lnTo>
                  <a:lnTo>
                    <a:pt y="2913" x="2305"/>
                  </a:lnTo>
                  <a:cubicBezTo>
                    <a:pt y="2402" x="2305"/>
                    <a:pt y="1998" x="2208"/>
                    <a:pt y="1701" x="2013"/>
                  </a:cubicBezTo>
                  <a:cubicBezTo>
                    <a:pt y="1403" x="1818"/>
                    <a:pt y="1255" x="1554"/>
                    <a:pt y="1255" x="1219"/>
                  </a:cubicBezTo>
                  <a:close/>
                  <a:moveTo>
                    <a:pt y="1255" x="6539"/>
                  </a:moveTo>
                  <a:cubicBezTo>
                    <a:pt y="1255" x="6406"/>
                    <a:pt y="1275" x="6269"/>
                    <a:pt y="1315" x="6129"/>
                  </a:cubicBezTo>
                  <a:cubicBezTo>
                    <a:pt y="1354" x="5988"/>
                    <a:pt y="1414" x="5843"/>
                    <a:pt y="1494" x="5693"/>
                  </a:cubicBezTo>
                  <a:lnTo>
                    <a:pt y="2015" x="5693"/>
                  </a:lnTo>
                  <a:cubicBezTo>
                    <a:pt y="1921" x="5818"/>
                    <a:pt y="1851" x="5947"/>
                    <a:pt y="1804" x="6082"/>
                  </a:cubicBezTo>
                  <a:cubicBezTo>
                    <a:pt y="1757" x="6217"/>
                    <a:pt y="1733" x="6355"/>
                    <a:pt y="1733" x="6497"/>
                  </a:cubicBezTo>
                  <a:cubicBezTo>
                    <a:pt y="1733" x="6721"/>
                    <a:pt y="1804" x="6894"/>
                    <a:pt y="1946" x="7018"/>
                  </a:cubicBezTo>
                  <a:cubicBezTo>
                    <a:pt y="2088" x="7141"/>
                    <a:pt y="2289" x="7203"/>
                    <a:pt y="2549" x="7203"/>
                  </a:cubicBezTo>
                  <a:lnTo>
                    <a:pt y="2604" x="7203"/>
                  </a:lnTo>
                  <a:lnTo>
                    <a:pt y="2604" x="6630"/>
                  </a:lnTo>
                  <a:cubicBezTo>
                    <a:pt y="2604" x="6259"/>
                    <a:pt y="2702" x="5979"/>
                    <a:pt y="2898" x="5792"/>
                  </a:cubicBezTo>
                  <a:cubicBezTo>
                    <a:pt y="3094" x="5605"/>
                    <a:pt y="3386" x="5511"/>
                    <a:pt y="3772" x="5511"/>
                  </a:cubicBezTo>
                  <a:cubicBezTo>
                    <a:pt y="4103" x="5511"/>
                    <a:pt y="4367" x="5586"/>
                    <a:pt y="4564" x="5737"/>
                  </a:cubicBezTo>
                  <a:cubicBezTo>
                    <a:pt y="4762" x="5887"/>
                    <a:pt y="4860" x="6089"/>
                    <a:pt y="4860" x="6344"/>
                  </a:cubicBezTo>
                  <a:cubicBezTo>
                    <a:pt y="4860" x="6545"/>
                    <a:pt y="4811" x="6716"/>
                    <a:pt y="4712" x="6855"/>
                  </a:cubicBezTo>
                  <a:cubicBezTo>
                    <a:pt y="4612" x="6994"/>
                    <a:pt y="4459" x="7110"/>
                    <a:pt y="4250" x="7203"/>
                  </a:cubicBezTo>
                  <a:lnTo>
                    <a:pt y="4771" x="7203"/>
                  </a:lnTo>
                  <a:lnTo>
                    <a:pt y="4771" x="7612"/>
                  </a:lnTo>
                  <a:lnTo>
                    <a:pt y="2812" x="7612"/>
                  </a:lnTo>
                  <a:cubicBezTo>
                    <a:pt y="2289" x="7612"/>
                    <a:pt y="1899" x="7523"/>
                    <a:pt y="1641" x="7345"/>
                  </a:cubicBezTo>
                  <a:cubicBezTo>
                    <a:pt y="1384" x="7168"/>
                    <a:pt y="1255" x="6899"/>
                    <a:pt y="1255" x="6539"/>
                  </a:cubicBezTo>
                  <a:close/>
                  <a:moveTo>
                    <a:pt y="1255" x="18076"/>
                  </a:moveTo>
                  <a:cubicBezTo>
                    <a:pt y="1255" x="17703"/>
                    <a:pt y="1420" x="17407"/>
                    <a:pt y="1750" x="17187"/>
                  </a:cubicBezTo>
                  <a:cubicBezTo>
                    <a:pt y="2080" x="16967"/>
                    <a:pt y="2526" x="16857"/>
                    <a:pt y="3088" x="16857"/>
                  </a:cubicBezTo>
                  <a:cubicBezTo>
                    <a:pt y="3632" x="16857"/>
                    <a:pt y="4063" x="16973"/>
                    <a:pt y="4382" x="17205"/>
                  </a:cubicBezTo>
                  <a:cubicBezTo>
                    <a:pt y="4701" x="17436"/>
                    <a:pt y="4860" x="17750"/>
                    <a:pt y="4860" x="18147"/>
                  </a:cubicBezTo>
                  <a:cubicBezTo>
                    <a:pt y="4860" x="18306"/>
                    <a:pt y="4838" x="18462"/>
                    <a:pt y="4793" x="18616"/>
                  </a:cubicBezTo>
                  <a:cubicBezTo>
                    <a:pt y="4748" x="18770"/>
                    <a:pt y="4682" x="18920"/>
                    <a:pt y="4597" x="19066"/>
                  </a:cubicBezTo>
                  <a:lnTo>
                    <a:pt y="4063" x="19066"/>
                  </a:lnTo>
                  <a:cubicBezTo>
                    <a:pt y="4169" x="18921"/>
                    <a:pt y="4249" x="18775"/>
                    <a:pt y="4302" x="18628"/>
                  </a:cubicBezTo>
                  <a:cubicBezTo>
                    <a:pt y="4355" x="18481"/>
                    <a:pt y="4382" x="18328"/>
                    <a:pt y="4382" x="18172"/>
                  </a:cubicBezTo>
                  <a:cubicBezTo>
                    <a:pt y="4382" x="17901"/>
                    <a:pt y="4280" x="17689"/>
                    <a:pt y="4077" x="17538"/>
                  </a:cubicBezTo>
                  <a:cubicBezTo>
                    <a:pt y="3874" x="17386"/>
                    <a:pt y="3578" x="17301"/>
                    <a:pt y="3189" x="17283"/>
                  </a:cubicBezTo>
                  <a:lnTo>
                    <a:pt y="3189" x="19162"/>
                  </a:lnTo>
                  <a:lnTo>
                    <a:pt y="2913" x="19162"/>
                  </a:lnTo>
                  <a:cubicBezTo>
                    <a:pt y="2402" x="19162"/>
                    <a:pt y="1998" x="19065"/>
                    <a:pt y="1701" x="18870"/>
                  </a:cubicBezTo>
                  <a:cubicBezTo>
                    <a:pt y="1403" x="18675"/>
                    <a:pt y="1255" x="18411"/>
                    <a:pt y="1255" x="18076"/>
                  </a:cubicBezTo>
                  <a:close/>
                  <a:moveTo>
                    <a:pt y="1255" x="20623"/>
                  </a:moveTo>
                  <a:cubicBezTo>
                    <a:pt y="1255" x="20318"/>
                    <a:pt y="1343" x="20083"/>
                    <a:pt y="1518" x="19917"/>
                  </a:cubicBezTo>
                  <a:cubicBezTo>
                    <a:pt y="1694" x="19751"/>
                    <a:pt y="1944" x="19668"/>
                    <a:pt y="2267" x="19668"/>
                  </a:cubicBezTo>
                  <a:cubicBezTo>
                    <a:pt y="2532" x="19668"/>
                    <a:pt y="2741" x="19725"/>
                    <a:pt y="2894" x="19837"/>
                  </a:cubicBezTo>
                  <a:cubicBezTo>
                    <a:pt y="3046" x="19950"/>
                    <a:pt y="3159" x="20133"/>
                    <a:pt y="3232" x="20386"/>
                  </a:cubicBezTo>
                  <a:lnTo>
                    <a:pt y="3278" x="20528"/>
                  </a:lnTo>
                  <a:cubicBezTo>
                    <a:pt y="3354" x="20781"/>
                    <a:pt y="3433" x="20945"/>
                    <a:pt y="3514" x="21020"/>
                  </a:cubicBezTo>
                  <a:cubicBezTo>
                    <a:pt y="3596" x="21094"/>
                    <a:pt y="3714" x="21132"/>
                    <a:pt y="3867" x="21132"/>
                  </a:cubicBezTo>
                  <a:cubicBezTo>
                    <a:pt y="4033" x="21132"/>
                    <a:pt y="4161" x="21080"/>
                    <a:pt y="4252" x="20976"/>
                  </a:cubicBezTo>
                  <a:cubicBezTo>
                    <a:pt y="4343" x="20873"/>
                    <a:pt y="4388" x="20725"/>
                    <a:pt y="4388" x="20532"/>
                  </a:cubicBezTo>
                  <a:cubicBezTo>
                    <a:pt y="4388" x="20389"/>
                    <a:pt y="4361" x="20244"/>
                    <a:pt y="4307" x="20097"/>
                  </a:cubicBezTo>
                  <a:cubicBezTo>
                    <a:pt y="4253" x="19950"/>
                    <a:pt y="4171" x="19802"/>
                    <a:pt y="4063" x="19651"/>
                  </a:cubicBezTo>
                  <a:lnTo>
                    <a:pt y="4646" x="19651"/>
                  </a:lnTo>
                  <a:cubicBezTo>
                    <a:pt y="4717" x="19811"/>
                    <a:pt y="4771" x="19963"/>
                    <a:pt y="4807" x="20107"/>
                  </a:cubicBezTo>
                  <a:cubicBezTo>
                    <a:pt y="4842" x="20251"/>
                    <a:pt y="4860" x="20390"/>
                    <a:pt y="4860" x="20523"/>
                  </a:cubicBezTo>
                  <a:cubicBezTo>
                    <a:pt y="4860" x="20843"/>
                    <a:pt y="4767" x="21094"/>
                    <a:pt y="4581" x="21277"/>
                  </a:cubicBezTo>
                  <a:cubicBezTo>
                    <a:pt y="4395" x="21460"/>
                    <a:pt y="4143" x="21551"/>
                    <a:pt y="3824" x="21551"/>
                  </a:cubicBezTo>
                  <a:cubicBezTo>
                    <a:pt y="3544" x="21551"/>
                    <a:pt y="3326" x="21490"/>
                    <a:pt y="3169" x="21368"/>
                  </a:cubicBezTo>
                  <a:cubicBezTo>
                    <a:pt y="3013" x="21246"/>
                    <a:pt y="2892" x="21040"/>
                    <a:pt y="2806" x="20750"/>
                  </a:cubicBezTo>
                  <a:lnTo>
                    <a:pt y="2763" x="20610"/>
                  </a:lnTo>
                  <a:cubicBezTo>
                    <a:pt y="2696" x="20391"/>
                    <a:pt y="2625" x="20245"/>
                    <a:pt y="2550" x="20172"/>
                  </a:cubicBezTo>
                  <a:cubicBezTo>
                    <a:pt y="2476" x="20100"/>
                    <a:pt y="2373" x="20064"/>
                    <a:pt y="2242" x="20064"/>
                  </a:cubicBezTo>
                  <a:cubicBezTo>
                    <a:pt y="2070" x="20064"/>
                    <a:pt y="1942" x="20114"/>
                    <a:pt y="1856" x="20216"/>
                  </a:cubicBezTo>
                  <a:cubicBezTo>
                    <a:pt y="1770" x="20317"/>
                    <a:pt y="1727" x="20469"/>
                    <a:pt y="1727" x="20672"/>
                  </a:cubicBezTo>
                  <a:cubicBezTo>
                    <a:pt y="1727" x="20805"/>
                    <a:pt y="1747" x="20934"/>
                    <a:pt y="1788" x="21058"/>
                  </a:cubicBezTo>
                  <a:cubicBezTo>
                    <a:pt y="1829" x="21183"/>
                    <a:pt y="1890" x="21303"/>
                    <a:pt y="1972" x="21418"/>
                  </a:cubicBezTo>
                  <a:lnTo>
                    <a:pt y="1439" x="21418"/>
                  </a:lnTo>
                  <a:cubicBezTo>
                    <a:pt y="1377" x="21306"/>
                    <a:pt y="1331" x="21183"/>
                    <a:pt y="1301" x="21050"/>
                  </a:cubicBezTo>
                  <a:cubicBezTo>
                    <a:pt y="1270" x="20916"/>
                    <a:pt y="1255" x="20774"/>
                    <a:pt y="1255" x="20623"/>
                  </a:cubicBezTo>
                  <a:close/>
                  <a:moveTo>
                    <a:pt y="1255" x="14074"/>
                  </a:moveTo>
                  <a:cubicBezTo>
                    <a:pt y="1255" x="13892"/>
                    <a:pt y="1304" x="13735"/>
                    <a:pt y="1403" x="13604"/>
                  </a:cubicBezTo>
                  <a:cubicBezTo>
                    <a:pt y="1503" x="13473"/>
                    <a:pt y="1654" x="13365"/>
                    <a:pt y="1859" x="13279"/>
                  </a:cubicBezTo>
                  <a:lnTo>
                    <a:pt y="1338" x="13279"/>
                  </a:lnTo>
                  <a:lnTo>
                    <a:pt y="1338" x="12868"/>
                  </a:lnTo>
                  <a:lnTo>
                    <a:pt y="6077" x="12868"/>
                  </a:lnTo>
                  <a:lnTo>
                    <a:pt y="6077" x="13279"/>
                  </a:lnTo>
                  <a:lnTo>
                    <a:pt y="4256" x="13279"/>
                  </a:lnTo>
                  <a:cubicBezTo>
                    <a:pt y="4461" x="13365"/>
                    <a:pt y="4612" x="13473"/>
                    <a:pt y="4712" x="13604"/>
                  </a:cubicBezTo>
                  <a:cubicBezTo>
                    <a:pt y="4811" x="13735"/>
                    <a:pt y="4860" x="13892"/>
                    <a:pt y="4860" x="14074"/>
                  </a:cubicBezTo>
                  <a:cubicBezTo>
                    <a:pt y="4860" x="14376"/>
                    <a:pt y="4695" x="14621"/>
                    <a:pt y="4364" x="14810"/>
                  </a:cubicBezTo>
                  <a:cubicBezTo>
                    <a:pt y="4033" x="14999"/>
                    <a:pt y="3597" x="15093"/>
                    <a:pt y="3058" x="15093"/>
                  </a:cubicBezTo>
                  <a:cubicBezTo>
                    <a:pt y="2518" x="15093"/>
                    <a:pt y="2083" x="14999"/>
                    <a:pt y="1751" x="14810"/>
                  </a:cubicBezTo>
                  <a:cubicBezTo>
                    <a:pt y="1420" x="14621"/>
                    <a:pt y="1255" x="14376"/>
                    <a:pt y="1255" x="14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y="2209200" x="23775"/>
              <a:ext cy="151950" cx="3382600"/>
            </a:xfrm>
            <a:custGeom>
              <a:pathLst>
                <a:path w="135304" extrusionOk="0" h="6078">
                  <a:moveTo>
                    <a:pt y="1" x="57767"/>
                  </a:moveTo>
                  <a:lnTo>
                    <a:pt y="715" x="57767"/>
                  </a:lnTo>
                  <a:lnTo>
                    <a:pt y="715" x="58175"/>
                  </a:lnTo>
                  <a:lnTo>
                    <a:pt y="1" x="58175"/>
                  </a:lnTo>
                  <a:close/>
                  <a:moveTo>
                    <a:pt y="1" x="83487"/>
                  </a:moveTo>
                  <a:lnTo>
                    <a:pt y="715" x="83487"/>
                  </a:lnTo>
                  <a:lnTo>
                    <a:pt y="715" x="83895"/>
                  </a:lnTo>
                  <a:lnTo>
                    <a:pt y="1" x="83895"/>
                  </a:lnTo>
                  <a:close/>
                  <a:moveTo>
                    <a:pt y="1733" x="29626"/>
                  </a:moveTo>
                  <a:cubicBezTo>
                    <a:pt y="1733" x="29827"/>
                    <a:pt y="1825" x="29989"/>
                    <a:pt y="2009" x="30111"/>
                  </a:cubicBezTo>
                  <a:cubicBezTo>
                    <a:pt y="2193" x="30233"/>
                    <a:pt y="2439" x="30295"/>
                    <a:pt y="2748" x="30298"/>
                  </a:cubicBezTo>
                  <a:lnTo>
                    <a:pt y="2751" x="28842"/>
                  </a:lnTo>
                  <a:cubicBezTo>
                    <a:pt y="2428" x="28863"/>
                    <a:pt y="2178" x="28941"/>
                    <a:pt y="2000" x="29078"/>
                  </a:cubicBezTo>
                  <a:cubicBezTo>
                    <a:pt y="1822" x="29215"/>
                    <a:pt y="1733" x="29398"/>
                    <a:pt y="1733" x="29626"/>
                  </a:cubicBezTo>
                  <a:close/>
                  <a:moveTo>
                    <a:pt y="1733" x="36854"/>
                  </a:moveTo>
                  <a:cubicBezTo>
                    <a:pt y="1733" x="37055"/>
                    <a:pt y="1825" x="37217"/>
                    <a:pt y="2009" x="37339"/>
                  </a:cubicBezTo>
                  <a:cubicBezTo>
                    <a:pt y="2193" x="37461"/>
                    <a:pt y="2439" x="37523"/>
                    <a:pt y="2748" x="37526"/>
                  </a:cubicBezTo>
                  <a:lnTo>
                    <a:pt y="2751" x="36070"/>
                  </a:lnTo>
                  <a:cubicBezTo>
                    <a:pt y="2428" x="36091"/>
                    <a:pt y="2178" x="36169"/>
                    <a:pt y="2000" x="36306"/>
                  </a:cubicBezTo>
                  <a:cubicBezTo>
                    <a:pt y="1822" x="36443"/>
                    <a:pt y="1733" x="36626"/>
                    <a:pt y="1733" x="36854"/>
                  </a:cubicBezTo>
                  <a:close/>
                  <a:moveTo>
                    <a:pt y="1733" x="75295"/>
                  </a:moveTo>
                  <a:cubicBezTo>
                    <a:pt y="1733" x="75496"/>
                    <a:pt y="1825" x="75658"/>
                    <a:pt y="2009" x="75780"/>
                  </a:cubicBezTo>
                  <a:cubicBezTo>
                    <a:pt y="2193" x="75902"/>
                    <a:pt y="2439" x="75964"/>
                    <a:pt y="2748" x="75967"/>
                  </a:cubicBezTo>
                  <a:lnTo>
                    <a:pt y="2751" x="74511"/>
                  </a:lnTo>
                  <a:cubicBezTo>
                    <a:pt y="2428" x="74532"/>
                    <a:pt y="2178" x="74610"/>
                    <a:pt y="2000" x="74747"/>
                  </a:cubicBezTo>
                  <a:cubicBezTo>
                    <a:pt y="1822" x="74884"/>
                    <a:pt y="1733" x="75067"/>
                    <a:pt y="1733" x="75295"/>
                  </a:cubicBezTo>
                  <a:close/>
                  <a:moveTo>
                    <a:pt y="1733" x="100710"/>
                  </a:moveTo>
                  <a:cubicBezTo>
                    <a:pt y="1733" x="100911"/>
                    <a:pt y="1825" x="101073"/>
                    <a:pt y="2009" x="101195"/>
                  </a:cubicBezTo>
                  <a:cubicBezTo>
                    <a:pt y="2193" x="101317"/>
                    <a:pt y="2439" x="101379"/>
                    <a:pt y="2748" x="101382"/>
                  </a:cubicBezTo>
                  <a:lnTo>
                    <a:pt y="2751" x="99926"/>
                  </a:lnTo>
                  <a:cubicBezTo>
                    <a:pt y="2428" x="99947"/>
                    <a:pt y="2178" x="100025"/>
                    <a:pt y="2000" x="100162"/>
                  </a:cubicBezTo>
                  <a:cubicBezTo>
                    <a:pt y="1822" x="100299"/>
                    <a:pt y="1733" x="100482"/>
                    <a:pt y="1733" x="100710"/>
                  </a:cubicBezTo>
                  <a:close/>
                  <a:moveTo>
                    <a:pt y="1733" x="3479"/>
                  </a:moveTo>
                  <a:cubicBezTo>
                    <a:pt y="1733" x="3697"/>
                    <a:pt y="1852" x="3869"/>
                    <a:pt y="2090" x="3997"/>
                  </a:cubicBezTo>
                  <a:cubicBezTo>
                    <a:pt y="2329" x="4124"/>
                    <a:pt y="2651" x="4188"/>
                    <a:pt y="3058" x="4188"/>
                  </a:cubicBezTo>
                  <a:cubicBezTo>
                    <a:pt y="3466" x="4188"/>
                    <a:pt y="3789" x="4124"/>
                    <a:pt y="4027" x="3997"/>
                  </a:cubicBezTo>
                  <a:cubicBezTo>
                    <a:pt y="4264" x="3869"/>
                    <a:pt y="4382" x="3697"/>
                    <a:pt y="4382" x="3479"/>
                  </a:cubicBezTo>
                  <a:cubicBezTo>
                    <a:pt y="4382" x="3259"/>
                    <a:pt y="4264" x="3085"/>
                    <a:pt y="4028" x="2959"/>
                  </a:cubicBezTo>
                  <a:cubicBezTo>
                    <a:pt y="3792" x="2832"/>
                    <a:pt y="3469" x="2769"/>
                    <a:pt y="3058" x="2769"/>
                  </a:cubicBezTo>
                  <a:cubicBezTo>
                    <a:pt y="2647" x="2769"/>
                    <a:pt y="2323" x="2833"/>
                    <a:pt y="2087" x="2960"/>
                  </a:cubicBezTo>
                  <a:cubicBezTo>
                    <a:pt y="1851" x="3087"/>
                    <a:pt y="1733" x="3260"/>
                    <a:pt y="1733" x="3479"/>
                  </a:cubicBezTo>
                  <a:close/>
                  <a:moveTo>
                    <a:pt y="1733" x="6261"/>
                  </a:moveTo>
                  <a:cubicBezTo>
                    <a:pt y="1733" x="6479"/>
                    <a:pt y="1852" x="6651"/>
                    <a:pt y="2090" x="6779"/>
                  </a:cubicBezTo>
                  <a:cubicBezTo>
                    <a:pt y="2329" x="6906"/>
                    <a:pt y="2651" x="6970"/>
                    <a:pt y="3058" x="6970"/>
                  </a:cubicBezTo>
                  <a:cubicBezTo>
                    <a:pt y="3466" x="6970"/>
                    <a:pt y="3789" x="6906"/>
                    <a:pt y="4027" x="6779"/>
                  </a:cubicBezTo>
                  <a:cubicBezTo>
                    <a:pt y="4264" x="6651"/>
                    <a:pt y="4382" x="6479"/>
                    <a:pt y="4382" x="6261"/>
                  </a:cubicBezTo>
                  <a:cubicBezTo>
                    <a:pt y="4382" x="6041"/>
                    <a:pt y="4264" x="5867"/>
                    <a:pt y="4028" x="5741"/>
                  </a:cubicBezTo>
                  <a:cubicBezTo>
                    <a:pt y="3792" x="5614"/>
                    <a:pt y="3469" x="5551"/>
                    <a:pt y="3058" x="5551"/>
                  </a:cubicBezTo>
                  <a:cubicBezTo>
                    <a:pt y="2647" x="5551"/>
                    <a:pt y="2323" x="5615"/>
                    <a:pt y="2087" x="5742"/>
                  </a:cubicBezTo>
                  <a:cubicBezTo>
                    <a:pt y="1851" x="5869"/>
                    <a:pt y="1733" x="6042"/>
                    <a:pt y="1733" x="6261"/>
                  </a:cubicBezTo>
                  <a:close/>
                  <a:moveTo>
                    <a:pt y="1733" x="14723"/>
                  </a:moveTo>
                  <a:cubicBezTo>
                    <a:pt y="1733" x="14941"/>
                    <a:pt y="1852" x="15113"/>
                    <a:pt y="2090" x="15241"/>
                  </a:cubicBezTo>
                  <a:cubicBezTo>
                    <a:pt y="2329" x="15368"/>
                    <a:pt y="2651" x="15432"/>
                    <a:pt y="3058" x="15432"/>
                  </a:cubicBezTo>
                  <a:cubicBezTo>
                    <a:pt y="3466" x="15432"/>
                    <a:pt y="3789" x="15368"/>
                    <a:pt y="4027" x="15241"/>
                  </a:cubicBezTo>
                  <a:cubicBezTo>
                    <a:pt y="4264" x="15113"/>
                    <a:pt y="4382" x="14941"/>
                    <a:pt y="4382" x="14723"/>
                  </a:cubicBezTo>
                  <a:cubicBezTo>
                    <a:pt y="4382" x="14503"/>
                    <a:pt y="4264" x="14329"/>
                    <a:pt y="4028" x="14203"/>
                  </a:cubicBezTo>
                  <a:cubicBezTo>
                    <a:pt y="3792" x="14076"/>
                    <a:pt y="3469" x="14013"/>
                    <a:pt y="3058" x="14013"/>
                  </a:cubicBezTo>
                  <a:cubicBezTo>
                    <a:pt y="2647" x="14013"/>
                    <a:pt y="2323" x="14077"/>
                    <a:pt y="2087" x="14204"/>
                  </a:cubicBezTo>
                  <a:cubicBezTo>
                    <a:pt y="1851" x="14331"/>
                    <a:pt y="1733" x="14504"/>
                    <a:pt y="1733" x="14723"/>
                  </a:cubicBezTo>
                  <a:close/>
                  <a:moveTo>
                    <a:pt y="1733" x="118589"/>
                  </a:moveTo>
                  <a:cubicBezTo>
                    <a:pt y="1733" x="118807"/>
                    <a:pt y="1852" x="118979"/>
                    <a:pt y="2090" x="119107"/>
                  </a:cubicBezTo>
                  <a:cubicBezTo>
                    <a:pt y="2329" x="119234"/>
                    <a:pt y="2651" x="119298"/>
                    <a:pt y="3058" x="119298"/>
                  </a:cubicBezTo>
                  <a:cubicBezTo>
                    <a:pt y="3466" x="119298"/>
                    <a:pt y="3789" x="119234"/>
                    <a:pt y="4027" x="119107"/>
                  </a:cubicBezTo>
                  <a:cubicBezTo>
                    <a:pt y="4264" x="118979"/>
                    <a:pt y="4382" x="118807"/>
                    <a:pt y="4382" x="118589"/>
                  </a:cubicBezTo>
                  <a:cubicBezTo>
                    <a:pt y="4382" x="118369"/>
                    <a:pt y="4264" x="118195"/>
                    <a:pt y="4028" x="118069"/>
                  </a:cubicBezTo>
                  <a:cubicBezTo>
                    <a:pt y="3792" x="117942"/>
                    <a:pt y="3469" x="117879"/>
                    <a:pt y="3058" x="117879"/>
                  </a:cubicBezTo>
                  <a:cubicBezTo>
                    <a:pt y="2647" x="117879"/>
                    <a:pt y="2323" x="117943"/>
                    <a:pt y="2087" x="118070"/>
                  </a:cubicBezTo>
                  <a:cubicBezTo>
                    <a:pt y="1851" x="118197"/>
                    <a:pt y="1733" x="118370"/>
                    <a:pt y="1733" x="118589"/>
                  </a:cubicBezTo>
                  <a:close/>
                  <a:moveTo>
                    <a:pt y="1733" x="129444"/>
                  </a:moveTo>
                  <a:cubicBezTo>
                    <a:pt y="1733" x="129662"/>
                    <a:pt y="1852" x="129834"/>
                    <a:pt y="2090" x="129962"/>
                  </a:cubicBezTo>
                  <a:cubicBezTo>
                    <a:pt y="2329" x="130089"/>
                    <a:pt y="2651" x="130153"/>
                    <a:pt y="3058" x="130153"/>
                  </a:cubicBezTo>
                  <a:cubicBezTo>
                    <a:pt y="3466" x="130153"/>
                    <a:pt y="3789" x="130089"/>
                    <a:pt y="4027" x="129962"/>
                  </a:cubicBezTo>
                  <a:cubicBezTo>
                    <a:pt y="4264" x="129834"/>
                    <a:pt y="4382" x="129662"/>
                    <a:pt y="4382" x="129444"/>
                  </a:cubicBezTo>
                  <a:cubicBezTo>
                    <a:pt y="4382" x="129224"/>
                    <a:pt y="4264" x="129050"/>
                    <a:pt y="4028" x="128924"/>
                  </a:cubicBezTo>
                  <a:cubicBezTo>
                    <a:pt y="3792" x="128797"/>
                    <a:pt y="3469" x="128734"/>
                    <a:pt y="3058" x="128734"/>
                  </a:cubicBezTo>
                  <a:cubicBezTo>
                    <a:pt y="2647" x="128734"/>
                    <a:pt y="2323" x="128798"/>
                    <a:pt y="2087" x="128925"/>
                  </a:cubicBezTo>
                  <a:cubicBezTo>
                    <a:pt y="1851" x="129052"/>
                    <a:pt y="1733" x="129225"/>
                    <a:pt y="1733" x="129444"/>
                  </a:cubicBezTo>
                  <a:close/>
                  <a:moveTo>
                    <a:pt y="1733" x="132226"/>
                  </a:moveTo>
                  <a:cubicBezTo>
                    <a:pt y="1733" x="132444"/>
                    <a:pt y="1852" x="132616"/>
                    <a:pt y="2090" x="132744"/>
                  </a:cubicBezTo>
                  <a:cubicBezTo>
                    <a:pt y="2329" x="132871"/>
                    <a:pt y="2651" x="132935"/>
                    <a:pt y="3058" x="132935"/>
                  </a:cubicBezTo>
                  <a:cubicBezTo>
                    <a:pt y="3466" x="132935"/>
                    <a:pt y="3789" x="132871"/>
                    <a:pt y="4027" x="132744"/>
                  </a:cubicBezTo>
                  <a:cubicBezTo>
                    <a:pt y="4264" x="132616"/>
                    <a:pt y="4382" x="132444"/>
                    <a:pt y="4382" x="132226"/>
                  </a:cubicBezTo>
                  <a:cubicBezTo>
                    <a:pt y="4382" x="132006"/>
                    <a:pt y="4264" x="131832"/>
                    <a:pt y="4028" x="131706"/>
                  </a:cubicBezTo>
                  <a:cubicBezTo>
                    <a:pt y="3792" x="131579"/>
                    <a:pt y="3469" x="131516"/>
                    <a:pt y="3058" x="131516"/>
                  </a:cubicBezTo>
                  <a:cubicBezTo>
                    <a:pt y="2647" x="131516"/>
                    <a:pt y="2323" x="131580"/>
                    <a:pt y="2087" x="131707"/>
                  </a:cubicBezTo>
                  <a:cubicBezTo>
                    <a:pt y="1851" x="131834"/>
                    <a:pt y="1733" x="132007"/>
                    <a:pt y="1733" x="132226"/>
                  </a:cubicBezTo>
                  <a:close/>
                  <a:moveTo>
                    <a:pt y="3045" x="25546"/>
                  </a:moveTo>
                  <a:lnTo>
                    <a:pt y="3171" x="25546"/>
                  </a:lnTo>
                  <a:cubicBezTo>
                    <a:pt y="3539" x="25546"/>
                    <a:pt y="3834" x="25478"/>
                    <a:pt y="4056" x="25341"/>
                  </a:cubicBezTo>
                  <a:cubicBezTo>
                    <a:pt y="4277" x="25204"/>
                    <a:pt y="4388" x="25022"/>
                    <a:pt y="4388" x="24796"/>
                  </a:cubicBezTo>
                  <a:cubicBezTo>
                    <a:pt y="4388" x="24631"/>
                    <a:pt y="4330" x="24502"/>
                    <a:pt y="4212" x="24406"/>
                  </a:cubicBezTo>
                  <a:cubicBezTo>
                    <a:pt y="4094" x="24311"/>
                    <a:pt y="3936" x="24263"/>
                    <a:pt y="3735" x="24263"/>
                  </a:cubicBezTo>
                  <a:cubicBezTo>
                    <a:pt y="3484" x="24263"/>
                    <a:pt y="3306" x="24327"/>
                    <a:pt y="3202" x="24454"/>
                  </a:cubicBezTo>
                  <a:cubicBezTo>
                    <a:pt y="3098" x="24581"/>
                    <a:pt y="3045" x="24810"/>
                    <a:pt y="3045" x="25140"/>
                  </a:cubicBezTo>
                  <a:close/>
                  <a:moveTo>
                    <a:pt y="3045" x="53287"/>
                  </a:moveTo>
                  <a:lnTo>
                    <a:pt y="3171" x="53287"/>
                  </a:lnTo>
                  <a:cubicBezTo>
                    <a:pt y="3539" x="53287"/>
                    <a:pt y="3834" x="53219"/>
                    <a:pt y="4056" x="53082"/>
                  </a:cubicBezTo>
                  <a:cubicBezTo>
                    <a:pt y="4277" x="52945"/>
                    <a:pt y="4388" x="52763"/>
                    <a:pt y="4388" x="52537"/>
                  </a:cubicBezTo>
                  <a:cubicBezTo>
                    <a:pt y="4388" x="52372"/>
                    <a:pt y="4330" x="52243"/>
                    <a:pt y="4212" x="52147"/>
                  </a:cubicBezTo>
                  <a:cubicBezTo>
                    <a:pt y="4094" x="52052"/>
                    <a:pt y="3936" x="52004"/>
                    <a:pt y="3735" x="52004"/>
                  </a:cubicBezTo>
                  <a:cubicBezTo>
                    <a:pt y="3484" x="52004"/>
                    <a:pt y="3306" x="52068"/>
                    <a:pt y="3202" x="52195"/>
                  </a:cubicBezTo>
                  <a:cubicBezTo>
                    <a:pt y="3098" x="52322"/>
                    <a:pt y="3045" x="52551"/>
                    <a:pt y="3045" x="52881"/>
                  </a:cubicBezTo>
                  <a:close/>
                  <a:moveTo>
                    <a:pt y="1727" x="64551"/>
                  </a:moveTo>
                  <a:cubicBezTo>
                    <a:pt y="1727" x="64767"/>
                    <a:pt y="1845" x="64937"/>
                    <a:pt y="2081" x="65061"/>
                  </a:cubicBezTo>
                  <a:cubicBezTo>
                    <a:pt y="2317" x="65184"/>
                    <a:pt y="2643" x="65246"/>
                    <a:pt y="3058" x="65246"/>
                  </a:cubicBezTo>
                  <a:cubicBezTo>
                    <a:pt y="3473" x="65246"/>
                    <a:pt y="3798" x="65184"/>
                    <a:pt y="4034" x="65061"/>
                  </a:cubicBezTo>
                  <a:cubicBezTo>
                    <a:pt y="4270" x="64937"/>
                    <a:pt y="4388" x="64767"/>
                    <a:pt y="4388" x="64551"/>
                  </a:cubicBezTo>
                  <a:cubicBezTo>
                    <a:pt y="4388" x="64335"/>
                    <a:pt y="4270" x="64165"/>
                    <a:pt y="4034" x="64041"/>
                  </a:cubicBezTo>
                  <a:cubicBezTo>
                    <a:pt y="3798" x="63918"/>
                    <a:pt y="3473" x="63856"/>
                    <a:pt y="3058" x="63856"/>
                  </a:cubicBezTo>
                  <a:cubicBezTo>
                    <a:pt y="2643" x="63856"/>
                    <a:pt y="2317" x="63918"/>
                    <a:pt y="2081" x="64041"/>
                  </a:cubicBezTo>
                  <a:cubicBezTo>
                    <a:pt y="1845" x="64165"/>
                    <a:pt y="1727" x="64335"/>
                    <a:pt y="1727" x="64551"/>
                  </a:cubicBezTo>
                  <a:close/>
                  <a:moveTo>
                    <a:pt y="3045" x="82236"/>
                  </a:moveTo>
                  <a:lnTo>
                    <a:pt y="3171" x="82236"/>
                  </a:lnTo>
                  <a:cubicBezTo>
                    <a:pt y="3539" x="82236"/>
                    <a:pt y="3834" x="82168"/>
                    <a:pt y="4056" x="82031"/>
                  </a:cubicBezTo>
                  <a:cubicBezTo>
                    <a:pt y="4277" x="81894"/>
                    <a:pt y="4388" x="81712"/>
                    <a:pt y="4388" x="81486"/>
                  </a:cubicBezTo>
                  <a:cubicBezTo>
                    <a:pt y="4388" x="81321"/>
                    <a:pt y="4330" x="81192"/>
                    <a:pt y="4212" x="81096"/>
                  </a:cubicBezTo>
                  <a:cubicBezTo>
                    <a:pt y="4094" x="81001"/>
                    <a:pt y="3936" x="80953"/>
                    <a:pt y="3735" x="80953"/>
                  </a:cubicBezTo>
                  <a:cubicBezTo>
                    <a:pt y="3484" x="80953"/>
                    <a:pt y="3306" x="81017"/>
                    <a:pt y="3202" x="81144"/>
                  </a:cubicBezTo>
                  <a:cubicBezTo>
                    <a:pt y="3098" x="81271"/>
                    <a:pt y="3045" x="81500"/>
                    <a:pt y="3045" x="81830"/>
                  </a:cubicBezTo>
                  <a:close/>
                  <a:moveTo>
                    <a:pt y="3045" x="108326"/>
                  </a:moveTo>
                  <a:lnTo>
                    <a:pt y="3171" x="108326"/>
                  </a:lnTo>
                  <a:cubicBezTo>
                    <a:pt y="3539" x="108326"/>
                    <a:pt y="3834" x="108258"/>
                    <a:pt y="4056" x="108121"/>
                  </a:cubicBezTo>
                  <a:cubicBezTo>
                    <a:pt y="4277" x="107984"/>
                    <a:pt y="4388" x="107802"/>
                    <a:pt y="4388" x="107576"/>
                  </a:cubicBezTo>
                  <a:cubicBezTo>
                    <a:pt y="4388" x="107411"/>
                    <a:pt y="4330" x="107282"/>
                    <a:pt y="4212" x="107186"/>
                  </a:cubicBezTo>
                  <a:cubicBezTo>
                    <a:pt y="4094" x="107091"/>
                    <a:pt y="3936" x="107043"/>
                    <a:pt y="3735" x="107043"/>
                  </a:cubicBezTo>
                  <a:cubicBezTo>
                    <a:pt y="3484" x="107043"/>
                    <a:pt y="3306" x="107107"/>
                    <a:pt y="3202" x="107234"/>
                  </a:cubicBezTo>
                  <a:cubicBezTo>
                    <a:pt y="3098" x="107361"/>
                    <a:pt y="3045" x="107590"/>
                    <a:pt y="3045" x="107920"/>
                  </a:cubicBezTo>
                  <a:close/>
                  <a:moveTo>
                    <a:pt y="1727" x="124814"/>
                  </a:moveTo>
                  <a:cubicBezTo>
                    <a:pt y="1727" x="125030"/>
                    <a:pt y="1845" x="125200"/>
                    <a:pt y="2081" x="125324"/>
                  </a:cubicBezTo>
                  <a:cubicBezTo>
                    <a:pt y="2317" x="125447"/>
                    <a:pt y="2643" x="125509"/>
                    <a:pt y="3058" x="125509"/>
                  </a:cubicBezTo>
                  <a:cubicBezTo>
                    <a:pt y="3473" x="125509"/>
                    <a:pt y="3798" x="125447"/>
                    <a:pt y="4034" x="125324"/>
                  </a:cubicBezTo>
                  <a:cubicBezTo>
                    <a:pt y="4270" x="125200"/>
                    <a:pt y="4388" x="125030"/>
                    <a:pt y="4388" x="124814"/>
                  </a:cubicBezTo>
                  <a:cubicBezTo>
                    <a:pt y="4388" x="124598"/>
                    <a:pt y="4270" x="124428"/>
                    <a:pt y="4034" x="124304"/>
                  </a:cubicBezTo>
                  <a:cubicBezTo>
                    <a:pt y="3798" x="124181"/>
                    <a:pt y="3473" x="124119"/>
                    <a:pt y="3058" x="124119"/>
                  </a:cubicBezTo>
                  <a:cubicBezTo>
                    <a:pt y="2643" x="124119"/>
                    <a:pt y="2317" x="124181"/>
                    <a:pt y="2081" x="124304"/>
                  </a:cubicBezTo>
                  <a:cubicBezTo>
                    <a:pt y="1845" x="124428"/>
                    <a:pt y="1727" x="124598"/>
                    <a:pt y="1727" x="124814"/>
                  </a:cubicBezTo>
                  <a:close/>
                  <a:moveTo>
                    <a:pt y="194" x="1"/>
                  </a:moveTo>
                  <a:lnTo>
                    <a:pt y="4772" x="1"/>
                  </a:lnTo>
                  <a:lnTo>
                    <a:pt y="4772" x="2063"/>
                  </a:lnTo>
                  <a:lnTo>
                    <a:pt y="4250" x="2063"/>
                  </a:lnTo>
                  <a:lnTo>
                    <a:pt y="4250" x="449"/>
                  </a:lnTo>
                  <a:lnTo>
                    <a:pt y="194" x="449"/>
                  </a:lnTo>
                  <a:close/>
                  <a:moveTo>
                    <a:pt y="1" x="8064"/>
                  </a:moveTo>
                  <a:lnTo>
                    <a:pt y="4772" x="8064"/>
                  </a:lnTo>
                  <a:lnTo>
                    <a:pt y="4772" x="8475"/>
                  </a:lnTo>
                  <a:lnTo>
                    <a:pt y="3094" x="8475"/>
                  </a:lnTo>
                  <a:lnTo>
                    <a:pt y="4772" x="9738"/>
                  </a:lnTo>
                  <a:lnTo>
                    <a:pt y="4772" x="10271"/>
                  </a:lnTo>
                  <a:lnTo>
                    <a:pt y="2944" x="8897"/>
                  </a:lnTo>
                  <a:lnTo>
                    <a:pt y="1338" x="10216"/>
                  </a:lnTo>
                  <a:lnTo>
                    <a:pt y="1338" x="9694"/>
                  </a:lnTo>
                  <a:lnTo>
                    <a:pt y="2819" x="8475"/>
                  </a:lnTo>
                  <a:lnTo>
                    <a:pt y="1" x="8475"/>
                  </a:lnTo>
                  <a:close/>
                  <a:moveTo>
                    <a:pt y="1" x="13031"/>
                  </a:moveTo>
                  <a:cubicBezTo>
                    <a:pt y="1" x="12752"/>
                    <a:pt y="88" x="12547"/>
                    <a:pt y="263" x="12419"/>
                  </a:cubicBezTo>
                  <a:cubicBezTo>
                    <a:pt y="438" x="12290"/>
                    <a:pt y="716" x="12225"/>
                    <a:pt y="1099" x="12225"/>
                  </a:cubicBezTo>
                  <a:lnTo>
                    <a:pt y="1338" x="12225"/>
                  </a:lnTo>
                  <a:lnTo>
                    <a:pt y="1338" x="11835"/>
                  </a:lnTo>
                  <a:lnTo>
                    <a:pt y="1776" x="11835"/>
                  </a:lnTo>
                  <a:lnTo>
                    <a:pt y="1776" x="12225"/>
                  </a:lnTo>
                  <a:lnTo>
                    <a:pt y="4772" x="12225"/>
                  </a:lnTo>
                  <a:lnTo>
                    <a:pt y="4772" x="12636"/>
                  </a:lnTo>
                  <a:lnTo>
                    <a:pt y="1776" x="12636"/>
                  </a:lnTo>
                  <a:lnTo>
                    <a:pt y="1776" x="13309"/>
                  </a:lnTo>
                  <a:lnTo>
                    <a:pt y="1338" x="13309"/>
                  </a:lnTo>
                  <a:lnTo>
                    <a:pt y="1338" x="12636"/>
                  </a:lnTo>
                  <a:lnTo>
                    <a:pt y="1034" x="12636"/>
                  </a:lnTo>
                  <a:cubicBezTo>
                    <a:pt y="822" x="12636"/>
                    <a:pt y="674" x="12665"/>
                    <a:pt y="593" x="12722"/>
                  </a:cubicBezTo>
                  <a:cubicBezTo>
                    <a:pt y="511" x="12779"/>
                    <a:pt y="470" x="12880"/>
                    <a:pt y="470" x="13027"/>
                  </a:cubicBezTo>
                  <a:lnTo>
                    <a:pt y="470" x="13418"/>
                  </a:lnTo>
                  <a:lnTo>
                    <a:pt y="1" x="13418"/>
                  </a:lnTo>
                  <a:close/>
                  <a:moveTo>
                    <a:pt y="1255" x="17774"/>
                  </a:moveTo>
                  <a:cubicBezTo>
                    <a:pt y="1255" x="17577"/>
                    <a:pt y="1306" x="17410"/>
                    <a:pt y="1407" x="17272"/>
                  </a:cubicBezTo>
                  <a:cubicBezTo>
                    <a:pt y="1508" x="17135"/>
                    <a:pt y="1663" x="17023"/>
                    <a:pt y="1871" x="16937"/>
                  </a:cubicBezTo>
                  <a:lnTo>
                    <a:pt y="1338" x="16937"/>
                  </a:lnTo>
                  <a:lnTo>
                    <a:pt y="1338" x="16526"/>
                  </a:lnTo>
                  <a:lnTo>
                    <a:pt y="4772" x="16526"/>
                  </a:lnTo>
                  <a:lnTo>
                    <a:pt y="4772" x="16937"/>
                  </a:lnTo>
                  <a:lnTo>
                    <a:pt y="2963" x="16937"/>
                  </a:lnTo>
                  <a:cubicBezTo>
                    <a:pt y="2574" x="16937"/>
                    <a:pt y="2276" x="16999"/>
                    <a:pt y="2069" x="17122"/>
                  </a:cubicBezTo>
                  <a:cubicBezTo>
                    <a:pt y="1861" x="17246"/>
                    <a:pt y="1758" x="17423"/>
                    <a:pt y="1758" x="17654"/>
                  </a:cubicBezTo>
                  <a:cubicBezTo>
                    <a:pt y="1758" x="17719"/>
                    <a:pt y="1766" x="17779"/>
                    <a:pt y="1784" x="17833"/>
                  </a:cubicBezTo>
                  <a:cubicBezTo>
                    <a:pt y="1801" x="17887"/>
                    <a:pt y="1828" x="17937"/>
                    <a:pt y="1865" x="17983"/>
                  </a:cubicBezTo>
                  <a:lnTo>
                    <a:pt y="1286" x="17981"/>
                  </a:lnTo>
                  <a:cubicBezTo>
                    <a:pt y="1275" x="17939"/>
                    <a:pt y="1268" x="17901"/>
                    <a:pt y="1263" x="17867"/>
                  </a:cubicBezTo>
                  <a:cubicBezTo>
                    <a:pt y="1257" x="17833"/>
                    <a:pt y="1255" x="17802"/>
                    <a:pt y="1255" x="17774"/>
                  </a:cubicBezTo>
                  <a:close/>
                  <a:moveTo>
                    <a:pt y="363" x="22220"/>
                  </a:moveTo>
                  <a:lnTo>
                    <a:pt y="1338" x="22220"/>
                  </a:lnTo>
                  <a:lnTo>
                    <a:pt y="1338" x="21920"/>
                  </a:lnTo>
                  <a:lnTo>
                    <a:pt y="1776" x="21920"/>
                  </a:lnTo>
                  <a:lnTo>
                    <a:pt y="1776" x="22220"/>
                  </a:lnTo>
                  <a:lnTo>
                    <a:pt y="3640" x="22220"/>
                  </a:lnTo>
                  <a:cubicBezTo>
                    <a:pt y="4069" x="22220"/>
                    <a:pt y="4365" x="22280"/>
                    <a:pt y="4528" x="22400"/>
                  </a:cubicBezTo>
                  <a:cubicBezTo>
                    <a:pt y="4690" x="22520"/>
                    <a:pt y="4772" x="22737"/>
                    <a:pt y="4772" x="23053"/>
                  </a:cubicBezTo>
                  <a:lnTo>
                    <a:pt y="4772" x="23472"/>
                  </a:lnTo>
                  <a:lnTo>
                    <a:pt y="4299" x="23472"/>
                  </a:lnTo>
                  <a:lnTo>
                    <a:pt y="4299" x="23053"/>
                  </a:lnTo>
                  <a:cubicBezTo>
                    <a:pt y="4299" x="22883"/>
                    <a:pt y="4260" x="22770"/>
                    <a:pt y="4180" x="22714"/>
                  </a:cubicBezTo>
                  <a:cubicBezTo>
                    <a:pt y="4100" x="22659"/>
                    <a:pt y="3920" x="22631"/>
                    <a:pt y="3640" x="22631"/>
                  </a:cubicBezTo>
                  <a:lnTo>
                    <a:pt y="1776" x="22631"/>
                  </a:lnTo>
                  <a:lnTo>
                    <a:pt y="1776" x="23472"/>
                  </a:lnTo>
                  <a:lnTo>
                    <a:pt y="1338" x="23472"/>
                  </a:lnTo>
                  <a:lnTo>
                    <a:pt y="1338" x="22631"/>
                  </a:lnTo>
                  <a:lnTo>
                    <a:pt y="363" x="22631"/>
                  </a:lnTo>
                  <a:close/>
                  <a:moveTo>
                    <a:pt y="363" x="26790"/>
                  </a:moveTo>
                  <a:lnTo>
                    <a:pt y="1338" x="26790"/>
                  </a:lnTo>
                  <a:lnTo>
                    <a:pt y="1338" x="26490"/>
                  </a:lnTo>
                  <a:lnTo>
                    <a:pt y="1776" x="26490"/>
                  </a:lnTo>
                  <a:lnTo>
                    <a:pt y="1776" x="26790"/>
                  </a:lnTo>
                  <a:lnTo>
                    <a:pt y="3640" x="26790"/>
                  </a:lnTo>
                  <a:cubicBezTo>
                    <a:pt y="4069" x="26790"/>
                    <a:pt y="4365" x="26850"/>
                    <a:pt y="4528" x="26970"/>
                  </a:cubicBezTo>
                  <a:cubicBezTo>
                    <a:pt y="4690" x="27090"/>
                    <a:pt y="4772" x="27307"/>
                    <a:pt y="4772" x="27623"/>
                  </a:cubicBezTo>
                  <a:lnTo>
                    <a:pt y="4772" x="28042"/>
                  </a:lnTo>
                  <a:lnTo>
                    <a:pt y="4299" x="28042"/>
                  </a:lnTo>
                  <a:lnTo>
                    <a:pt y="4299" x="27623"/>
                  </a:lnTo>
                  <a:cubicBezTo>
                    <a:pt y="4299" x="27453"/>
                    <a:pt y="4260" x="27340"/>
                    <a:pt y="4180" x="27284"/>
                  </a:cubicBezTo>
                  <a:cubicBezTo>
                    <a:pt y="4100" x="27229"/>
                    <a:pt y="3920" x="27201"/>
                    <a:pt y="3640" x="27201"/>
                  </a:cubicBezTo>
                  <a:lnTo>
                    <a:pt y="1776" x="27201"/>
                  </a:lnTo>
                  <a:lnTo>
                    <a:pt y="1776" x="28042"/>
                  </a:lnTo>
                  <a:lnTo>
                    <a:pt y="1338" x="28042"/>
                  </a:lnTo>
                  <a:lnTo>
                    <a:pt y="1338" x="27201"/>
                  </a:lnTo>
                  <a:lnTo>
                    <a:pt y="363" x="27201"/>
                  </a:lnTo>
                  <a:close/>
                  <a:moveTo>
                    <a:pt y="1255" x="32572"/>
                  </a:moveTo>
                  <a:cubicBezTo>
                    <a:pt y="1255" x="32393"/>
                    <a:pt y="1305" x="32239"/>
                    <a:pt y="1405" x="32108"/>
                  </a:cubicBezTo>
                  <a:cubicBezTo>
                    <a:pt y="1505" x="31978"/>
                    <a:pt y="1661" x="31866"/>
                    <a:pt y="1871" x="31773"/>
                  </a:cubicBezTo>
                  <a:lnTo>
                    <a:pt y="1338" x="31773"/>
                  </a:lnTo>
                  <a:lnTo>
                    <a:pt y="1338" x="31362"/>
                  </a:lnTo>
                  <a:lnTo>
                    <a:pt y="4772" x="31362"/>
                  </a:lnTo>
                  <a:lnTo>
                    <a:pt y="4772" x="31773"/>
                  </a:lnTo>
                  <a:lnTo>
                    <a:pt y="2831" x="31773"/>
                  </a:lnTo>
                  <a:cubicBezTo>
                    <a:pt y="2498" x="31773"/>
                    <a:pt y="2233" x="31834"/>
                    <a:pt y="2038" x="31957"/>
                  </a:cubicBezTo>
                  <a:cubicBezTo>
                    <a:pt y="1843" x="32080"/>
                    <a:pt y="1745" x="32246"/>
                    <a:pt y="1745" x="32455"/>
                  </a:cubicBezTo>
                  <a:cubicBezTo>
                    <a:pt y="1745" x="32631"/>
                    <a:pt y="1825" x="32761"/>
                    <a:pt y="1983" x="32845"/>
                  </a:cubicBezTo>
                  <a:cubicBezTo>
                    <a:pt y="2141" x="32930"/>
                    <a:pt y="2386" x="32972"/>
                    <a:pt y="2717" x="32972"/>
                  </a:cubicBezTo>
                  <a:lnTo>
                    <a:pt y="4772" x="32972"/>
                  </a:lnTo>
                  <a:lnTo>
                    <a:pt y="4772" x="33383"/>
                  </a:lnTo>
                  <a:lnTo>
                    <a:pt y="2831" x="33383"/>
                  </a:lnTo>
                  <a:cubicBezTo>
                    <a:pt y="2496" x="33383"/>
                    <a:pt y="2231" x="33444"/>
                    <a:pt y="2037" x="33567"/>
                  </a:cubicBezTo>
                  <a:cubicBezTo>
                    <a:pt y="1843" x="33690"/>
                    <a:pt y="1745" x="33857"/>
                    <a:pt y="1745" x="34069"/>
                  </a:cubicBezTo>
                  <a:cubicBezTo>
                    <a:pt y="1745" x="34242"/>
                    <a:pt y="1825" x="34371"/>
                    <a:pt y="1985" x="34455"/>
                  </a:cubicBezTo>
                  <a:cubicBezTo>
                    <a:pt y="2144" x="34540"/>
                    <a:pt y="2388" x="34582"/>
                    <a:pt y="2717" x="34582"/>
                  </a:cubicBezTo>
                  <a:lnTo>
                    <a:pt y="4772" x="34582"/>
                  </a:lnTo>
                  <a:lnTo>
                    <a:pt y="4772" x="34992"/>
                  </a:lnTo>
                  <a:lnTo>
                    <a:pt y="2699" x="34992"/>
                  </a:lnTo>
                  <a:cubicBezTo>
                    <a:pt y="2237" x="34992"/>
                    <a:pt y="1881" x="34922"/>
                    <a:pt y="1631" x="34782"/>
                  </a:cubicBezTo>
                  <a:cubicBezTo>
                    <a:pt y="1380" x="34641"/>
                    <a:pt y="1255" x="34441"/>
                    <a:pt y="1255" x="34182"/>
                  </a:cubicBezTo>
                  <a:cubicBezTo>
                    <a:pt y="1255" x="33990"/>
                    <a:pt y="1315" x="33822"/>
                    <a:pt y="1436" x="33680"/>
                  </a:cubicBezTo>
                  <a:cubicBezTo>
                    <a:pt y="1556" x="33538"/>
                    <a:pt y="1743" x="33416"/>
                    <a:pt y="1997" x="33314"/>
                  </a:cubicBezTo>
                  <a:cubicBezTo>
                    <a:pt y="1756" x="33253"/>
                    <a:pt y="1572" x="33160"/>
                    <a:pt y="1445" x="33033"/>
                  </a:cubicBezTo>
                  <a:cubicBezTo>
                    <a:pt y="1318" x="32906"/>
                    <a:pt y="1255" x="32753"/>
                    <a:pt y="1255" x="32572"/>
                  </a:cubicBezTo>
                  <a:close/>
                  <a:moveTo>
                    <a:pt y="1255" x="39805"/>
                  </a:moveTo>
                  <a:cubicBezTo>
                    <a:pt y="1255" x="39632"/>
                    <a:pt y="1306" x="39479"/>
                    <a:pt y="1408" x="39346"/>
                  </a:cubicBezTo>
                  <a:cubicBezTo>
                    <a:pt y="1510" x="39214"/>
                    <a:pt y="1665" x="39099"/>
                    <a:pt y="1871" x="39001"/>
                  </a:cubicBezTo>
                  <a:lnTo>
                    <a:pt y="1338" x="39001"/>
                  </a:lnTo>
                  <a:lnTo>
                    <a:pt y="1338" x="38590"/>
                  </a:lnTo>
                  <a:lnTo>
                    <a:pt y="4772" x="38590"/>
                  </a:lnTo>
                  <a:lnTo>
                    <a:pt y="4772" x="39001"/>
                  </a:lnTo>
                  <a:lnTo>
                    <a:pt y="2831" x="39001"/>
                  </a:lnTo>
                  <a:cubicBezTo>
                    <a:pt y="2496" x="39001"/>
                    <a:pt y="2231" x="39065"/>
                    <a:pt y="2037" x="39192"/>
                  </a:cubicBezTo>
                  <a:cubicBezTo>
                    <a:pt y="1843" x="39319"/>
                    <a:pt y="1745" x="39493"/>
                    <a:pt y="1745" x="39714"/>
                  </a:cubicBezTo>
                  <a:cubicBezTo>
                    <a:pt y="1745" x="39897"/>
                    <a:pt y="1826" x="40035"/>
                    <a:pt y="1988" x="40127"/>
                  </a:cubicBezTo>
                  <a:cubicBezTo>
                    <a:pt y="2149" x="40218"/>
                    <a:pt y="2392" x="40264"/>
                    <a:pt y="2717" x="40264"/>
                  </a:cubicBezTo>
                  <a:lnTo>
                    <a:pt y="4772" x="40264"/>
                  </a:lnTo>
                  <a:lnTo>
                    <a:pt y="4772" x="40673"/>
                  </a:lnTo>
                  <a:lnTo>
                    <a:pt y="2699" x="40673"/>
                  </a:lnTo>
                  <a:cubicBezTo>
                    <a:pt y="2225" x="40673"/>
                    <a:pt y="1866" x="40600"/>
                    <a:pt y="1621" x="40453"/>
                  </a:cubicBezTo>
                  <a:cubicBezTo>
                    <a:pt y="1377" x="40307"/>
                    <a:pt y="1255" x="40090"/>
                    <a:pt y="1255" x="39805"/>
                  </a:cubicBezTo>
                  <a:close/>
                  <a:moveTo>
                    <a:pt y="363" x="41481"/>
                  </a:moveTo>
                  <a:lnTo>
                    <a:pt y="1338" x="41481"/>
                  </a:lnTo>
                  <a:lnTo>
                    <a:pt y="1338" x="41181"/>
                  </a:lnTo>
                  <a:lnTo>
                    <a:pt y="1776" x="41181"/>
                  </a:lnTo>
                  <a:lnTo>
                    <a:pt y="1776" x="41481"/>
                  </a:lnTo>
                  <a:lnTo>
                    <a:pt y="3640" x="41481"/>
                  </a:lnTo>
                  <a:cubicBezTo>
                    <a:pt y="4069" x="41481"/>
                    <a:pt y="4365" x="41541"/>
                    <a:pt y="4528" x="41661"/>
                  </a:cubicBezTo>
                  <a:cubicBezTo>
                    <a:pt y="4690" x="41781"/>
                    <a:pt y="4772" x="41998"/>
                    <a:pt y="4772" x="42314"/>
                  </a:cubicBezTo>
                  <a:lnTo>
                    <a:pt y="4772" x="42733"/>
                  </a:lnTo>
                  <a:lnTo>
                    <a:pt y="4299" x="42733"/>
                  </a:lnTo>
                  <a:lnTo>
                    <a:pt y="4299" x="42314"/>
                  </a:lnTo>
                  <a:cubicBezTo>
                    <a:pt y="4299" x="42144"/>
                    <a:pt y="4260" x="42031"/>
                    <a:pt y="4180" x="41975"/>
                  </a:cubicBezTo>
                  <a:cubicBezTo>
                    <a:pt y="4100" x="41920"/>
                    <a:pt y="3920" x="41892"/>
                    <a:pt y="3640" x="41892"/>
                  </a:cubicBezTo>
                  <a:lnTo>
                    <a:pt y="1776" x="41892"/>
                  </a:lnTo>
                  <a:lnTo>
                    <a:pt y="1776" x="42733"/>
                  </a:lnTo>
                  <a:lnTo>
                    <a:pt y="1338" x="42733"/>
                  </a:lnTo>
                  <a:lnTo>
                    <a:pt y="1338" x="41892"/>
                  </a:lnTo>
                  <a:lnTo>
                    <a:pt y="363" x="41892"/>
                  </a:lnTo>
                  <a:close/>
                  <a:moveTo>
                    <a:pt y="363" x="47079"/>
                  </a:moveTo>
                  <a:lnTo>
                    <a:pt y="1338" x="47079"/>
                  </a:lnTo>
                  <a:lnTo>
                    <a:pt y="1338" x="46779"/>
                  </a:lnTo>
                  <a:lnTo>
                    <a:pt y="1776" x="46779"/>
                  </a:lnTo>
                  <a:lnTo>
                    <a:pt y="1776" x="47079"/>
                  </a:lnTo>
                  <a:lnTo>
                    <a:pt y="3640" x="47079"/>
                  </a:lnTo>
                  <a:cubicBezTo>
                    <a:pt y="4069" x="47079"/>
                    <a:pt y="4365" x="47139"/>
                    <a:pt y="4528" x="47259"/>
                  </a:cubicBezTo>
                  <a:cubicBezTo>
                    <a:pt y="4690" x="47379"/>
                    <a:pt y="4772" x="47596"/>
                    <a:pt y="4772" x="47912"/>
                  </a:cubicBezTo>
                  <a:lnTo>
                    <a:pt y="4772" x="48331"/>
                  </a:lnTo>
                  <a:lnTo>
                    <a:pt y="4299" x="48331"/>
                  </a:lnTo>
                  <a:lnTo>
                    <a:pt y="4299" x="47912"/>
                  </a:lnTo>
                  <a:cubicBezTo>
                    <a:pt y="4299" x="47742"/>
                    <a:pt y="4260" x="47629"/>
                    <a:pt y="4180" x="47573"/>
                  </a:cubicBezTo>
                  <a:cubicBezTo>
                    <a:pt y="4100" x="47518"/>
                    <a:pt y="3920" x="47490"/>
                    <a:pt y="3640" x="47490"/>
                  </a:cubicBezTo>
                  <a:lnTo>
                    <a:pt y="1776" x="47490"/>
                  </a:lnTo>
                  <a:lnTo>
                    <a:pt y="1776" x="48331"/>
                  </a:lnTo>
                  <a:lnTo>
                    <a:pt y="1338" x="48331"/>
                  </a:lnTo>
                  <a:lnTo>
                    <a:pt y="1338" x="47490"/>
                  </a:lnTo>
                  <a:lnTo>
                    <a:pt y="363" x="47490"/>
                  </a:lnTo>
                  <a:close/>
                  <a:moveTo>
                    <a:pt y="1" x="48853"/>
                  </a:moveTo>
                  <a:lnTo>
                    <a:pt y="4772" x="48853"/>
                  </a:lnTo>
                  <a:lnTo>
                    <a:pt y="4772" x="49264"/>
                  </a:lnTo>
                  <a:lnTo>
                    <a:pt y="2831" x="49264"/>
                  </a:lnTo>
                  <a:cubicBezTo>
                    <a:pt y="2496" x="49264"/>
                    <a:pt y="2231" x="49328"/>
                    <a:pt y="2037" x="49455"/>
                  </a:cubicBezTo>
                  <a:cubicBezTo>
                    <a:pt y="1843" x="49582"/>
                    <a:pt y="1745" x="49756"/>
                    <a:pt y="1745" x="49977"/>
                  </a:cubicBezTo>
                  <a:cubicBezTo>
                    <a:pt y="1745" x="50160"/>
                    <a:pt y="1826" x="50298"/>
                    <a:pt y="1988" x="50390"/>
                  </a:cubicBezTo>
                  <a:cubicBezTo>
                    <a:pt y="2149" x="50481"/>
                    <a:pt y="2392" x="50527"/>
                    <a:pt y="2717" x="50527"/>
                  </a:cubicBezTo>
                  <a:lnTo>
                    <a:pt y="4772" x="50527"/>
                  </a:lnTo>
                  <a:lnTo>
                    <a:pt y="4772" x="50936"/>
                  </a:lnTo>
                  <a:lnTo>
                    <a:pt y="2699" x="50936"/>
                  </a:lnTo>
                  <a:cubicBezTo>
                    <a:pt y="2225" x="50936"/>
                    <a:pt y="1866" x="50863"/>
                    <a:pt y="1621" x="50716"/>
                  </a:cubicBezTo>
                  <a:cubicBezTo>
                    <a:pt y="1377" x="50570"/>
                    <a:pt y="1255" x="50353"/>
                    <a:pt y="1255" x="50068"/>
                  </a:cubicBezTo>
                  <a:cubicBezTo>
                    <a:pt y="1255" x="49895"/>
                    <a:pt y="1306" x="49742"/>
                    <a:pt y="1408" x="49609"/>
                  </a:cubicBezTo>
                  <a:cubicBezTo>
                    <a:pt y="1510" x="49477"/>
                    <a:pt y="1665" x="49362"/>
                    <a:pt y="1871" x="49264"/>
                  </a:cubicBezTo>
                  <a:lnTo>
                    <a:pt y="1" x="49264"/>
                  </a:lnTo>
                  <a:close/>
                  <a:moveTo>
                    <a:pt y="363" x="54531"/>
                  </a:moveTo>
                  <a:lnTo>
                    <a:pt y="1338" x="54531"/>
                  </a:lnTo>
                  <a:lnTo>
                    <a:pt y="1338" x="54231"/>
                  </a:lnTo>
                  <a:lnTo>
                    <a:pt y="1776" x="54231"/>
                  </a:lnTo>
                  <a:lnTo>
                    <a:pt y="1776" x="54531"/>
                  </a:lnTo>
                  <a:lnTo>
                    <a:pt y="3640" x="54531"/>
                  </a:lnTo>
                  <a:cubicBezTo>
                    <a:pt y="4069" x="54531"/>
                    <a:pt y="4365" x="54591"/>
                    <a:pt y="4528" x="54711"/>
                  </a:cubicBezTo>
                  <a:cubicBezTo>
                    <a:pt y="4690" x="54831"/>
                    <a:pt y="4772" x="55048"/>
                    <a:pt y="4772" x="55364"/>
                  </a:cubicBezTo>
                  <a:lnTo>
                    <a:pt y="4772" x="55783"/>
                  </a:lnTo>
                  <a:lnTo>
                    <a:pt y="4299" x="55783"/>
                  </a:lnTo>
                  <a:lnTo>
                    <a:pt y="4299" x="55364"/>
                  </a:lnTo>
                  <a:cubicBezTo>
                    <a:pt y="4299" x="55194"/>
                    <a:pt y="4260" x="55081"/>
                    <a:pt y="4180" x="55025"/>
                  </a:cubicBezTo>
                  <a:cubicBezTo>
                    <a:pt y="4100" x="54970"/>
                    <a:pt y="3920" x="54942"/>
                    <a:pt y="3640" x="54942"/>
                  </a:cubicBezTo>
                  <a:lnTo>
                    <a:pt y="1776" x="54942"/>
                  </a:lnTo>
                  <a:lnTo>
                    <a:pt y="1776" x="55783"/>
                  </a:lnTo>
                  <a:lnTo>
                    <a:pt y="1338" x="55783"/>
                  </a:lnTo>
                  <a:lnTo>
                    <a:pt y="1338" x="54942"/>
                  </a:lnTo>
                  <a:lnTo>
                    <a:pt y="363" x="54942"/>
                  </a:lnTo>
                  <a:close/>
                  <a:moveTo>
                    <a:pt y="1338" x="57767"/>
                  </a:moveTo>
                  <a:lnTo>
                    <a:pt y="4772" x="57767"/>
                  </a:lnTo>
                  <a:lnTo>
                    <a:pt y="4772" x="58175"/>
                  </a:lnTo>
                  <a:lnTo>
                    <a:pt y="1338" x="58175"/>
                  </a:lnTo>
                  <a:close/>
                  <a:moveTo>
                    <a:pt y="1255" x="60225"/>
                  </a:moveTo>
                  <a:cubicBezTo>
                    <a:pt y="1255" x="60046"/>
                    <a:pt y="1305" x="59892"/>
                    <a:pt y="1405" x="59761"/>
                  </a:cubicBezTo>
                  <a:cubicBezTo>
                    <a:pt y="1505" x="59631"/>
                    <a:pt y="1661" x="59519"/>
                    <a:pt y="1871" x="59426"/>
                  </a:cubicBezTo>
                  <a:lnTo>
                    <a:pt y="1338" x="59426"/>
                  </a:lnTo>
                  <a:lnTo>
                    <a:pt y="1338" x="59015"/>
                  </a:lnTo>
                  <a:lnTo>
                    <a:pt y="4772" x="59015"/>
                  </a:lnTo>
                  <a:lnTo>
                    <a:pt y="4772" x="59426"/>
                  </a:lnTo>
                  <a:lnTo>
                    <a:pt y="2831" x="59426"/>
                  </a:lnTo>
                  <a:cubicBezTo>
                    <a:pt y="2498" x="59426"/>
                    <a:pt y="2233" x="59487"/>
                    <a:pt y="2038" x="59610"/>
                  </a:cubicBezTo>
                  <a:cubicBezTo>
                    <a:pt y="1843" x="59733"/>
                    <a:pt y="1745" x="59899"/>
                    <a:pt y="1745" x="60108"/>
                  </a:cubicBezTo>
                  <a:cubicBezTo>
                    <a:pt y="1745" x="60284"/>
                    <a:pt y="1825" x="60414"/>
                    <a:pt y="1983" x="60498"/>
                  </a:cubicBezTo>
                  <a:cubicBezTo>
                    <a:pt y="2141" x="60583"/>
                    <a:pt y="2386" x="60625"/>
                    <a:pt y="2717" x="60625"/>
                  </a:cubicBezTo>
                  <a:lnTo>
                    <a:pt y="4772" x="60625"/>
                  </a:lnTo>
                  <a:lnTo>
                    <a:pt y="4772" x="61036"/>
                  </a:lnTo>
                  <a:lnTo>
                    <a:pt y="2831" x="61036"/>
                  </a:lnTo>
                  <a:cubicBezTo>
                    <a:pt y="2496" x="61036"/>
                    <a:pt y="2231" x="61097"/>
                    <a:pt y="2037" x="61220"/>
                  </a:cubicBezTo>
                  <a:cubicBezTo>
                    <a:pt y="1843" x="61343"/>
                    <a:pt y="1745" x="61510"/>
                    <a:pt y="1745" x="61722"/>
                  </a:cubicBezTo>
                  <a:cubicBezTo>
                    <a:pt y="1745" x="61895"/>
                    <a:pt y="1825" x="62024"/>
                    <a:pt y="1985" x="62108"/>
                  </a:cubicBezTo>
                  <a:cubicBezTo>
                    <a:pt y="2144" x="62193"/>
                    <a:pt y="2388" x="62235"/>
                    <a:pt y="2717" x="62235"/>
                  </a:cubicBezTo>
                  <a:lnTo>
                    <a:pt y="4772" x="62235"/>
                  </a:lnTo>
                  <a:lnTo>
                    <a:pt y="4772" x="62645"/>
                  </a:lnTo>
                  <a:lnTo>
                    <a:pt y="2699" x="62645"/>
                  </a:lnTo>
                  <a:cubicBezTo>
                    <a:pt y="2237" x="62645"/>
                    <a:pt y="1881" x="62575"/>
                    <a:pt y="1631" x="62435"/>
                  </a:cubicBezTo>
                  <a:cubicBezTo>
                    <a:pt y="1380" x="62294"/>
                    <a:pt y="1255" x="62094"/>
                    <a:pt y="1255" x="61835"/>
                  </a:cubicBezTo>
                  <a:cubicBezTo>
                    <a:pt y="1255" x="61643"/>
                    <a:pt y="1315" x="61475"/>
                    <a:pt y="1436" x="61333"/>
                  </a:cubicBezTo>
                  <a:cubicBezTo>
                    <a:pt y="1556" x="61191"/>
                    <a:pt y="1743" x="61069"/>
                    <a:pt y="1997" x="60967"/>
                  </a:cubicBezTo>
                  <a:cubicBezTo>
                    <a:pt y="1756" x="60906"/>
                    <a:pt y="1572" x="60813"/>
                    <a:pt y="1445" x="60686"/>
                  </a:cubicBezTo>
                  <a:cubicBezTo>
                    <a:pt y="1318" x="60559"/>
                    <a:pt y="1255" x="60406"/>
                    <a:pt y="1255" x="60225"/>
                  </a:cubicBezTo>
                  <a:close/>
                  <a:moveTo>
                    <a:pt y="1" x="66348"/>
                  </a:moveTo>
                  <a:lnTo>
                    <a:pt y="4772" x="66348"/>
                  </a:lnTo>
                  <a:lnTo>
                    <a:pt y="4772" x="66756"/>
                  </a:lnTo>
                  <a:lnTo>
                    <a:pt y="1" x="66756"/>
                  </a:lnTo>
                  <a:close/>
                  <a:moveTo>
                    <a:pt y="1255" x="78279"/>
                  </a:moveTo>
                  <a:cubicBezTo>
                    <a:pt y="1255" x="78082"/>
                    <a:pt y="1306" x="77915"/>
                    <a:pt y="1407" x="77777"/>
                  </a:cubicBezTo>
                  <a:cubicBezTo>
                    <a:pt y="1508" x="77640"/>
                    <a:pt y="1663" x="77528"/>
                    <a:pt y="1871" x="77442"/>
                  </a:cubicBezTo>
                  <a:lnTo>
                    <a:pt y="1338" x="77442"/>
                  </a:lnTo>
                  <a:lnTo>
                    <a:pt y="1338" x="77031"/>
                  </a:lnTo>
                  <a:lnTo>
                    <a:pt y="4772" x="77031"/>
                  </a:lnTo>
                  <a:lnTo>
                    <a:pt y="4772" x="77442"/>
                  </a:lnTo>
                  <a:lnTo>
                    <a:pt y="2963" x="77442"/>
                  </a:lnTo>
                  <a:cubicBezTo>
                    <a:pt y="2574" x="77442"/>
                    <a:pt y="2276" x="77504"/>
                    <a:pt y="2069" x="77627"/>
                  </a:cubicBezTo>
                  <a:cubicBezTo>
                    <a:pt y="1861" x="77751"/>
                    <a:pt y="1758" x="77928"/>
                    <a:pt y="1758" x="78159"/>
                  </a:cubicBezTo>
                  <a:cubicBezTo>
                    <a:pt y="1758" x="78224"/>
                    <a:pt y="1766" x="78284"/>
                    <a:pt y="1784" x="78338"/>
                  </a:cubicBezTo>
                  <a:cubicBezTo>
                    <a:pt y="1801" x="78392"/>
                    <a:pt y="1828" x="78442"/>
                    <a:pt y="1865" x="78488"/>
                  </a:cubicBezTo>
                  <a:lnTo>
                    <a:pt y="1286" x="78486"/>
                  </a:lnTo>
                  <a:cubicBezTo>
                    <a:pt y="1275" x="78444"/>
                    <a:pt y="1268" x="78406"/>
                    <a:pt y="1263" x="78372"/>
                  </a:cubicBezTo>
                  <a:cubicBezTo>
                    <a:pt y="1257" x="78338"/>
                    <a:pt y="1255" x="78307"/>
                    <a:pt y="1255" x="78279"/>
                  </a:cubicBezTo>
                  <a:close/>
                  <a:moveTo>
                    <a:pt y="363" x="78910"/>
                  </a:moveTo>
                  <a:lnTo>
                    <a:pt y="1338" x="78910"/>
                  </a:lnTo>
                  <a:lnTo>
                    <a:pt y="1338" x="78610"/>
                  </a:lnTo>
                  <a:lnTo>
                    <a:pt y="1776" x="78610"/>
                  </a:lnTo>
                  <a:lnTo>
                    <a:pt y="1776" x="78910"/>
                  </a:lnTo>
                  <a:lnTo>
                    <a:pt y="3640" x="78910"/>
                  </a:lnTo>
                  <a:cubicBezTo>
                    <a:pt y="4069" x="78910"/>
                    <a:pt y="4365" x="78970"/>
                    <a:pt y="4528" x="79090"/>
                  </a:cubicBezTo>
                  <a:cubicBezTo>
                    <a:pt y="4690" x="79210"/>
                    <a:pt y="4772" x="79427"/>
                    <a:pt y="4772" x="79743"/>
                  </a:cubicBezTo>
                  <a:lnTo>
                    <a:pt y="4772" x="80162"/>
                  </a:lnTo>
                  <a:lnTo>
                    <a:pt y="4299" x="80162"/>
                  </a:lnTo>
                  <a:lnTo>
                    <a:pt y="4299" x="79743"/>
                  </a:lnTo>
                  <a:cubicBezTo>
                    <a:pt y="4299" x="79573"/>
                    <a:pt y="4260" x="79460"/>
                    <a:pt y="4180" x="79404"/>
                  </a:cubicBezTo>
                  <a:cubicBezTo>
                    <a:pt y="4100" x="79349"/>
                    <a:pt y="3920" x="79321"/>
                    <a:pt y="3640" x="79321"/>
                  </a:cubicBezTo>
                  <a:lnTo>
                    <a:pt y="1776" x="79321"/>
                  </a:lnTo>
                  <a:lnTo>
                    <a:pt y="1776" x="80162"/>
                  </a:lnTo>
                  <a:lnTo>
                    <a:pt y="1338" x="80162"/>
                  </a:lnTo>
                  <a:lnTo>
                    <a:pt y="1338" x="79321"/>
                  </a:lnTo>
                  <a:lnTo>
                    <a:pt y="363" x="79321"/>
                  </a:lnTo>
                  <a:close/>
                  <a:moveTo>
                    <a:pt y="1338" x="83487"/>
                  </a:moveTo>
                  <a:lnTo>
                    <a:pt y="4772" x="83487"/>
                  </a:lnTo>
                  <a:lnTo>
                    <a:pt y="4772" x="83895"/>
                  </a:lnTo>
                  <a:lnTo>
                    <a:pt y="1338" x="83895"/>
                  </a:lnTo>
                  <a:close/>
                  <a:moveTo>
                    <a:pt y="1255" x="85950"/>
                  </a:moveTo>
                  <a:cubicBezTo>
                    <a:pt y="1255" x="85777"/>
                    <a:pt y="1306" x="85624"/>
                    <a:pt y="1408" x="85491"/>
                  </a:cubicBezTo>
                  <a:cubicBezTo>
                    <a:pt y="1510" x="85359"/>
                    <a:pt y="1665" x="85244"/>
                    <a:pt y="1871" x="85146"/>
                  </a:cubicBezTo>
                  <a:lnTo>
                    <a:pt y="1338" x="85146"/>
                  </a:lnTo>
                  <a:lnTo>
                    <a:pt y="1338" x="84735"/>
                  </a:lnTo>
                  <a:lnTo>
                    <a:pt y="4772" x="84735"/>
                  </a:lnTo>
                  <a:lnTo>
                    <a:pt y="4772" x="85146"/>
                  </a:lnTo>
                  <a:lnTo>
                    <a:pt y="2831" x="85146"/>
                  </a:lnTo>
                  <a:cubicBezTo>
                    <a:pt y="2496" x="85146"/>
                    <a:pt y="2231" x="85210"/>
                    <a:pt y="2037" x="85337"/>
                  </a:cubicBezTo>
                  <a:cubicBezTo>
                    <a:pt y="1843" x="85464"/>
                    <a:pt y="1745" x="85638"/>
                    <a:pt y="1745" x="85859"/>
                  </a:cubicBezTo>
                  <a:cubicBezTo>
                    <a:pt y="1745" x="86042"/>
                    <a:pt y="1826" x="86180"/>
                    <a:pt y="1988" x="86272"/>
                  </a:cubicBezTo>
                  <a:cubicBezTo>
                    <a:pt y="2149" x="86363"/>
                    <a:pt y="2392" x="86409"/>
                    <a:pt y="2717" x="86409"/>
                  </a:cubicBezTo>
                  <a:lnTo>
                    <a:pt y="4772" x="86409"/>
                  </a:lnTo>
                  <a:lnTo>
                    <a:pt y="4772" x="86818"/>
                  </a:lnTo>
                  <a:lnTo>
                    <a:pt y="2699" x="86818"/>
                  </a:lnTo>
                  <a:cubicBezTo>
                    <a:pt y="2225" x="86818"/>
                    <a:pt y="1866" x="86745"/>
                    <a:pt y="1621" x="86598"/>
                  </a:cubicBezTo>
                  <a:cubicBezTo>
                    <a:pt y="1377" x="86452"/>
                    <a:pt y="1255" x="86235"/>
                    <a:pt y="1255" x="85950"/>
                  </a:cubicBezTo>
                  <a:close/>
                  <a:moveTo>
                    <a:pt y="363" x="87626"/>
                  </a:moveTo>
                  <a:lnTo>
                    <a:pt y="1338" x="87626"/>
                  </a:lnTo>
                  <a:lnTo>
                    <a:pt y="1338" x="87326"/>
                  </a:lnTo>
                  <a:lnTo>
                    <a:pt y="1776" x="87326"/>
                  </a:lnTo>
                  <a:lnTo>
                    <a:pt y="1776" x="87626"/>
                  </a:lnTo>
                  <a:lnTo>
                    <a:pt y="3640" x="87626"/>
                  </a:lnTo>
                  <a:cubicBezTo>
                    <a:pt y="4069" x="87626"/>
                    <a:pt y="4365" x="87686"/>
                    <a:pt y="4528" x="87806"/>
                  </a:cubicBezTo>
                  <a:cubicBezTo>
                    <a:pt y="4690" x="87926"/>
                    <a:pt y="4772" x="88143"/>
                    <a:pt y="4772" x="88459"/>
                  </a:cubicBezTo>
                  <a:lnTo>
                    <a:pt y="4772" x="88878"/>
                  </a:lnTo>
                  <a:lnTo>
                    <a:pt y="4299" x="88878"/>
                  </a:lnTo>
                  <a:lnTo>
                    <a:pt y="4299" x="88459"/>
                  </a:lnTo>
                  <a:cubicBezTo>
                    <a:pt y="4299" x="88289"/>
                    <a:pt y="4260" x="88176"/>
                    <a:pt y="4180" x="88120"/>
                  </a:cubicBezTo>
                  <a:cubicBezTo>
                    <a:pt y="4100" x="88065"/>
                    <a:pt y="3920" x="88037"/>
                    <a:pt y="3640" x="88037"/>
                  </a:cubicBezTo>
                  <a:lnTo>
                    <a:pt y="1776" x="88037"/>
                  </a:lnTo>
                  <a:lnTo>
                    <a:pt y="1776" x="88878"/>
                  </a:lnTo>
                  <a:lnTo>
                    <a:pt y="1338" x="88878"/>
                  </a:lnTo>
                  <a:lnTo>
                    <a:pt y="1338" x="88037"/>
                  </a:lnTo>
                  <a:lnTo>
                    <a:pt y="363" x="88037"/>
                  </a:lnTo>
                  <a:close/>
                  <a:moveTo>
                    <a:pt y="363" x="94992"/>
                  </a:moveTo>
                  <a:lnTo>
                    <a:pt y="1338" x="94992"/>
                  </a:lnTo>
                  <a:lnTo>
                    <a:pt y="1338" x="94692"/>
                  </a:lnTo>
                  <a:lnTo>
                    <a:pt y="1776" x="94692"/>
                  </a:lnTo>
                  <a:lnTo>
                    <a:pt y="1776" x="94992"/>
                  </a:lnTo>
                  <a:lnTo>
                    <a:pt y="3640" x="94992"/>
                  </a:lnTo>
                  <a:cubicBezTo>
                    <a:pt y="4069" x="94992"/>
                    <a:pt y="4365" x="95052"/>
                    <a:pt y="4528" x="95172"/>
                  </a:cubicBezTo>
                  <a:cubicBezTo>
                    <a:pt y="4690" x="95292"/>
                    <a:pt y="4772" x="95509"/>
                    <a:pt y="4772" x="95825"/>
                  </a:cubicBezTo>
                  <a:lnTo>
                    <a:pt y="4772" x="96244"/>
                  </a:lnTo>
                  <a:lnTo>
                    <a:pt y="4299" x="96244"/>
                  </a:lnTo>
                  <a:lnTo>
                    <a:pt y="4299" x="95825"/>
                  </a:lnTo>
                  <a:cubicBezTo>
                    <a:pt y="4299" x="95655"/>
                    <a:pt y="4260" x="95542"/>
                    <a:pt y="4180" x="95486"/>
                  </a:cubicBezTo>
                  <a:cubicBezTo>
                    <a:pt y="4100" x="95431"/>
                    <a:pt y="3920" x="95403"/>
                    <a:pt y="3640" x="95403"/>
                  </a:cubicBezTo>
                  <a:lnTo>
                    <a:pt y="1776" x="95403"/>
                  </a:lnTo>
                  <a:lnTo>
                    <a:pt y="1776" x="96244"/>
                  </a:lnTo>
                  <a:lnTo>
                    <a:pt y="1338" x="96244"/>
                  </a:lnTo>
                  <a:lnTo>
                    <a:pt y="1338" x="95403"/>
                  </a:lnTo>
                  <a:lnTo>
                    <a:pt y="363" x="95403"/>
                  </a:lnTo>
                  <a:close/>
                  <a:moveTo>
                    <a:pt y="1" x="96766"/>
                  </a:moveTo>
                  <a:lnTo>
                    <a:pt y="4772" x="96766"/>
                  </a:lnTo>
                  <a:lnTo>
                    <a:pt y="4772" x="97177"/>
                  </a:lnTo>
                  <a:lnTo>
                    <a:pt y="2831" x="97177"/>
                  </a:lnTo>
                  <a:cubicBezTo>
                    <a:pt y="2496" x="97177"/>
                    <a:pt y="2231" x="97241"/>
                    <a:pt y="2037" x="97368"/>
                  </a:cubicBezTo>
                  <a:cubicBezTo>
                    <a:pt y="1843" x="97495"/>
                    <a:pt y="1745" x="97669"/>
                    <a:pt y="1745" x="97890"/>
                  </a:cubicBezTo>
                  <a:cubicBezTo>
                    <a:pt y="1745" x="98073"/>
                    <a:pt y="1826" x="98211"/>
                    <a:pt y="1988" x="98303"/>
                  </a:cubicBezTo>
                  <a:cubicBezTo>
                    <a:pt y="2149" x="98394"/>
                    <a:pt y="2392" x="98440"/>
                    <a:pt y="2717" x="98440"/>
                  </a:cubicBezTo>
                  <a:lnTo>
                    <a:pt y="4772" x="98440"/>
                  </a:lnTo>
                  <a:lnTo>
                    <a:pt y="4772" x="98849"/>
                  </a:lnTo>
                  <a:lnTo>
                    <a:pt y="2699" x="98849"/>
                  </a:lnTo>
                  <a:cubicBezTo>
                    <a:pt y="2225" x="98849"/>
                    <a:pt y="1866" x="98776"/>
                    <a:pt y="1621" x="98629"/>
                  </a:cubicBezTo>
                  <a:cubicBezTo>
                    <a:pt y="1377" x="98483"/>
                    <a:pt y="1255" x="98266"/>
                    <a:pt y="1255" x="97981"/>
                  </a:cubicBezTo>
                  <a:cubicBezTo>
                    <a:pt y="1255" x="97808"/>
                    <a:pt y="1306" x="97655"/>
                    <a:pt y="1408" x="97522"/>
                  </a:cubicBezTo>
                  <a:cubicBezTo>
                    <a:pt y="1510" x="97390"/>
                    <a:pt y="1665" x="97275"/>
                    <a:pt y="1871" x="97177"/>
                  </a:cubicBezTo>
                  <a:lnTo>
                    <a:pt y="1" x="97177"/>
                  </a:lnTo>
                  <a:close/>
                  <a:moveTo>
                    <a:pt y="1255" x="103661"/>
                  </a:moveTo>
                  <a:cubicBezTo>
                    <a:pt y="1255" x="103488"/>
                    <a:pt y="1306" x="103335"/>
                    <a:pt y="1408" x="103202"/>
                  </a:cubicBezTo>
                  <a:cubicBezTo>
                    <a:pt y="1510" x="103070"/>
                    <a:pt y="1665" x="102955"/>
                    <a:pt y="1871" x="102857"/>
                  </a:cubicBezTo>
                  <a:lnTo>
                    <a:pt y="1338" x="102857"/>
                  </a:lnTo>
                  <a:lnTo>
                    <a:pt y="1338" x="102446"/>
                  </a:lnTo>
                  <a:lnTo>
                    <a:pt y="4772" x="102446"/>
                  </a:lnTo>
                  <a:lnTo>
                    <a:pt y="4772" x="102857"/>
                  </a:lnTo>
                  <a:lnTo>
                    <a:pt y="2831" x="102857"/>
                  </a:lnTo>
                  <a:cubicBezTo>
                    <a:pt y="2496" x="102857"/>
                    <a:pt y="2231" x="102921"/>
                    <a:pt y="2037" x="103048"/>
                  </a:cubicBezTo>
                  <a:cubicBezTo>
                    <a:pt y="1843" x="103175"/>
                    <a:pt y="1745" x="103349"/>
                    <a:pt y="1745" x="103570"/>
                  </a:cubicBezTo>
                  <a:cubicBezTo>
                    <a:pt y="1745" x="103753"/>
                    <a:pt y="1826" x="103891"/>
                    <a:pt y="1988" x="103983"/>
                  </a:cubicBezTo>
                  <a:cubicBezTo>
                    <a:pt y="2149" x="104074"/>
                    <a:pt y="2392" x="104120"/>
                    <a:pt y="2717" x="104120"/>
                  </a:cubicBezTo>
                  <a:lnTo>
                    <a:pt y="4772" x="104120"/>
                  </a:lnTo>
                  <a:lnTo>
                    <a:pt y="4772" x="104529"/>
                  </a:lnTo>
                  <a:lnTo>
                    <a:pt y="2699" x="104529"/>
                  </a:lnTo>
                  <a:cubicBezTo>
                    <a:pt y="2225" x="104529"/>
                    <a:pt y="1866" x="104456"/>
                    <a:pt y="1621" x="104309"/>
                  </a:cubicBezTo>
                  <a:cubicBezTo>
                    <a:pt y="1377" x="104163"/>
                    <a:pt y="1255" x="103946"/>
                    <a:pt y="1255" x="103661"/>
                  </a:cubicBezTo>
                  <a:close/>
                  <a:moveTo>
                    <a:pt y="1" x="111930"/>
                  </a:moveTo>
                  <a:lnTo>
                    <a:pt y="4772" x="111930"/>
                  </a:lnTo>
                  <a:lnTo>
                    <a:pt y="4772" x="112341"/>
                  </a:lnTo>
                  <a:lnTo>
                    <a:pt y="3094" x="112341"/>
                  </a:lnTo>
                  <a:lnTo>
                    <a:pt y="4772" x="113604"/>
                  </a:lnTo>
                  <a:lnTo>
                    <a:pt y="4772" x="114137"/>
                  </a:lnTo>
                  <a:lnTo>
                    <a:pt y="2944" x="112763"/>
                  </a:lnTo>
                  <a:lnTo>
                    <a:pt y="1338" x="114082"/>
                  </a:lnTo>
                  <a:lnTo>
                    <a:pt y="1338" x="113560"/>
                  </a:lnTo>
                  <a:lnTo>
                    <a:pt y="2819" x="112341"/>
                  </a:lnTo>
                  <a:lnTo>
                    <a:pt y="1" x="112341"/>
                  </a:lnTo>
                  <a:close/>
                  <a:moveTo>
                    <a:pt y="1" x="116897"/>
                  </a:moveTo>
                  <a:cubicBezTo>
                    <a:pt y="1" x="116618"/>
                    <a:pt y="88" x="116413"/>
                    <a:pt y="263" x="116285"/>
                  </a:cubicBezTo>
                  <a:cubicBezTo>
                    <a:pt y="438" x="116156"/>
                    <a:pt y="716" x="116091"/>
                    <a:pt y="1099" x="116091"/>
                  </a:cubicBezTo>
                  <a:lnTo>
                    <a:pt y="1338" x="116091"/>
                  </a:lnTo>
                  <a:lnTo>
                    <a:pt y="1338" x="115701"/>
                  </a:lnTo>
                  <a:lnTo>
                    <a:pt y="1776" x="115701"/>
                  </a:lnTo>
                  <a:lnTo>
                    <a:pt y="1776" x="116091"/>
                  </a:lnTo>
                  <a:lnTo>
                    <a:pt y="4772" x="116091"/>
                  </a:lnTo>
                  <a:lnTo>
                    <a:pt y="4772" x="116502"/>
                  </a:lnTo>
                  <a:lnTo>
                    <a:pt y="1776" x="116502"/>
                  </a:lnTo>
                  <a:lnTo>
                    <a:pt y="1776" x="117175"/>
                  </a:lnTo>
                  <a:lnTo>
                    <a:pt y="1338" x="117175"/>
                  </a:lnTo>
                  <a:lnTo>
                    <a:pt y="1338" x="116502"/>
                  </a:lnTo>
                  <a:lnTo>
                    <a:pt y="1034" x="116502"/>
                  </a:lnTo>
                  <a:cubicBezTo>
                    <a:pt y="822" x="116502"/>
                    <a:pt y="674" x="116531"/>
                    <a:pt y="593" x="116588"/>
                  </a:cubicBezTo>
                  <a:cubicBezTo>
                    <a:pt y="511" x="116645"/>
                    <a:pt y="470" x="116746"/>
                    <a:pt y="470" x="116893"/>
                  </a:cubicBezTo>
                  <a:lnTo>
                    <a:pt y="470" x="117284"/>
                  </a:lnTo>
                  <a:lnTo>
                    <a:pt y="1" x="117284"/>
                  </a:lnTo>
                  <a:close/>
                  <a:moveTo>
                    <a:pt y="1255" x="121640"/>
                  </a:moveTo>
                  <a:cubicBezTo>
                    <a:pt y="1255" x="121443"/>
                    <a:pt y="1306" x="121276"/>
                    <a:pt y="1407" x="121138"/>
                  </a:cubicBezTo>
                  <a:cubicBezTo>
                    <a:pt y="1508" x="121001"/>
                    <a:pt y="1663" x="120889"/>
                    <a:pt y="1871" x="120803"/>
                  </a:cubicBezTo>
                  <a:lnTo>
                    <a:pt y="1338" x="120803"/>
                  </a:lnTo>
                  <a:lnTo>
                    <a:pt y="1338" x="120392"/>
                  </a:lnTo>
                  <a:lnTo>
                    <a:pt y="4772" x="120392"/>
                  </a:lnTo>
                  <a:lnTo>
                    <a:pt y="4772" x="120803"/>
                  </a:lnTo>
                  <a:lnTo>
                    <a:pt y="2963" x="120803"/>
                  </a:lnTo>
                  <a:cubicBezTo>
                    <a:pt y="2574" x="120803"/>
                    <a:pt y="2276" x="120865"/>
                    <a:pt y="2069" x="120988"/>
                  </a:cubicBezTo>
                  <a:cubicBezTo>
                    <a:pt y="1861" x="121112"/>
                    <a:pt y="1758" x="121289"/>
                    <a:pt y="1758" x="121520"/>
                  </a:cubicBezTo>
                  <a:cubicBezTo>
                    <a:pt y="1758" x="121585"/>
                    <a:pt y="1766" x="121645"/>
                    <a:pt y="1784" x="121699"/>
                  </a:cubicBezTo>
                  <a:cubicBezTo>
                    <a:pt y="1801" x="121753"/>
                    <a:pt y="1828" x="121803"/>
                    <a:pt y="1865" x="121849"/>
                  </a:cubicBezTo>
                  <a:lnTo>
                    <a:pt y="1286" x="121847"/>
                  </a:lnTo>
                  <a:cubicBezTo>
                    <a:pt y="1275" x="121805"/>
                    <a:pt y="1268" x="121767"/>
                    <a:pt y="1263" x="121733"/>
                  </a:cubicBezTo>
                  <a:cubicBezTo>
                    <a:pt y="1257" x="121699"/>
                    <a:pt y="1255" x="121668"/>
                    <a:pt y="1255" x="121640"/>
                  </a:cubicBezTo>
                  <a:close/>
                  <a:moveTo>
                    <a:pt y="1255" x="127843"/>
                  </a:moveTo>
                  <a:cubicBezTo>
                    <a:pt y="1255" x="127646"/>
                    <a:pt y="1306" x="127479"/>
                    <a:pt y="1407" x="127341"/>
                  </a:cubicBezTo>
                  <a:cubicBezTo>
                    <a:pt y="1508" x="127204"/>
                    <a:pt y="1663" x="127092"/>
                    <a:pt y="1871" x="127006"/>
                  </a:cubicBezTo>
                  <a:lnTo>
                    <a:pt y="1338" x="127006"/>
                  </a:lnTo>
                  <a:lnTo>
                    <a:pt y="1338" x="126595"/>
                  </a:lnTo>
                  <a:lnTo>
                    <a:pt y="4772" x="126595"/>
                  </a:lnTo>
                  <a:lnTo>
                    <a:pt y="4772" x="127006"/>
                  </a:lnTo>
                  <a:lnTo>
                    <a:pt y="2963" x="127006"/>
                  </a:lnTo>
                  <a:cubicBezTo>
                    <a:pt y="2574" x="127006"/>
                    <a:pt y="2276" x="127068"/>
                    <a:pt y="2069" x="127191"/>
                  </a:cubicBezTo>
                  <a:cubicBezTo>
                    <a:pt y="1861" x="127315"/>
                    <a:pt y="1758" x="127492"/>
                    <a:pt y="1758" x="127723"/>
                  </a:cubicBezTo>
                  <a:cubicBezTo>
                    <a:pt y="1758" x="127788"/>
                    <a:pt y="1766" x="127848"/>
                    <a:pt y="1784" x="127902"/>
                  </a:cubicBezTo>
                  <a:cubicBezTo>
                    <a:pt y="1801" x="127956"/>
                    <a:pt y="1828" x="128006"/>
                    <a:pt y="1865" x="128052"/>
                  </a:cubicBezTo>
                  <a:lnTo>
                    <a:pt y="1286" x="128050"/>
                  </a:lnTo>
                  <a:cubicBezTo>
                    <a:pt y="1275" x="128008"/>
                    <a:pt y="1268" x="127970"/>
                    <a:pt y="1263" x="127936"/>
                  </a:cubicBezTo>
                  <a:cubicBezTo>
                    <a:pt y="1257" x="127902"/>
                    <a:pt y="1255" x="127871"/>
                    <a:pt y="1255" x="127843"/>
                  </a:cubicBezTo>
                  <a:close/>
                  <a:moveTo>
                    <a:pt y="1" x="134917"/>
                  </a:moveTo>
                  <a:cubicBezTo>
                    <a:pt y="1" x="134638"/>
                    <a:pt y="88" x="134433"/>
                    <a:pt y="263" x="134305"/>
                  </a:cubicBezTo>
                  <a:cubicBezTo>
                    <a:pt y="438" x="134176"/>
                    <a:pt y="716" x="134111"/>
                    <a:pt y="1099" x="134111"/>
                  </a:cubicBezTo>
                  <a:lnTo>
                    <a:pt y="1338" x="134111"/>
                  </a:lnTo>
                  <a:lnTo>
                    <a:pt y="1338" x="133721"/>
                  </a:lnTo>
                  <a:lnTo>
                    <a:pt y="1776" x="133721"/>
                  </a:lnTo>
                  <a:lnTo>
                    <a:pt y="1776" x="134111"/>
                  </a:lnTo>
                  <a:lnTo>
                    <a:pt y="4772" x="134111"/>
                  </a:lnTo>
                  <a:lnTo>
                    <a:pt y="4772" x="134522"/>
                  </a:lnTo>
                  <a:lnTo>
                    <a:pt y="1776" x="134522"/>
                  </a:lnTo>
                  <a:lnTo>
                    <a:pt y="1776" x="135195"/>
                  </a:lnTo>
                  <a:lnTo>
                    <a:pt y="1338" x="135195"/>
                  </a:lnTo>
                  <a:lnTo>
                    <a:pt y="1338" x="134522"/>
                  </a:lnTo>
                  <a:lnTo>
                    <a:pt y="1034" x="134522"/>
                  </a:lnTo>
                  <a:cubicBezTo>
                    <a:pt y="822" x="134522"/>
                    <a:pt y="674" x="134551"/>
                    <a:pt y="593" x="134608"/>
                  </a:cubicBezTo>
                  <a:cubicBezTo>
                    <a:pt y="511" x="134665"/>
                    <a:pt y="470" x="134766"/>
                    <a:pt y="470" x="134913"/>
                  </a:cubicBezTo>
                  <a:lnTo>
                    <a:pt y="470" x="135304"/>
                  </a:lnTo>
                  <a:lnTo>
                    <a:pt y="1" x="135304"/>
                  </a:lnTo>
                  <a:close/>
                  <a:moveTo>
                    <a:pt y="1255" x="3479"/>
                  </a:moveTo>
                  <a:cubicBezTo>
                    <a:pt y="1255" x="3123"/>
                    <a:pt y="1414" x="2843"/>
                    <a:pt y="1733" x="2641"/>
                  </a:cubicBezTo>
                  <a:cubicBezTo>
                    <a:pt y="2052" x="2439"/>
                    <a:pt y="2494" x="2338"/>
                    <a:pt y="3058" x="2338"/>
                  </a:cubicBezTo>
                  <a:cubicBezTo>
                    <a:pt y="3620" x="2338"/>
                    <a:pt y="4061" x="2439"/>
                    <a:pt y="4381" x="2641"/>
                  </a:cubicBezTo>
                  <a:cubicBezTo>
                    <a:pt y="4701" x="2843"/>
                    <a:pt y="4860" x="3123"/>
                    <a:pt y="4860" x="3479"/>
                  </a:cubicBezTo>
                  <a:cubicBezTo>
                    <a:pt y="4860" x="3835"/>
                    <a:pt y="4701" x="4114"/>
                    <a:pt y="4381" x="4316"/>
                  </a:cubicBezTo>
                  <a:cubicBezTo>
                    <a:pt y="4061" x="4519"/>
                    <a:pt y="3620" x="4621"/>
                    <a:pt y="3058" x="4621"/>
                  </a:cubicBezTo>
                  <a:cubicBezTo>
                    <a:pt y="2494" x="4621"/>
                    <a:pt y="2052" x="4519"/>
                    <a:pt y="1733" x="4316"/>
                  </a:cubicBezTo>
                  <a:cubicBezTo>
                    <a:pt y="1414" x="4114"/>
                    <a:pt y="1255" x="3835"/>
                    <a:pt y="1255" x="3479"/>
                  </a:cubicBezTo>
                  <a:close/>
                  <a:moveTo>
                    <a:pt y="1255" x="6261"/>
                  </a:moveTo>
                  <a:cubicBezTo>
                    <a:pt y="1255" x="5905"/>
                    <a:pt y="1414" x="5625"/>
                    <a:pt y="1733" x="5423"/>
                  </a:cubicBezTo>
                  <a:cubicBezTo>
                    <a:pt y="2052" x="5221"/>
                    <a:pt y="2494" x="5120"/>
                    <a:pt y="3058" x="5120"/>
                  </a:cubicBezTo>
                  <a:cubicBezTo>
                    <a:pt y="3620" x="5120"/>
                    <a:pt y="4061" x="5221"/>
                    <a:pt y="4381" x="5423"/>
                  </a:cubicBezTo>
                  <a:cubicBezTo>
                    <a:pt y="4701" x="5625"/>
                    <a:pt y="4860" x="5905"/>
                    <a:pt y="4860" x="6261"/>
                  </a:cubicBezTo>
                  <a:cubicBezTo>
                    <a:pt y="4860" x="6617"/>
                    <a:pt y="4701" x="6896"/>
                    <a:pt y="4381" x="7098"/>
                  </a:cubicBezTo>
                  <a:cubicBezTo>
                    <a:pt y="4061" x="7301"/>
                    <a:pt y="3620" x="7403"/>
                    <a:pt y="3058" x="7403"/>
                  </a:cubicBezTo>
                  <a:cubicBezTo>
                    <a:pt y="2494" x="7403"/>
                    <a:pt y="2052" x="7301"/>
                    <a:pt y="1733" x="7098"/>
                  </a:cubicBezTo>
                  <a:cubicBezTo>
                    <a:pt y="1414" x="6896"/>
                    <a:pt y="1255" x="6617"/>
                    <a:pt y="1255" x="6261"/>
                  </a:cubicBezTo>
                  <a:close/>
                  <a:moveTo>
                    <a:pt y="1255" x="14723"/>
                  </a:moveTo>
                  <a:cubicBezTo>
                    <a:pt y="1255" x="14367"/>
                    <a:pt y="1414" x="14087"/>
                    <a:pt y="1733" x="13885"/>
                  </a:cubicBezTo>
                  <a:cubicBezTo>
                    <a:pt y="2052" x="13683"/>
                    <a:pt y="2494" x="13582"/>
                    <a:pt y="3058" x="13582"/>
                  </a:cubicBezTo>
                  <a:cubicBezTo>
                    <a:pt y="3620" x="13582"/>
                    <a:pt y="4061" x="13683"/>
                    <a:pt y="4381" x="13885"/>
                  </a:cubicBezTo>
                  <a:cubicBezTo>
                    <a:pt y="4701" x="14087"/>
                    <a:pt y="4860" x="14367"/>
                    <a:pt y="4860" x="14723"/>
                  </a:cubicBezTo>
                  <a:cubicBezTo>
                    <a:pt y="4860" x="15079"/>
                    <a:pt y="4701" x="15358"/>
                    <a:pt y="4381" x="15560"/>
                  </a:cubicBezTo>
                  <a:cubicBezTo>
                    <a:pt y="4061" x="15763"/>
                    <a:pt y="3620" x="15865"/>
                    <a:pt y="3058" x="15865"/>
                  </a:cubicBezTo>
                  <a:cubicBezTo>
                    <a:pt y="2494" x="15865"/>
                    <a:pt y="2052" x="15763"/>
                    <a:pt y="1733" x="15560"/>
                  </a:cubicBezTo>
                  <a:cubicBezTo>
                    <a:pt y="1414" x="15358"/>
                    <a:pt y="1255" x="15079"/>
                    <a:pt y="1255" x="14723"/>
                  </a:cubicBezTo>
                  <a:close/>
                  <a:moveTo>
                    <a:pt y="1255" x="20648"/>
                  </a:moveTo>
                  <a:cubicBezTo>
                    <a:pt y="1255" x="20343"/>
                    <a:pt y="1343" x="20108"/>
                    <a:pt y="1519" x="19942"/>
                  </a:cubicBezTo>
                  <a:cubicBezTo>
                    <a:pt y="1694" x="19776"/>
                    <a:pt y="1944" x="19693"/>
                    <a:pt y="2267" x="19693"/>
                  </a:cubicBezTo>
                  <a:cubicBezTo>
                    <a:pt y="2532" x="19693"/>
                    <a:pt y="2741" x="19750"/>
                    <a:pt y="2894" x="19862"/>
                  </a:cubicBezTo>
                  <a:cubicBezTo>
                    <a:pt y="3046" x="19975"/>
                    <a:pt y="3159" x="20158"/>
                    <a:pt y="3232" x="20411"/>
                  </a:cubicBezTo>
                  <a:lnTo>
                    <a:pt y="3278" x="20553"/>
                  </a:lnTo>
                  <a:cubicBezTo>
                    <a:pt y="3354" x="20806"/>
                    <a:pt y="3433" x="20970"/>
                    <a:pt y="3515" x="21045"/>
                  </a:cubicBezTo>
                  <a:cubicBezTo>
                    <a:pt y="3596" x="21119"/>
                    <a:pt y="3714" x="21157"/>
                    <a:pt y="3867" x="21157"/>
                  </a:cubicBezTo>
                  <a:cubicBezTo>
                    <a:pt y="4033" x="21157"/>
                    <a:pt y="4161" x="21105"/>
                    <a:pt y="4252" x="21001"/>
                  </a:cubicBezTo>
                  <a:cubicBezTo>
                    <a:pt y="4343" x="20898"/>
                    <a:pt y="4388" x="20750"/>
                    <a:pt y="4388" x="20557"/>
                  </a:cubicBezTo>
                  <a:cubicBezTo>
                    <a:pt y="4388" x="20414"/>
                    <a:pt y="4361" x="20269"/>
                    <a:pt y="4307" x="20122"/>
                  </a:cubicBezTo>
                  <a:cubicBezTo>
                    <a:pt y="4253" x="19975"/>
                    <a:pt y="4172" x="19827"/>
                    <a:pt y="4063" x="19676"/>
                  </a:cubicBezTo>
                  <a:lnTo>
                    <a:pt y="4646" x="19676"/>
                  </a:lnTo>
                  <a:cubicBezTo>
                    <a:pt y="4717" x="19836"/>
                    <a:pt y="4771" x="19988"/>
                    <a:pt y="4807" x="20132"/>
                  </a:cubicBezTo>
                  <a:cubicBezTo>
                    <a:pt y="4843" x="20276"/>
                    <a:pt y="4860" x="20415"/>
                    <a:pt y="4860" x="20548"/>
                  </a:cubicBezTo>
                  <a:cubicBezTo>
                    <a:pt y="4860" x="20868"/>
                    <a:pt y="4767" x="21119"/>
                    <a:pt y="4581" x="21302"/>
                  </a:cubicBezTo>
                  <a:cubicBezTo>
                    <a:pt y="4395" x="21485"/>
                    <a:pt y="4143" x="21576"/>
                    <a:pt y="3824" x="21576"/>
                  </a:cubicBezTo>
                  <a:cubicBezTo>
                    <a:pt y="3544" x="21576"/>
                    <a:pt y="3326" x="21515"/>
                    <a:pt y="3170" x="21393"/>
                  </a:cubicBezTo>
                  <a:cubicBezTo>
                    <a:pt y="3013" x="21271"/>
                    <a:pt y="2892" x="21065"/>
                    <a:pt y="2806" x="20775"/>
                  </a:cubicBezTo>
                  <a:lnTo>
                    <a:pt y="2763" x="20635"/>
                  </a:lnTo>
                  <a:cubicBezTo>
                    <a:pt y="2696" x="20416"/>
                    <a:pt y="2625" x="20270"/>
                    <a:pt y="2550" x="20197"/>
                  </a:cubicBezTo>
                  <a:cubicBezTo>
                    <a:pt y="2476" x="20125"/>
                    <a:pt y="2373" x="20089"/>
                    <a:pt y="2242" x="20089"/>
                  </a:cubicBezTo>
                  <a:cubicBezTo>
                    <a:pt y="2070" x="20089"/>
                    <a:pt y="1942" x="20139"/>
                    <a:pt y="1856" x="20241"/>
                  </a:cubicBezTo>
                  <a:cubicBezTo>
                    <a:pt y="1770" x="20342"/>
                    <a:pt y="1727" x="20494"/>
                    <a:pt y="1727" x="20697"/>
                  </a:cubicBezTo>
                  <a:cubicBezTo>
                    <a:pt y="1727" x="20830"/>
                    <a:pt y="1748" x="20959"/>
                    <a:pt y="1788" x="21083"/>
                  </a:cubicBezTo>
                  <a:cubicBezTo>
                    <a:pt y="1829" x="21208"/>
                    <a:pt y="1891" x="21328"/>
                    <a:pt y="1972" x="21443"/>
                  </a:cubicBezTo>
                  <a:lnTo>
                    <a:pt y="1439" x="21443"/>
                  </a:lnTo>
                  <a:cubicBezTo>
                    <a:pt y="1378" x="21331"/>
                    <a:pt y="1332" x="21208"/>
                    <a:pt y="1301" x="21075"/>
                  </a:cubicBezTo>
                  <a:cubicBezTo>
                    <a:pt y="1270" x="20941"/>
                    <a:pt y="1255" x="20799"/>
                    <a:pt y="1255" x="20648"/>
                  </a:cubicBezTo>
                  <a:close/>
                  <a:moveTo>
                    <a:pt y="1255" x="24882"/>
                  </a:moveTo>
                  <a:cubicBezTo>
                    <a:pt y="1255" x="24749"/>
                    <a:pt y="1275" x="24612"/>
                    <a:pt y="1315" x="24472"/>
                  </a:cubicBezTo>
                  <a:cubicBezTo>
                    <a:pt y="1355" x="24331"/>
                    <a:pt y="1414" x="24186"/>
                    <a:pt y="1494" x="24036"/>
                  </a:cubicBezTo>
                  <a:lnTo>
                    <a:pt y="2015" x="24036"/>
                  </a:lnTo>
                  <a:cubicBezTo>
                    <a:pt y="1921" x="24161"/>
                    <a:pt y="1851" x="24290"/>
                    <a:pt y="1804" x="24425"/>
                  </a:cubicBezTo>
                  <a:cubicBezTo>
                    <a:pt y="1757" x="24560"/>
                    <a:pt y="1733" x="24698"/>
                    <a:pt y="1733" x="24840"/>
                  </a:cubicBezTo>
                  <a:cubicBezTo>
                    <a:pt y="1733" x="25064"/>
                    <a:pt y="1804" x="25237"/>
                    <a:pt y="1946" x="25361"/>
                  </a:cubicBezTo>
                  <a:cubicBezTo>
                    <a:pt y="2088" x="25484"/>
                    <a:pt y="2289" x="25546"/>
                    <a:pt y="2549" x="25546"/>
                  </a:cubicBezTo>
                  <a:lnTo>
                    <a:pt y="2604" x="25546"/>
                  </a:lnTo>
                  <a:lnTo>
                    <a:pt y="2604" x="24973"/>
                  </a:lnTo>
                  <a:cubicBezTo>
                    <a:pt y="2604" x="24602"/>
                    <a:pt y="2702" x="24322"/>
                    <a:pt y="2898" x="24135"/>
                  </a:cubicBezTo>
                  <a:cubicBezTo>
                    <a:pt y="3094" x="23948"/>
                    <a:pt y="3386" x="23854"/>
                    <a:pt y="3772" x="23854"/>
                  </a:cubicBezTo>
                  <a:cubicBezTo>
                    <a:pt y="4103" x="23854"/>
                    <a:pt y="4367" x="23929"/>
                    <a:pt y="4565" x="24080"/>
                  </a:cubicBezTo>
                  <a:cubicBezTo>
                    <a:pt y="4762" x="24230"/>
                    <a:pt y="4860" x="24432"/>
                    <a:pt y="4860" x="24687"/>
                  </a:cubicBezTo>
                  <a:cubicBezTo>
                    <a:pt y="4860" x="24888"/>
                    <a:pt y="4811" x="25059"/>
                    <a:pt y="4712" x="25198"/>
                  </a:cubicBezTo>
                  <a:cubicBezTo>
                    <a:pt y="4613" x="25337"/>
                    <a:pt y="4459" x="25453"/>
                    <a:pt y="4250" x="25546"/>
                  </a:cubicBezTo>
                  <a:lnTo>
                    <a:pt y="4772" x="25546"/>
                  </a:lnTo>
                  <a:lnTo>
                    <a:pt y="4772" x="25955"/>
                  </a:lnTo>
                  <a:lnTo>
                    <a:pt y="2812" x="25955"/>
                  </a:lnTo>
                  <a:cubicBezTo>
                    <a:pt y="2289" x="25955"/>
                    <a:pt y="1899" x="25866"/>
                    <a:pt y="1641" x="25688"/>
                  </a:cubicBezTo>
                  <a:cubicBezTo>
                    <a:pt y="1384" x="25511"/>
                    <a:pt y="1255" x="25242"/>
                    <a:pt y="1255" x="24882"/>
                  </a:cubicBezTo>
                  <a:close/>
                  <a:moveTo>
                    <a:pt y="1255" x="29621"/>
                  </a:moveTo>
                  <a:cubicBezTo>
                    <a:pt y="1255" x="29248"/>
                    <a:pt y="1420" x="28952"/>
                    <a:pt y="1750" x="28732"/>
                  </a:cubicBezTo>
                  <a:cubicBezTo>
                    <a:pt y="2080" x="28512"/>
                    <a:pt y="2526" x="28402"/>
                    <a:pt y="3088" x="28402"/>
                  </a:cubicBezTo>
                  <a:cubicBezTo>
                    <a:pt y="3632" x="28402"/>
                    <a:pt y="4063" x="28518"/>
                    <a:pt y="4382" x="28750"/>
                  </a:cubicBezTo>
                  <a:cubicBezTo>
                    <a:pt y="4701" x="28981"/>
                    <a:pt y="4860" x="29295"/>
                    <a:pt y="4860" x="29692"/>
                  </a:cubicBezTo>
                  <a:cubicBezTo>
                    <a:pt y="4860" x="29851"/>
                    <a:pt y="4838" x="30007"/>
                    <a:pt y="4793" x="30161"/>
                  </a:cubicBezTo>
                  <a:cubicBezTo>
                    <a:pt y="4748" x="30315"/>
                    <a:pt y="4683" x="30465"/>
                    <a:pt y="4597" x="30611"/>
                  </a:cubicBezTo>
                  <a:lnTo>
                    <a:pt y="4063" x="30611"/>
                  </a:lnTo>
                  <a:cubicBezTo>
                    <a:pt y="4170" x="30466"/>
                    <a:pt y="4249" x="30320"/>
                    <a:pt y="4302" x="30173"/>
                  </a:cubicBezTo>
                  <a:cubicBezTo>
                    <a:pt y="4356" x="30026"/>
                    <a:pt y="4382" x="29873"/>
                    <a:pt y="4382" x="29717"/>
                  </a:cubicBezTo>
                  <a:cubicBezTo>
                    <a:pt y="4382" x="29446"/>
                    <a:pt y="4280" x="29234"/>
                    <a:pt y="4077" x="29083"/>
                  </a:cubicBezTo>
                  <a:cubicBezTo>
                    <a:pt y="3874" x="28931"/>
                    <a:pt y="3578" x="28846"/>
                    <a:pt y="3190" x="28828"/>
                  </a:cubicBezTo>
                  <a:lnTo>
                    <a:pt y="3190" x="30707"/>
                  </a:lnTo>
                  <a:lnTo>
                    <a:pt y="2914" x="30707"/>
                  </a:lnTo>
                  <a:cubicBezTo>
                    <a:pt y="2403" x="30707"/>
                    <a:pt y="1998" x="30610"/>
                    <a:pt y="1701" x="30415"/>
                  </a:cubicBezTo>
                  <a:cubicBezTo>
                    <a:pt y="1404" x="30220"/>
                    <a:pt y="1255" x="29956"/>
                    <a:pt y="1255" x="29621"/>
                  </a:cubicBezTo>
                  <a:close/>
                  <a:moveTo>
                    <a:pt y="1255" x="36849"/>
                  </a:moveTo>
                  <a:cubicBezTo>
                    <a:pt y="1255" x="36476"/>
                    <a:pt y="1420" x="36180"/>
                    <a:pt y="1750" x="35960"/>
                  </a:cubicBezTo>
                  <a:cubicBezTo>
                    <a:pt y="2080" x="35740"/>
                    <a:pt y="2526" x="35630"/>
                    <a:pt y="3088" x="35630"/>
                  </a:cubicBezTo>
                  <a:cubicBezTo>
                    <a:pt y="3632" x="35630"/>
                    <a:pt y="4063" x="35746"/>
                    <a:pt y="4382" x="35978"/>
                  </a:cubicBezTo>
                  <a:cubicBezTo>
                    <a:pt y="4701" x="36209"/>
                    <a:pt y="4860" x="36523"/>
                    <a:pt y="4860" x="36920"/>
                  </a:cubicBezTo>
                  <a:cubicBezTo>
                    <a:pt y="4860" x="37079"/>
                    <a:pt y="4838" x="37235"/>
                    <a:pt y="4793" x="37389"/>
                  </a:cubicBezTo>
                  <a:cubicBezTo>
                    <a:pt y="4748" x="37543"/>
                    <a:pt y="4683" x="37693"/>
                    <a:pt y="4597" x="37839"/>
                  </a:cubicBezTo>
                  <a:lnTo>
                    <a:pt y="4063" x="37839"/>
                  </a:lnTo>
                  <a:cubicBezTo>
                    <a:pt y="4170" x="37694"/>
                    <a:pt y="4249" x="37548"/>
                    <a:pt y="4302" x="37401"/>
                  </a:cubicBezTo>
                  <a:cubicBezTo>
                    <a:pt y="4356" x="37254"/>
                    <a:pt y="4382" x="37101"/>
                    <a:pt y="4382" x="36945"/>
                  </a:cubicBezTo>
                  <a:cubicBezTo>
                    <a:pt y="4382" x="36674"/>
                    <a:pt y="4280" x="36462"/>
                    <a:pt y="4077" x="36311"/>
                  </a:cubicBezTo>
                  <a:cubicBezTo>
                    <a:pt y="3874" x="36159"/>
                    <a:pt y="3578" x="36074"/>
                    <a:pt y="3190" x="36056"/>
                  </a:cubicBezTo>
                  <a:lnTo>
                    <a:pt y="3190" x="37935"/>
                  </a:lnTo>
                  <a:lnTo>
                    <a:pt y="2914" x="37935"/>
                  </a:lnTo>
                  <a:cubicBezTo>
                    <a:pt y="2403" x="37935"/>
                    <a:pt y="1998" x="37838"/>
                    <a:pt y="1701" x="37643"/>
                  </a:cubicBezTo>
                  <a:cubicBezTo>
                    <a:pt y="1404" x="37448"/>
                    <a:pt y="1255" x="37184"/>
                    <a:pt y="1255" x="36849"/>
                  </a:cubicBezTo>
                  <a:close/>
                  <a:moveTo>
                    <a:pt y="1255" x="44061"/>
                  </a:moveTo>
                  <a:cubicBezTo>
                    <a:pt y="1255" x="43756"/>
                    <a:pt y="1343" x="43521"/>
                    <a:pt y="1519" x="43355"/>
                  </a:cubicBezTo>
                  <a:cubicBezTo>
                    <a:pt y="1694" x="43189"/>
                    <a:pt y="1944" x="43106"/>
                    <a:pt y="2267" x="43106"/>
                  </a:cubicBezTo>
                  <a:cubicBezTo>
                    <a:pt y="2532" x="43106"/>
                    <a:pt y="2741" x="43163"/>
                    <a:pt y="2894" x="43275"/>
                  </a:cubicBezTo>
                  <a:cubicBezTo>
                    <a:pt y="3046" x="43388"/>
                    <a:pt y="3159" x="43571"/>
                    <a:pt y="3232" x="43824"/>
                  </a:cubicBezTo>
                  <a:lnTo>
                    <a:pt y="3278" x="43966"/>
                  </a:lnTo>
                  <a:cubicBezTo>
                    <a:pt y="3354" x="44219"/>
                    <a:pt y="3433" x="44383"/>
                    <a:pt y="3515" x="44458"/>
                  </a:cubicBezTo>
                  <a:cubicBezTo>
                    <a:pt y="3596" x="44532"/>
                    <a:pt y="3714" x="44570"/>
                    <a:pt y="3867" x="44570"/>
                  </a:cubicBezTo>
                  <a:cubicBezTo>
                    <a:pt y="4033" x="44570"/>
                    <a:pt y="4161" x="44518"/>
                    <a:pt y="4252" x="44414"/>
                  </a:cubicBezTo>
                  <a:cubicBezTo>
                    <a:pt y="4343" x="44311"/>
                    <a:pt y="4388" x="44163"/>
                    <a:pt y="4388" x="43970"/>
                  </a:cubicBezTo>
                  <a:cubicBezTo>
                    <a:pt y="4388" x="43827"/>
                    <a:pt y="4361" x="43682"/>
                    <a:pt y="4307" x="43535"/>
                  </a:cubicBezTo>
                  <a:cubicBezTo>
                    <a:pt y="4253" x="43388"/>
                    <a:pt y="4172" x="43240"/>
                    <a:pt y="4063" x="43089"/>
                  </a:cubicBezTo>
                  <a:lnTo>
                    <a:pt y="4646" x="43089"/>
                  </a:lnTo>
                  <a:cubicBezTo>
                    <a:pt y="4717" x="43249"/>
                    <a:pt y="4771" x="43401"/>
                    <a:pt y="4807" x="43545"/>
                  </a:cubicBezTo>
                  <a:cubicBezTo>
                    <a:pt y="4843" x="43689"/>
                    <a:pt y="4860" x="43828"/>
                    <a:pt y="4860" x="43961"/>
                  </a:cubicBezTo>
                  <a:cubicBezTo>
                    <a:pt y="4860" x="44281"/>
                    <a:pt y="4767" x="44532"/>
                    <a:pt y="4581" x="44715"/>
                  </a:cubicBezTo>
                  <a:cubicBezTo>
                    <a:pt y="4395" x="44898"/>
                    <a:pt y="4143" x="44989"/>
                    <a:pt y="3824" x="44989"/>
                  </a:cubicBezTo>
                  <a:cubicBezTo>
                    <a:pt y="3544" x="44989"/>
                    <a:pt y="3326" x="44928"/>
                    <a:pt y="3170" x="44806"/>
                  </a:cubicBezTo>
                  <a:cubicBezTo>
                    <a:pt y="3013" x="44684"/>
                    <a:pt y="2892" x="44478"/>
                    <a:pt y="2806" x="44188"/>
                  </a:cubicBezTo>
                  <a:lnTo>
                    <a:pt y="2763" x="44048"/>
                  </a:lnTo>
                  <a:cubicBezTo>
                    <a:pt y="2696" x="43829"/>
                    <a:pt y="2625" x="43683"/>
                    <a:pt y="2550" x="43611"/>
                  </a:cubicBezTo>
                  <a:cubicBezTo>
                    <a:pt y="2476" x="43538"/>
                    <a:pt y="2373" x="43502"/>
                    <a:pt y="2242" x="43502"/>
                  </a:cubicBezTo>
                  <a:cubicBezTo>
                    <a:pt y="2070" x="43502"/>
                    <a:pt y="1942" x="43552"/>
                    <a:pt y="1856" x="43654"/>
                  </a:cubicBezTo>
                  <a:cubicBezTo>
                    <a:pt y="1770" x="43755"/>
                    <a:pt y="1727" x="43907"/>
                    <a:pt y="1727" x="44110"/>
                  </a:cubicBezTo>
                  <a:cubicBezTo>
                    <a:pt y="1727" x="44243"/>
                    <a:pt y="1748" x="44372"/>
                    <a:pt y="1788" x="44496"/>
                  </a:cubicBezTo>
                  <a:cubicBezTo>
                    <a:pt y="1829" x="44621"/>
                    <a:pt y="1891" x="44741"/>
                    <a:pt y="1972" x="44856"/>
                  </a:cubicBezTo>
                  <a:lnTo>
                    <a:pt y="1439" x="44856"/>
                  </a:lnTo>
                  <a:cubicBezTo>
                    <a:pt y="1378" x="44744"/>
                    <a:pt y="1332" x="44621"/>
                    <a:pt y="1301" x="44488"/>
                  </a:cubicBezTo>
                  <a:cubicBezTo>
                    <a:pt y="1270" x="44354"/>
                    <a:pt y="1255" x="44212"/>
                    <a:pt y="1255" x="44061"/>
                  </a:cubicBezTo>
                  <a:close/>
                  <a:moveTo>
                    <a:pt y="1255" x="52623"/>
                  </a:moveTo>
                  <a:cubicBezTo>
                    <a:pt y="1255" x="52490"/>
                    <a:pt y="1275" x="52353"/>
                    <a:pt y="1315" x="52213"/>
                  </a:cubicBezTo>
                  <a:cubicBezTo>
                    <a:pt y="1355" x="52072"/>
                    <a:pt y="1414" x="51927"/>
                    <a:pt y="1494" x="51777"/>
                  </a:cubicBezTo>
                  <a:lnTo>
                    <a:pt y="2015" x="51777"/>
                  </a:lnTo>
                  <a:cubicBezTo>
                    <a:pt y="1921" x="51902"/>
                    <a:pt y="1851" x="52031"/>
                    <a:pt y="1804" x="52166"/>
                  </a:cubicBezTo>
                  <a:cubicBezTo>
                    <a:pt y="1757" x="52301"/>
                    <a:pt y="1733" x="52439"/>
                    <a:pt y="1733" x="52581"/>
                  </a:cubicBezTo>
                  <a:cubicBezTo>
                    <a:pt y="1733" x="52805"/>
                    <a:pt y="1804" x="52978"/>
                    <a:pt y="1946" x="53102"/>
                  </a:cubicBezTo>
                  <a:cubicBezTo>
                    <a:pt y="2088" x="53225"/>
                    <a:pt y="2289" x="53287"/>
                    <a:pt y="2549" x="53287"/>
                  </a:cubicBezTo>
                  <a:lnTo>
                    <a:pt y="2604" x="53287"/>
                  </a:lnTo>
                  <a:lnTo>
                    <a:pt y="2604" x="52714"/>
                  </a:lnTo>
                  <a:cubicBezTo>
                    <a:pt y="2604" x="52343"/>
                    <a:pt y="2702" x="52063"/>
                    <a:pt y="2898" x="51876"/>
                  </a:cubicBezTo>
                  <a:cubicBezTo>
                    <a:pt y="3094" x="51689"/>
                    <a:pt y="3386" x="51595"/>
                    <a:pt y="3772" x="51595"/>
                  </a:cubicBezTo>
                  <a:cubicBezTo>
                    <a:pt y="4103" x="51595"/>
                    <a:pt y="4367" x="51670"/>
                    <a:pt y="4565" x="51821"/>
                  </a:cubicBezTo>
                  <a:cubicBezTo>
                    <a:pt y="4762" x="51971"/>
                    <a:pt y="4860" x="52173"/>
                    <a:pt y="4860" x="52428"/>
                  </a:cubicBezTo>
                  <a:cubicBezTo>
                    <a:pt y="4860" x="52629"/>
                    <a:pt y="4811" x="52800"/>
                    <a:pt y="4712" x="52939"/>
                  </a:cubicBezTo>
                  <a:cubicBezTo>
                    <a:pt y="4613" x="53078"/>
                    <a:pt y="4459" x="53194"/>
                    <a:pt y="4250" x="53287"/>
                  </a:cubicBezTo>
                  <a:lnTo>
                    <a:pt y="4772" x="53287"/>
                  </a:lnTo>
                  <a:lnTo>
                    <a:pt y="4772" x="53696"/>
                  </a:lnTo>
                  <a:lnTo>
                    <a:pt y="2812" x="53696"/>
                  </a:lnTo>
                  <a:cubicBezTo>
                    <a:pt y="2289" x="53696"/>
                    <a:pt y="1899" x="53607"/>
                    <a:pt y="1641" x="53429"/>
                  </a:cubicBezTo>
                  <a:cubicBezTo>
                    <a:pt y="1384" x="53252"/>
                    <a:pt y="1255" x="52983"/>
                    <a:pt y="1255" x="52623"/>
                  </a:cubicBezTo>
                  <a:close/>
                  <a:moveTo>
                    <a:pt y="1255" x="72821"/>
                  </a:moveTo>
                  <a:cubicBezTo>
                    <a:pt y="1255" x="72433"/>
                    <a:pt y="1415" x="72128"/>
                    <a:pt y="1736" x="71905"/>
                  </a:cubicBezTo>
                  <a:cubicBezTo>
                    <a:pt y="2057" x="71683"/>
                    <a:pt y="2498" x="71571"/>
                    <a:pt y="3058" x="71571"/>
                  </a:cubicBezTo>
                  <a:cubicBezTo>
                    <a:pt y="3610" x="71571"/>
                    <a:pt y="4048" x="71681"/>
                    <a:pt y="4373" x="71902"/>
                  </a:cubicBezTo>
                  <a:cubicBezTo>
                    <a:pt y="4698" x="72123"/>
                    <a:pt y="4860" x="72420"/>
                    <a:pt y="4860" x="72795"/>
                  </a:cubicBezTo>
                  <a:cubicBezTo>
                    <a:pt y="4860" x="72932"/>
                    <a:pt y="4842" x="73062"/>
                    <a:pt y="4805" x="73184"/>
                  </a:cubicBezTo>
                  <a:cubicBezTo>
                    <a:pt y="4768" x="73306"/>
                    <a:pt y="4713" x="73424"/>
                    <a:pt y="4640" x="73538"/>
                  </a:cubicBezTo>
                  <a:lnTo>
                    <a:pt y="4118" x="73538"/>
                  </a:lnTo>
                  <a:cubicBezTo>
                    <a:pt y="4206" x="73423"/>
                    <a:pt y="4272" x="73307"/>
                    <a:pt y="4316" x="73191"/>
                  </a:cubicBezTo>
                  <a:cubicBezTo>
                    <a:pt y="4360" x="73075"/>
                    <a:pt y="4382" x="72957"/>
                    <a:pt y="4382" x="72839"/>
                  </a:cubicBezTo>
                  <a:cubicBezTo>
                    <a:pt y="4382" x="72574"/>
                    <a:pt y="4266" x="72368"/>
                    <a:pt y="4034" x="72222"/>
                  </a:cubicBezTo>
                  <a:cubicBezTo>
                    <a:pt y="3802" x="72075"/>
                    <a:pt y="3477" x="72002"/>
                    <a:pt y="3058" x="72002"/>
                  </a:cubicBezTo>
                  <a:cubicBezTo>
                    <a:pt y="2639" x="72002"/>
                    <a:pt y="2313" x="72075"/>
                    <a:pt y="2081" x="72222"/>
                  </a:cubicBezTo>
                  <a:cubicBezTo>
                    <a:pt y="1849" x="72368"/>
                    <a:pt y="1733" x="72574"/>
                    <a:pt y="1733" x="72839"/>
                  </a:cubicBezTo>
                  <a:cubicBezTo>
                    <a:pt y="1733" x="72957"/>
                    <a:pt y="1755" x="73075"/>
                    <a:pt y="1799" x="73191"/>
                  </a:cubicBezTo>
                  <a:cubicBezTo>
                    <a:pt y="1843" x="73307"/>
                    <a:pt y="1909" x="73423"/>
                    <a:pt y="1997" x="73538"/>
                  </a:cubicBezTo>
                  <a:lnTo>
                    <a:pt y="1470" x="73538"/>
                  </a:lnTo>
                  <a:cubicBezTo>
                    <a:pt y="1398" x="73426"/>
                    <a:pt y="1344" x="73310"/>
                    <a:pt y="1309" x="73190"/>
                  </a:cubicBezTo>
                  <a:cubicBezTo>
                    <a:pt y="1273" x="73070"/>
                    <a:pt y="1255" x="72947"/>
                    <a:pt y="1255" x="72821"/>
                  </a:cubicBezTo>
                  <a:close/>
                  <a:moveTo>
                    <a:pt y="1255" x="75290"/>
                  </a:moveTo>
                  <a:cubicBezTo>
                    <a:pt y="1255" x="74917"/>
                    <a:pt y="1420" x="74621"/>
                    <a:pt y="1750" x="74401"/>
                  </a:cubicBezTo>
                  <a:cubicBezTo>
                    <a:pt y="2080" x="74181"/>
                    <a:pt y="2526" x="74071"/>
                    <a:pt y="3088" x="74071"/>
                  </a:cubicBezTo>
                  <a:cubicBezTo>
                    <a:pt y="3632" x="74071"/>
                    <a:pt y="4063" x="74187"/>
                    <a:pt y="4382" x="74419"/>
                  </a:cubicBezTo>
                  <a:cubicBezTo>
                    <a:pt y="4701" x="74650"/>
                    <a:pt y="4860" x="74964"/>
                    <a:pt y="4860" x="75361"/>
                  </a:cubicBezTo>
                  <a:cubicBezTo>
                    <a:pt y="4860" x="75520"/>
                    <a:pt y="4838" x="75676"/>
                    <a:pt y="4793" x="75830"/>
                  </a:cubicBezTo>
                  <a:cubicBezTo>
                    <a:pt y="4748" x="75984"/>
                    <a:pt y="4683" x="76134"/>
                    <a:pt y="4597" x="76280"/>
                  </a:cubicBezTo>
                  <a:lnTo>
                    <a:pt y="4063" x="76280"/>
                  </a:lnTo>
                  <a:cubicBezTo>
                    <a:pt y="4170" x="76135"/>
                    <a:pt y="4249" x="75989"/>
                    <a:pt y="4302" x="75842"/>
                  </a:cubicBezTo>
                  <a:cubicBezTo>
                    <a:pt y="4356" x="75695"/>
                    <a:pt y="4382" x="75543"/>
                    <a:pt y="4382" x="75386"/>
                  </a:cubicBezTo>
                  <a:cubicBezTo>
                    <a:pt y="4382" x="75115"/>
                    <a:pt y="4280" x="74903"/>
                    <a:pt y="4077" x="74752"/>
                  </a:cubicBezTo>
                  <a:cubicBezTo>
                    <a:pt y="3874" x="74600"/>
                    <a:pt y="3578" x="74515"/>
                    <a:pt y="3190" x="74497"/>
                  </a:cubicBezTo>
                  <a:lnTo>
                    <a:pt y="3190" x="76376"/>
                  </a:lnTo>
                  <a:lnTo>
                    <a:pt y="2914" x="76376"/>
                  </a:lnTo>
                  <a:cubicBezTo>
                    <a:pt y="2403" x="76376"/>
                    <a:pt y="1998" x="76279"/>
                    <a:pt y="1701" x="76084"/>
                  </a:cubicBezTo>
                  <a:cubicBezTo>
                    <a:pt y="1404" x="75889"/>
                    <a:pt y="1255" x="75625"/>
                    <a:pt y="1255" x="75290"/>
                  </a:cubicBezTo>
                  <a:close/>
                  <a:moveTo>
                    <a:pt y="1255" x="81572"/>
                  </a:moveTo>
                  <a:cubicBezTo>
                    <a:pt y="1255" x="81439"/>
                    <a:pt y="1275" x="81302"/>
                    <a:pt y="1315" x="81162"/>
                  </a:cubicBezTo>
                  <a:cubicBezTo>
                    <a:pt y="1355" x="81021"/>
                    <a:pt y="1414" x="80876"/>
                    <a:pt y="1494" x="80726"/>
                  </a:cubicBezTo>
                  <a:lnTo>
                    <a:pt y="2015" x="80726"/>
                  </a:lnTo>
                  <a:cubicBezTo>
                    <a:pt y="1921" x="80851"/>
                    <a:pt y="1851" x="80980"/>
                    <a:pt y="1804" x="81115"/>
                  </a:cubicBezTo>
                  <a:cubicBezTo>
                    <a:pt y="1757" x="81250"/>
                    <a:pt y="1733" x="81388"/>
                    <a:pt y="1733" x="81530"/>
                  </a:cubicBezTo>
                  <a:cubicBezTo>
                    <a:pt y="1733" x="81754"/>
                    <a:pt y="1804" x="81927"/>
                    <a:pt y="1946" x="82051"/>
                  </a:cubicBezTo>
                  <a:cubicBezTo>
                    <a:pt y="2088" x="82174"/>
                    <a:pt y="2289" x="82236"/>
                    <a:pt y="2549" x="82236"/>
                  </a:cubicBezTo>
                  <a:lnTo>
                    <a:pt y="2604" x="82236"/>
                  </a:lnTo>
                  <a:lnTo>
                    <a:pt y="2604" x="81663"/>
                  </a:lnTo>
                  <a:cubicBezTo>
                    <a:pt y="2604" x="81292"/>
                    <a:pt y="2702" x="81012"/>
                    <a:pt y="2898" x="80825"/>
                  </a:cubicBezTo>
                  <a:cubicBezTo>
                    <a:pt y="3094" x="80638"/>
                    <a:pt y="3386" x="80544"/>
                    <a:pt y="3772" x="80544"/>
                  </a:cubicBezTo>
                  <a:cubicBezTo>
                    <a:pt y="4103" x="80544"/>
                    <a:pt y="4367" x="80619"/>
                    <a:pt y="4565" x="80770"/>
                  </a:cubicBezTo>
                  <a:cubicBezTo>
                    <a:pt y="4762" x="80920"/>
                    <a:pt y="4860" x="81122"/>
                    <a:pt y="4860" x="81377"/>
                  </a:cubicBezTo>
                  <a:cubicBezTo>
                    <a:pt y="4860" x="81578"/>
                    <a:pt y="4811" x="81749"/>
                    <a:pt y="4712" x="81888"/>
                  </a:cubicBezTo>
                  <a:cubicBezTo>
                    <a:pt y="4613" x="82027"/>
                    <a:pt y="4459" x="82143"/>
                    <a:pt y="4250" x="82236"/>
                  </a:cubicBezTo>
                  <a:lnTo>
                    <a:pt y="4772" x="82236"/>
                  </a:lnTo>
                  <a:lnTo>
                    <a:pt y="4772" x="82645"/>
                  </a:lnTo>
                  <a:lnTo>
                    <a:pt y="2812" x="82645"/>
                  </a:lnTo>
                  <a:cubicBezTo>
                    <a:pt y="2289" x="82645"/>
                    <a:pt y="1899" x="82556"/>
                    <a:pt y="1641" x="82378"/>
                  </a:cubicBezTo>
                  <a:cubicBezTo>
                    <a:pt y="1384" x="82201"/>
                    <a:pt y="1255" x="81932"/>
                    <a:pt y="1255" x="81572"/>
                  </a:cubicBezTo>
                  <a:close/>
                  <a:moveTo>
                    <a:pt y="1255" x="100705"/>
                  </a:moveTo>
                  <a:cubicBezTo>
                    <a:pt y="1255" x="100332"/>
                    <a:pt y="1420" x="100036"/>
                    <a:pt y="1750" x="99816"/>
                  </a:cubicBezTo>
                  <a:cubicBezTo>
                    <a:pt y="2080" x="99596"/>
                    <a:pt y="2526" x="99486"/>
                    <a:pt y="3088" x="99486"/>
                  </a:cubicBezTo>
                  <a:cubicBezTo>
                    <a:pt y="3632" x="99486"/>
                    <a:pt y="4063" x="99602"/>
                    <a:pt y="4382" x="99834"/>
                  </a:cubicBezTo>
                  <a:cubicBezTo>
                    <a:pt y="4701" x="100065"/>
                    <a:pt y="4860" x="100379"/>
                    <a:pt y="4860" x="100776"/>
                  </a:cubicBezTo>
                  <a:cubicBezTo>
                    <a:pt y="4860" x="100935"/>
                    <a:pt y="4838" x="101091"/>
                    <a:pt y="4793" x="101245"/>
                  </a:cubicBezTo>
                  <a:cubicBezTo>
                    <a:pt y="4748" x="101399"/>
                    <a:pt y="4683" x="101549"/>
                    <a:pt y="4597" x="101695"/>
                  </a:cubicBezTo>
                  <a:lnTo>
                    <a:pt y="4063" x="101695"/>
                  </a:lnTo>
                  <a:cubicBezTo>
                    <a:pt y="4170" x="101550"/>
                    <a:pt y="4249" x="101404"/>
                    <a:pt y="4302" x="101257"/>
                  </a:cubicBezTo>
                  <a:cubicBezTo>
                    <a:pt y="4356" x="101110"/>
                    <a:pt y="4382" x="100958"/>
                    <a:pt y="4382" x="100801"/>
                  </a:cubicBezTo>
                  <a:cubicBezTo>
                    <a:pt y="4382" x="100530"/>
                    <a:pt y="4280" x="100318"/>
                    <a:pt y="4077" x="100167"/>
                  </a:cubicBezTo>
                  <a:cubicBezTo>
                    <a:pt y="3874" x="100015"/>
                    <a:pt y="3578" x="99930"/>
                    <a:pt y="3190" x="99912"/>
                  </a:cubicBezTo>
                  <a:lnTo>
                    <a:pt y="3190" x="101791"/>
                  </a:lnTo>
                  <a:lnTo>
                    <a:pt y="2914" x="101791"/>
                  </a:lnTo>
                  <a:cubicBezTo>
                    <a:pt y="2403" x="101791"/>
                    <a:pt y="1998" x="101694"/>
                    <a:pt y="1701" x="101499"/>
                  </a:cubicBezTo>
                  <a:cubicBezTo>
                    <a:pt y="1404" x="101304"/>
                    <a:pt y="1255" x="101040"/>
                    <a:pt y="1255" x="100705"/>
                  </a:cubicBezTo>
                  <a:close/>
                  <a:moveTo>
                    <a:pt y="1255" x="107662"/>
                  </a:moveTo>
                  <a:cubicBezTo>
                    <a:pt y="1255" x="107529"/>
                    <a:pt y="1275" x="107392"/>
                    <a:pt y="1315" x="107252"/>
                  </a:cubicBezTo>
                  <a:cubicBezTo>
                    <a:pt y="1355" x="107111"/>
                    <a:pt y="1414" x="106966"/>
                    <a:pt y="1494" x="106816"/>
                  </a:cubicBezTo>
                  <a:lnTo>
                    <a:pt y="2015" x="106816"/>
                  </a:lnTo>
                  <a:cubicBezTo>
                    <a:pt y="1921" x="106941"/>
                    <a:pt y="1851" x="107070"/>
                    <a:pt y="1804" x="107205"/>
                  </a:cubicBezTo>
                  <a:cubicBezTo>
                    <a:pt y="1757" x="107340"/>
                    <a:pt y="1733" x="107478"/>
                    <a:pt y="1733" x="107620"/>
                  </a:cubicBezTo>
                  <a:cubicBezTo>
                    <a:pt y="1733" x="107844"/>
                    <a:pt y="1804" x="108017"/>
                    <a:pt y="1946" x="108141"/>
                  </a:cubicBezTo>
                  <a:cubicBezTo>
                    <a:pt y="2088" x="108264"/>
                    <a:pt y="2289" x="108326"/>
                    <a:pt y="2549" x="108326"/>
                  </a:cubicBezTo>
                  <a:lnTo>
                    <a:pt y="2604" x="108326"/>
                  </a:lnTo>
                  <a:lnTo>
                    <a:pt y="2604" x="107753"/>
                  </a:lnTo>
                  <a:cubicBezTo>
                    <a:pt y="2604" x="107382"/>
                    <a:pt y="2702" x="107102"/>
                    <a:pt y="2898" x="106915"/>
                  </a:cubicBezTo>
                  <a:cubicBezTo>
                    <a:pt y="3094" x="106728"/>
                    <a:pt y="3386" x="106634"/>
                    <a:pt y="3772" x="106634"/>
                  </a:cubicBezTo>
                  <a:cubicBezTo>
                    <a:pt y="4103" x="106634"/>
                    <a:pt y="4367" x="106710"/>
                    <a:pt y="4565" x="106860"/>
                  </a:cubicBezTo>
                  <a:cubicBezTo>
                    <a:pt y="4762" x="107010"/>
                    <a:pt y="4860" x="107212"/>
                    <a:pt y="4860" x="107467"/>
                  </a:cubicBezTo>
                  <a:cubicBezTo>
                    <a:pt y="4860" x="107668"/>
                    <a:pt y="4811" x="107839"/>
                    <a:pt y="4712" x="107978"/>
                  </a:cubicBezTo>
                  <a:cubicBezTo>
                    <a:pt y="4613" x="108117"/>
                    <a:pt y="4459" x="108233"/>
                    <a:pt y="4250" x="108326"/>
                  </a:cubicBezTo>
                  <a:lnTo>
                    <a:pt y="4772" x="108326"/>
                  </a:lnTo>
                  <a:lnTo>
                    <a:pt y="4772" x="108735"/>
                  </a:lnTo>
                  <a:lnTo>
                    <a:pt y="2812" x="108735"/>
                  </a:lnTo>
                  <a:cubicBezTo>
                    <a:pt y="2289" x="108735"/>
                    <a:pt y="1899" x="108646"/>
                    <a:pt y="1641" x="108468"/>
                  </a:cubicBezTo>
                  <a:cubicBezTo>
                    <a:pt y="1384" x="108291"/>
                    <a:pt y="1255" x="108022"/>
                    <a:pt y="1255" x="107662"/>
                  </a:cubicBezTo>
                  <a:close/>
                  <a:moveTo>
                    <a:pt y="1255" x="110367"/>
                  </a:moveTo>
                  <a:cubicBezTo>
                    <a:pt y="1255" x="110062"/>
                    <a:pt y="1343" x="109827"/>
                    <a:pt y="1519" x="109661"/>
                  </a:cubicBezTo>
                  <a:cubicBezTo>
                    <a:pt y="1694" x="109495"/>
                    <a:pt y="1944" x="109412"/>
                    <a:pt y="2267" x="109412"/>
                  </a:cubicBezTo>
                  <a:cubicBezTo>
                    <a:pt y="2532" x="109412"/>
                    <a:pt y="2741" x="109469"/>
                    <a:pt y="2894" x="109581"/>
                  </a:cubicBezTo>
                  <a:cubicBezTo>
                    <a:pt y="3046" x="109694"/>
                    <a:pt y="3159" x="109877"/>
                    <a:pt y="3232" x="110130"/>
                  </a:cubicBezTo>
                  <a:lnTo>
                    <a:pt y="3278" x="110272"/>
                  </a:lnTo>
                  <a:cubicBezTo>
                    <a:pt y="3354" x="110525"/>
                    <a:pt y="3433" x="110689"/>
                    <a:pt y="3515" x="110764"/>
                  </a:cubicBezTo>
                  <a:cubicBezTo>
                    <a:pt y="3596" x="110838"/>
                    <a:pt y="3714" x="110876"/>
                    <a:pt y="3867" x="110876"/>
                  </a:cubicBezTo>
                  <a:cubicBezTo>
                    <a:pt y="4033" x="110876"/>
                    <a:pt y="4161" x="110824"/>
                    <a:pt y="4252" x="110720"/>
                  </a:cubicBezTo>
                  <a:cubicBezTo>
                    <a:pt y="4343" x="110617"/>
                    <a:pt y="4388" x="110469"/>
                    <a:pt y="4388" x="110276"/>
                  </a:cubicBezTo>
                  <a:cubicBezTo>
                    <a:pt y="4388" x="110133"/>
                    <a:pt y="4361" x="109988"/>
                    <a:pt y="4307" x="109841"/>
                  </a:cubicBezTo>
                  <a:cubicBezTo>
                    <a:pt y="4253" x="109694"/>
                    <a:pt y="4172" x="109546"/>
                    <a:pt y="4063" x="109395"/>
                  </a:cubicBezTo>
                  <a:lnTo>
                    <a:pt y="4646" x="109395"/>
                  </a:lnTo>
                  <a:cubicBezTo>
                    <a:pt y="4717" x="109555"/>
                    <a:pt y="4771" x="109707"/>
                    <a:pt y="4807" x="109851"/>
                  </a:cubicBezTo>
                  <a:cubicBezTo>
                    <a:pt y="4843" x="109995"/>
                    <a:pt y="4860" x="110134"/>
                    <a:pt y="4860" x="110267"/>
                  </a:cubicBezTo>
                  <a:cubicBezTo>
                    <a:pt y="4860" x="110587"/>
                    <a:pt y="4767" x="110838"/>
                    <a:pt y="4581" x="111021"/>
                  </a:cubicBezTo>
                  <a:cubicBezTo>
                    <a:pt y="4395" x="111204"/>
                    <a:pt y="4143" x="111295"/>
                    <a:pt y="3824" x="111295"/>
                  </a:cubicBezTo>
                  <a:cubicBezTo>
                    <a:pt y="3544" x="111295"/>
                    <a:pt y="3326" x="111234"/>
                    <a:pt y="3170" x="111112"/>
                  </a:cubicBezTo>
                  <a:cubicBezTo>
                    <a:pt y="3013" x="110990"/>
                    <a:pt y="2892" x="110784"/>
                    <a:pt y="2806" x="110494"/>
                  </a:cubicBezTo>
                  <a:lnTo>
                    <a:pt y="2763" x="110354"/>
                  </a:lnTo>
                  <a:cubicBezTo>
                    <a:pt y="2696" x="110135"/>
                    <a:pt y="2625" x="109989"/>
                    <a:pt y="2550" x="109917"/>
                  </a:cubicBezTo>
                  <a:cubicBezTo>
                    <a:pt y="2476" x="109844"/>
                    <a:pt y="2373" x="109808"/>
                    <a:pt y="2242" x="109808"/>
                  </a:cubicBezTo>
                  <a:cubicBezTo>
                    <a:pt y="2070" x="109808"/>
                    <a:pt y="1942" x="109858"/>
                    <a:pt y="1856" x="109960"/>
                  </a:cubicBezTo>
                  <a:cubicBezTo>
                    <a:pt y="1770" x="110061"/>
                    <a:pt y="1727" x="110213"/>
                    <a:pt y="1727" x="110416"/>
                  </a:cubicBezTo>
                  <a:cubicBezTo>
                    <a:pt y="1727" x="110549"/>
                    <a:pt y="1748" x="110678"/>
                    <a:pt y="1788" x="110802"/>
                  </a:cubicBezTo>
                  <a:cubicBezTo>
                    <a:pt y="1829" x="110927"/>
                    <a:pt y="1891" x="111047"/>
                    <a:pt y="1972" x="111162"/>
                  </a:cubicBezTo>
                  <a:lnTo>
                    <a:pt y="1439" x="111162"/>
                  </a:lnTo>
                  <a:cubicBezTo>
                    <a:pt y="1378" x="111050"/>
                    <a:pt y="1332" x="110927"/>
                    <a:pt y="1301" x="110794"/>
                  </a:cubicBezTo>
                  <a:cubicBezTo>
                    <a:pt y="1270" x="110660"/>
                    <a:pt y="1255" x="110518"/>
                    <a:pt y="1255" x="110367"/>
                  </a:cubicBezTo>
                  <a:close/>
                  <a:moveTo>
                    <a:pt y="1255" x="118589"/>
                  </a:moveTo>
                  <a:cubicBezTo>
                    <a:pt y="1255" x="118233"/>
                    <a:pt y="1414" x="117953"/>
                    <a:pt y="1733" x="117751"/>
                  </a:cubicBezTo>
                  <a:cubicBezTo>
                    <a:pt y="2052" x="117549"/>
                    <a:pt y="2494" x="117448"/>
                    <a:pt y="3058" x="117448"/>
                  </a:cubicBezTo>
                  <a:cubicBezTo>
                    <a:pt y="3620" x="117448"/>
                    <a:pt y="4061" x="117549"/>
                    <a:pt y="4381" x="117751"/>
                  </a:cubicBezTo>
                  <a:cubicBezTo>
                    <a:pt y="4701" x="117953"/>
                    <a:pt y="4860" x="118233"/>
                    <a:pt y="4860" x="118589"/>
                  </a:cubicBezTo>
                  <a:cubicBezTo>
                    <a:pt y="4860" x="118945"/>
                    <a:pt y="4701" x="119224"/>
                    <a:pt y="4381" x="119426"/>
                  </a:cubicBezTo>
                  <a:cubicBezTo>
                    <a:pt y="4061" x="119629"/>
                    <a:pt y="3620" x="119731"/>
                    <a:pt y="3058" x="119731"/>
                  </a:cubicBezTo>
                  <a:cubicBezTo>
                    <a:pt y="2494" x="119731"/>
                    <a:pt y="2052" x="119629"/>
                    <a:pt y="1733" x="119426"/>
                  </a:cubicBezTo>
                  <a:cubicBezTo>
                    <a:pt y="1414" x="119224"/>
                    <a:pt y="1255" x="118945"/>
                    <a:pt y="1255" x="118589"/>
                  </a:cubicBezTo>
                  <a:close/>
                  <a:moveTo>
                    <a:pt y="1255" x="129444"/>
                  </a:moveTo>
                  <a:cubicBezTo>
                    <a:pt y="1255" x="129088"/>
                    <a:pt y="1414" x="128808"/>
                    <a:pt y="1733" x="128606"/>
                  </a:cubicBezTo>
                  <a:cubicBezTo>
                    <a:pt y="2052" x="128404"/>
                    <a:pt y="2494" x="128303"/>
                    <a:pt y="3058" x="128303"/>
                  </a:cubicBezTo>
                  <a:cubicBezTo>
                    <a:pt y="3620" x="128303"/>
                    <a:pt y="4061" x="128404"/>
                    <a:pt y="4381" x="128606"/>
                  </a:cubicBezTo>
                  <a:cubicBezTo>
                    <a:pt y="4701" x="128808"/>
                    <a:pt y="4860" x="129088"/>
                    <a:pt y="4860" x="129444"/>
                  </a:cubicBezTo>
                  <a:cubicBezTo>
                    <a:pt y="4860" x="129800"/>
                    <a:pt y="4701" x="130079"/>
                    <a:pt y="4381" x="130281"/>
                  </a:cubicBezTo>
                  <a:cubicBezTo>
                    <a:pt y="4061" x="130484"/>
                    <a:pt y="3620" x="130586"/>
                    <a:pt y="3058" x="130586"/>
                  </a:cubicBezTo>
                  <a:cubicBezTo>
                    <a:pt y="2494" x="130586"/>
                    <a:pt y="2052" x="130484"/>
                    <a:pt y="1733" x="130281"/>
                  </a:cubicBezTo>
                  <a:cubicBezTo>
                    <a:pt y="1414" x="130079"/>
                    <a:pt y="1255" x="129800"/>
                    <a:pt y="1255" x="129444"/>
                  </a:cubicBezTo>
                  <a:close/>
                  <a:moveTo>
                    <a:pt y="1255" x="132226"/>
                  </a:moveTo>
                  <a:cubicBezTo>
                    <a:pt y="1255" x="131870"/>
                    <a:pt y="1414" x="131590"/>
                    <a:pt y="1733" x="131388"/>
                  </a:cubicBezTo>
                  <a:cubicBezTo>
                    <a:pt y="2052" x="131186"/>
                    <a:pt y="2494" x="131085"/>
                    <a:pt y="3058" x="131085"/>
                  </a:cubicBezTo>
                  <a:cubicBezTo>
                    <a:pt y="3620" x="131085"/>
                    <a:pt y="4061" x="131186"/>
                    <a:pt y="4381" x="131388"/>
                  </a:cubicBezTo>
                  <a:cubicBezTo>
                    <a:pt y="4701" x="131590"/>
                    <a:pt y="4860" x="131870"/>
                    <a:pt y="4860" x="132226"/>
                  </a:cubicBezTo>
                  <a:cubicBezTo>
                    <a:pt y="4860" x="132582"/>
                    <a:pt y="4701" x="132861"/>
                    <a:pt y="4381" x="133063"/>
                  </a:cubicBezTo>
                  <a:cubicBezTo>
                    <a:pt y="4061" x="133266"/>
                    <a:pt y="3620" x="133368"/>
                    <a:pt y="3058" x="133368"/>
                  </a:cubicBezTo>
                  <a:cubicBezTo>
                    <a:pt y="2494" x="133368"/>
                    <a:pt y="2052" x="133266"/>
                    <a:pt y="1733" x="133063"/>
                  </a:cubicBezTo>
                  <a:cubicBezTo>
                    <a:pt y="1414" x="132861"/>
                    <a:pt y="1255" x="132582"/>
                    <a:pt y="1255" x="132226"/>
                  </a:cubicBezTo>
                  <a:close/>
                  <a:moveTo>
                    <a:pt y="3993" x="92211"/>
                  </a:moveTo>
                  <a:lnTo>
                    <a:pt y="4520" x="92211"/>
                  </a:lnTo>
                  <a:lnTo>
                    <a:pt y="5501" x="92029"/>
                  </a:lnTo>
                  <a:lnTo>
                    <a:pt y="5501" x="92316"/>
                  </a:lnTo>
                  <a:lnTo>
                    <a:pt y="4520" x="92680"/>
                  </a:lnTo>
                  <a:lnTo>
                    <a:pt y="3993" x="92680"/>
                  </a:lnTo>
                  <a:close/>
                  <a:moveTo>
                    <a:pt y="1255" x="64651"/>
                  </a:moveTo>
                  <a:cubicBezTo>
                    <a:pt y="1255" x="64469"/>
                    <a:pt y="1304" x="64312"/>
                    <a:pt y="1404" x="64181"/>
                  </a:cubicBezTo>
                  <a:cubicBezTo>
                    <a:pt y="1503" x="64050"/>
                    <a:pt y="1655" x="63942"/>
                    <a:pt y="1859" x="63856"/>
                  </a:cubicBezTo>
                  <a:lnTo>
                    <a:pt y="1338" x="63856"/>
                  </a:lnTo>
                  <a:lnTo>
                    <a:pt y="1338" x="63445"/>
                  </a:lnTo>
                  <a:lnTo>
                    <a:pt y="6078" x="63445"/>
                  </a:lnTo>
                  <a:lnTo>
                    <a:pt y="6078" x="63856"/>
                  </a:lnTo>
                  <a:lnTo>
                    <a:pt y="4256" x="63856"/>
                  </a:lnTo>
                  <a:cubicBezTo>
                    <a:pt y="4461" x="63942"/>
                    <a:pt y="4613" x="64050"/>
                    <a:pt y="4712" x="64181"/>
                  </a:cubicBezTo>
                  <a:cubicBezTo>
                    <a:pt y="4811" x="64312"/>
                    <a:pt y="4860" x="64469"/>
                    <a:pt y="4860" x="64651"/>
                  </a:cubicBezTo>
                  <a:cubicBezTo>
                    <a:pt y="4860" x="64953"/>
                    <a:pt y="4695" x="65198"/>
                    <a:pt y="4364" x="65387"/>
                  </a:cubicBezTo>
                  <a:cubicBezTo>
                    <a:pt y="4033" x="65576"/>
                    <a:pt y="3597" x="65670"/>
                    <a:pt y="3058" x="65670"/>
                  </a:cubicBezTo>
                  <a:cubicBezTo>
                    <a:pt y="2518" x="65670"/>
                    <a:pt y="2083" x="65576"/>
                    <a:pt y="1752" x="65387"/>
                  </a:cubicBezTo>
                  <a:cubicBezTo>
                    <a:pt y="1420" x="65198"/>
                    <a:pt y="1255" x="64953"/>
                    <a:pt y="1255" x="64651"/>
                  </a:cubicBezTo>
                  <a:close/>
                  <a:moveTo>
                    <a:pt y="1338" x="67319"/>
                  </a:moveTo>
                  <a:lnTo>
                    <a:pt y="4716" x="68325"/>
                  </a:lnTo>
                  <a:lnTo>
                    <a:pt y="4974" x="68251"/>
                  </a:lnTo>
                  <a:cubicBezTo>
                    <a:pt y="5248" x="68176"/>
                    <a:pt y="5422" x="68107"/>
                    <a:pt y="5495" x="68045"/>
                  </a:cubicBezTo>
                  <a:cubicBezTo>
                    <a:pt y="5569" x="67983"/>
                    <a:pt y="5605" x="67895"/>
                    <a:pt y="5605" x="67783"/>
                  </a:cubicBezTo>
                  <a:lnTo>
                    <a:pt y="5605" x="67543"/>
                  </a:lnTo>
                  <a:lnTo>
                    <a:pt y="6078" x="67543"/>
                  </a:lnTo>
                  <a:lnTo>
                    <a:pt y="6078" x="67869"/>
                  </a:lnTo>
                  <a:cubicBezTo>
                    <a:pt y="6078" x="68053"/>
                    <a:pt y="6015" x="68199"/>
                    <a:pt y="5891" x="68309"/>
                  </a:cubicBezTo>
                  <a:cubicBezTo>
                    <a:pt y="5766" x="68419"/>
                    <a:pt y="5499" x="68531"/>
                    <a:pt y="5090" x="68646"/>
                  </a:cubicBezTo>
                  <a:lnTo>
                    <a:pt y="1338" x="69739"/>
                  </a:lnTo>
                  <a:lnTo>
                    <a:pt y="1338" x="69306"/>
                  </a:lnTo>
                  <a:lnTo>
                    <a:pt y="4023" x="68529"/>
                  </a:lnTo>
                  <a:lnTo>
                    <a:pt y="1338" x="67752"/>
                  </a:lnTo>
                  <a:close/>
                  <a:moveTo>
                    <a:pt y="1338" x="89123"/>
                  </a:moveTo>
                  <a:lnTo>
                    <a:pt y="4716" x="90129"/>
                  </a:lnTo>
                  <a:lnTo>
                    <a:pt y="4974" x="90055"/>
                  </a:lnTo>
                  <a:cubicBezTo>
                    <a:pt y="5248" x="89980"/>
                    <a:pt y="5422" x="89911"/>
                    <a:pt y="5495" x="89849"/>
                  </a:cubicBezTo>
                  <a:cubicBezTo>
                    <a:pt y="5569" x="89787"/>
                    <a:pt y="5605" x="89699"/>
                    <a:pt y="5605" x="89587"/>
                  </a:cubicBezTo>
                  <a:lnTo>
                    <a:pt y="5605" x="89347"/>
                  </a:lnTo>
                  <a:lnTo>
                    <a:pt y="6078" x="89347"/>
                  </a:lnTo>
                  <a:lnTo>
                    <a:pt y="6078" x="89673"/>
                  </a:lnTo>
                  <a:cubicBezTo>
                    <a:pt y="6078" x="89857"/>
                    <a:pt y="6015" x="90003"/>
                    <a:pt y="5891" x="90113"/>
                  </a:cubicBezTo>
                  <a:cubicBezTo>
                    <a:pt y="5766" x="90223"/>
                    <a:pt y="5499" x="90335"/>
                    <a:pt y="5090" x="90450"/>
                  </a:cubicBezTo>
                  <a:lnTo>
                    <a:pt y="1338" x="91543"/>
                  </a:lnTo>
                  <a:lnTo>
                    <a:pt y="1338" x="91110"/>
                  </a:lnTo>
                  <a:lnTo>
                    <a:pt y="4023" x="90333"/>
                  </a:lnTo>
                  <a:lnTo>
                    <a:pt y="1338" x="89556"/>
                  </a:lnTo>
                  <a:close/>
                  <a:moveTo>
                    <a:pt y="1255" x="124914"/>
                  </a:moveTo>
                  <a:cubicBezTo>
                    <a:pt y="1255" x="124732"/>
                    <a:pt y="1304" x="124575"/>
                    <a:pt y="1404" x="124444"/>
                  </a:cubicBezTo>
                  <a:cubicBezTo>
                    <a:pt y="1503" x="124313"/>
                    <a:pt y="1655" x="124205"/>
                    <a:pt y="1859" x="124119"/>
                  </a:cubicBezTo>
                  <a:lnTo>
                    <a:pt y="1338" x="124119"/>
                  </a:lnTo>
                  <a:lnTo>
                    <a:pt y="1338" x="123708"/>
                  </a:lnTo>
                  <a:lnTo>
                    <a:pt y="6078" x="123708"/>
                  </a:lnTo>
                  <a:lnTo>
                    <a:pt y="6078" x="124119"/>
                  </a:lnTo>
                  <a:lnTo>
                    <a:pt y="4256" x="124119"/>
                  </a:lnTo>
                  <a:cubicBezTo>
                    <a:pt y="4461" x="124205"/>
                    <a:pt y="4613" x="124313"/>
                    <a:pt y="4712" x="124444"/>
                  </a:cubicBezTo>
                  <a:cubicBezTo>
                    <a:pt y="4811" x="124575"/>
                    <a:pt y="4860" x="124732"/>
                    <a:pt y="4860" x="124914"/>
                  </a:cubicBezTo>
                  <a:cubicBezTo>
                    <a:pt y="4860" x="125216"/>
                    <a:pt y="4695" x="125461"/>
                    <a:pt y="4364" x="125650"/>
                  </a:cubicBezTo>
                  <a:cubicBezTo>
                    <a:pt y="4033" x="125839"/>
                    <a:pt y="3597" x="125933"/>
                    <a:pt y="3058" x="125933"/>
                  </a:cubicBezTo>
                  <a:cubicBezTo>
                    <a:pt y="2518" x="125933"/>
                    <a:pt y="2083" x="125839"/>
                    <a:pt y="1752" x="125650"/>
                  </a:cubicBezTo>
                  <a:cubicBezTo>
                    <a:pt y="1420" x="125461"/>
                    <a:pt y="1255" x="125216"/>
                    <a:pt y="1255" x="1249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y="2366200" x="276000"/>
              <a:ext cy="151925" cx="2069675"/>
            </a:xfrm>
            <a:custGeom>
              <a:pathLst>
                <a:path w="82787" extrusionOk="0" h="6077">
                  <a:moveTo>
                    <a:pt y="1524" x="10611"/>
                  </a:moveTo>
                  <a:lnTo>
                    <a:pt y="2303" x="10611"/>
                  </a:lnTo>
                  <a:lnTo>
                    <a:pt y="2303" x="11080"/>
                  </a:lnTo>
                  <a:lnTo>
                    <a:pt y="1524" x="11080"/>
                  </a:lnTo>
                  <a:close/>
                  <a:moveTo>
                    <a:pt y="1732" x="3695"/>
                  </a:moveTo>
                  <a:cubicBezTo>
                    <a:pt y="1732" x="3896"/>
                    <a:pt y="1824" x="4058"/>
                    <a:pt y="2008" x="4180"/>
                  </a:cubicBezTo>
                  <a:cubicBezTo>
                    <a:pt y="2192" x="4302"/>
                    <a:pt y="2438" x="4364"/>
                    <a:pt y="2747" x="4367"/>
                  </a:cubicBezTo>
                  <a:lnTo>
                    <a:pt y="2750" x="2911"/>
                  </a:lnTo>
                  <a:cubicBezTo>
                    <a:pt y="2427" x="2932"/>
                    <a:pt y="2177" x="3010"/>
                    <a:pt y="1999" x="3147"/>
                  </a:cubicBezTo>
                  <a:cubicBezTo>
                    <a:pt y="1821" x="3284"/>
                    <a:pt y="1732" x="3467"/>
                    <a:pt y="1732" x="3695"/>
                  </a:cubicBezTo>
                  <a:close/>
                  <a:moveTo>
                    <a:pt y="1732" x="33040"/>
                  </a:moveTo>
                  <a:cubicBezTo>
                    <a:pt y="1732" x="33241"/>
                    <a:pt y="1824" x="33403"/>
                    <a:pt y="2008" x="33525"/>
                  </a:cubicBezTo>
                  <a:cubicBezTo>
                    <a:pt y="2192" x="33647"/>
                    <a:pt y="2438" x="33709"/>
                    <a:pt y="2747" x="33712"/>
                  </a:cubicBezTo>
                  <a:lnTo>
                    <a:pt y="2750" x="32256"/>
                  </a:lnTo>
                  <a:cubicBezTo>
                    <a:pt y="2427" x="32277"/>
                    <a:pt y="2177" x="32355"/>
                    <a:pt y="1999" x="32492"/>
                  </a:cubicBezTo>
                  <a:cubicBezTo>
                    <a:pt y="1821" x="32629"/>
                    <a:pt y="1732" x="32812"/>
                    <a:pt y="1732" x="33040"/>
                  </a:cubicBezTo>
                  <a:close/>
                  <a:moveTo>
                    <a:pt y="1732" x="38529"/>
                  </a:moveTo>
                  <a:cubicBezTo>
                    <a:pt y="1732" x="38730"/>
                    <a:pt y="1824" x="38892"/>
                    <a:pt y="2008" x="39014"/>
                  </a:cubicBezTo>
                  <a:cubicBezTo>
                    <a:pt y="2192" x="39136"/>
                    <a:pt y="2438" x="39198"/>
                    <a:pt y="2747" x="39201"/>
                  </a:cubicBezTo>
                  <a:lnTo>
                    <a:pt y="2750" x="37745"/>
                  </a:lnTo>
                  <a:cubicBezTo>
                    <a:pt y="2427" x="37766"/>
                    <a:pt y="2177" x="37844"/>
                    <a:pt y="1999" x="37981"/>
                  </a:cubicBezTo>
                  <a:cubicBezTo>
                    <a:pt y="1821" x="38118"/>
                    <a:pt y="1732" x="38301"/>
                    <a:pt y="1732" x="38529"/>
                  </a:cubicBezTo>
                  <a:close/>
                  <a:moveTo>
                    <a:pt y="1732" x="65533"/>
                  </a:moveTo>
                  <a:cubicBezTo>
                    <a:pt y="1732" x="65734"/>
                    <a:pt y="1824" x="65896"/>
                    <a:pt y="2008" x="66018"/>
                  </a:cubicBezTo>
                  <a:cubicBezTo>
                    <a:pt y="2192" x="66140"/>
                    <a:pt y="2438" x="66202"/>
                    <a:pt y="2747" x="66205"/>
                  </a:cubicBezTo>
                  <a:lnTo>
                    <a:pt y="2750" x="64749"/>
                  </a:lnTo>
                  <a:cubicBezTo>
                    <a:pt y="2427" x="64770"/>
                    <a:pt y="2177" x="64848"/>
                    <a:pt y="1999" x="64985"/>
                  </a:cubicBezTo>
                  <a:cubicBezTo>
                    <a:pt y="1821" x="65122"/>
                    <a:pt y="1732" x="65305"/>
                    <a:pt y="1732" x="65533"/>
                  </a:cubicBezTo>
                  <a:close/>
                  <a:moveTo>
                    <a:pt y="1732" x="74105"/>
                  </a:moveTo>
                  <a:cubicBezTo>
                    <a:pt y="1732" x="74306"/>
                    <a:pt y="1824" x="74468"/>
                    <a:pt y="2008" x="74590"/>
                  </a:cubicBezTo>
                  <a:cubicBezTo>
                    <a:pt y="2192" x="74712"/>
                    <a:pt y="2438" x="74774"/>
                    <a:pt y="2747" x="74777"/>
                  </a:cubicBezTo>
                  <a:lnTo>
                    <a:pt y="2750" x="73321"/>
                  </a:lnTo>
                  <a:cubicBezTo>
                    <a:pt y="2427" x="73342"/>
                    <a:pt y="2177" x="73420"/>
                    <a:pt y="1999" x="73557"/>
                  </a:cubicBezTo>
                  <a:cubicBezTo>
                    <a:pt y="1821" x="73694"/>
                    <a:pt y="1732" x="73877"/>
                    <a:pt y="1732" x="74105"/>
                  </a:cubicBezTo>
                  <a:close/>
                  <a:moveTo>
                    <a:pt y="1732" x="79594"/>
                  </a:moveTo>
                  <a:cubicBezTo>
                    <a:pt y="1732" x="79795"/>
                    <a:pt y="1824" x="79957"/>
                    <a:pt y="2008" x="80079"/>
                  </a:cubicBezTo>
                  <a:cubicBezTo>
                    <a:pt y="2192" x="80201"/>
                    <a:pt y="2438" x="80263"/>
                    <a:pt y="2747" x="80266"/>
                  </a:cubicBezTo>
                  <a:lnTo>
                    <a:pt y="2750" x="78810"/>
                  </a:lnTo>
                  <a:cubicBezTo>
                    <a:pt y="2427" x="78831"/>
                    <a:pt y="2177" x="78909"/>
                    <a:pt y="1999" x="79046"/>
                  </a:cubicBezTo>
                  <a:cubicBezTo>
                    <a:pt y="1821" x="79183"/>
                    <a:pt y="1732" x="79366"/>
                    <a:pt y="1732" x="79594"/>
                  </a:cubicBezTo>
                  <a:close/>
                  <a:moveTo>
                    <a:pt y="1732" x="59786"/>
                  </a:moveTo>
                  <a:cubicBezTo>
                    <a:pt y="1732" x="60004"/>
                    <a:pt y="1851" x="60176"/>
                    <a:pt y="2089" x="60304"/>
                  </a:cubicBezTo>
                  <a:cubicBezTo>
                    <a:pt y="2328" x="60431"/>
                    <a:pt y="2650" x="60495"/>
                    <a:pt y="3057" x="60495"/>
                  </a:cubicBezTo>
                  <a:cubicBezTo>
                    <a:pt y="3466" x="60495"/>
                    <a:pt y="3788" x="60431"/>
                    <a:pt y="4026" x="60304"/>
                  </a:cubicBezTo>
                  <a:cubicBezTo>
                    <a:pt y="4263" x="60176"/>
                    <a:pt y="4381" x="60004"/>
                    <a:pt y="4381" x="59786"/>
                  </a:cubicBezTo>
                  <a:cubicBezTo>
                    <a:pt y="4381" x="59566"/>
                    <a:pt y="4263" x="59392"/>
                    <a:pt y="4027" x="59266"/>
                  </a:cubicBezTo>
                  <a:cubicBezTo>
                    <a:pt y="3791" x="59139"/>
                    <a:pt y="3468" x="59076"/>
                    <a:pt y="3057" x="59076"/>
                  </a:cubicBezTo>
                  <a:cubicBezTo>
                    <a:pt y="2646" x="59076"/>
                    <a:pt y="2322" x="59140"/>
                    <a:pt y="2086" x="59267"/>
                  </a:cubicBezTo>
                  <a:cubicBezTo>
                    <a:pt y="1850" x="59394"/>
                    <a:pt y="1732" x="59567"/>
                    <a:pt y="1732" x="59786"/>
                  </a:cubicBezTo>
                  <a:close/>
                  <a:moveTo>
                    <a:pt y="3044" x="15021"/>
                  </a:moveTo>
                  <a:lnTo>
                    <a:pt y="3170" x="15021"/>
                  </a:lnTo>
                  <a:cubicBezTo>
                    <a:pt y="3538" x="15021"/>
                    <a:pt y="3833" x="14953"/>
                    <a:pt y="4055" x="14816"/>
                  </a:cubicBezTo>
                  <a:cubicBezTo>
                    <a:pt y="4276" x="14679"/>
                    <a:pt y="4387" x="14497"/>
                    <a:pt y="4387" x="14271"/>
                  </a:cubicBezTo>
                  <a:cubicBezTo>
                    <a:pt y="4387" x="14106"/>
                    <a:pt y="4329" x="13977"/>
                    <a:pt y="4211" x="13881"/>
                  </a:cubicBezTo>
                  <a:cubicBezTo>
                    <a:pt y="4094" x="13786"/>
                    <a:pt y="3935" x="13738"/>
                    <a:pt y="3734" x="13738"/>
                  </a:cubicBezTo>
                  <a:cubicBezTo>
                    <a:pt y="3483" x="13738"/>
                    <a:pt y="3305" x="13802"/>
                    <a:pt y="3201" x="13929"/>
                  </a:cubicBezTo>
                  <a:cubicBezTo>
                    <a:pt y="3097" x="14056"/>
                    <a:pt y="3044" x="14285"/>
                    <a:pt y="3044" x="14615"/>
                  </a:cubicBezTo>
                  <a:close/>
                  <a:moveTo>
                    <a:pt y="3044" x="22791"/>
                  </a:moveTo>
                  <a:lnTo>
                    <a:pt y="3170" x="22791"/>
                  </a:lnTo>
                  <a:cubicBezTo>
                    <a:pt y="3538" x="22791"/>
                    <a:pt y="3833" x="22723"/>
                    <a:pt y="4055" x="22586"/>
                  </a:cubicBezTo>
                  <a:cubicBezTo>
                    <a:pt y="4276" x="22449"/>
                    <a:pt y="4387" x="22267"/>
                    <a:pt y="4387" x="22041"/>
                  </a:cubicBezTo>
                  <a:cubicBezTo>
                    <a:pt y="4387" x="21876"/>
                    <a:pt y="4329" x="21747"/>
                    <a:pt y="4211" x="21651"/>
                  </a:cubicBezTo>
                  <a:cubicBezTo>
                    <a:pt y="4094" x="21556"/>
                    <a:pt y="3935" x="21508"/>
                    <a:pt y="3734" x="21508"/>
                  </a:cubicBezTo>
                  <a:cubicBezTo>
                    <a:pt y="3483" x="21508"/>
                    <a:pt y="3305" x="21572"/>
                    <a:pt y="3201" x="21699"/>
                  </a:cubicBezTo>
                  <a:cubicBezTo>
                    <a:pt y="3097" x="21826"/>
                    <a:pt y="3044" x="22055"/>
                    <a:pt y="3044" x="22385"/>
                  </a:cubicBezTo>
                  <a:close/>
                  <a:moveTo>
                    <a:pt y="3044" x="49270"/>
                  </a:moveTo>
                  <a:lnTo>
                    <a:pt y="3170" x="49270"/>
                  </a:lnTo>
                  <a:cubicBezTo>
                    <a:pt y="3538" x="49270"/>
                    <a:pt y="3833" x="49202"/>
                    <a:pt y="4055" x="49065"/>
                  </a:cubicBezTo>
                  <a:cubicBezTo>
                    <a:pt y="4276" x="48928"/>
                    <a:pt y="4387" x="48746"/>
                    <a:pt y="4387" x="48520"/>
                  </a:cubicBezTo>
                  <a:cubicBezTo>
                    <a:pt y="4387" x="48355"/>
                    <a:pt y="4329" x="48226"/>
                    <a:pt y="4211" x="48130"/>
                  </a:cubicBezTo>
                  <a:cubicBezTo>
                    <a:pt y="4094" x="48035"/>
                    <a:pt y="3935" x="47987"/>
                    <a:pt y="3734" x="47987"/>
                  </a:cubicBezTo>
                  <a:cubicBezTo>
                    <a:pt y="3483" x="47987"/>
                    <a:pt y="3305" x="48051"/>
                    <a:pt y="3201" x="48178"/>
                  </a:cubicBezTo>
                  <a:cubicBezTo>
                    <a:pt y="3097" x="48305"/>
                    <a:pt y="3044" x="48534"/>
                    <a:pt y="3044" x="48864"/>
                  </a:cubicBezTo>
                  <a:close/>
                  <a:moveTo>
                    <a:pt y="0" x="0"/>
                  </a:moveTo>
                  <a:lnTo>
                    <a:pt y="4771" x="0"/>
                  </a:lnTo>
                  <a:lnTo>
                    <a:pt y="4771" x="411"/>
                  </a:lnTo>
                  <a:lnTo>
                    <a:pt y="3094" x="411"/>
                  </a:lnTo>
                  <a:lnTo>
                    <a:pt y="4771" x="1674"/>
                  </a:lnTo>
                  <a:lnTo>
                    <a:pt y="4771" x="2207"/>
                  </a:lnTo>
                  <a:lnTo>
                    <a:pt y="2943" x="833"/>
                  </a:lnTo>
                  <a:lnTo>
                    <a:pt y="1337" x="2152"/>
                  </a:lnTo>
                  <a:lnTo>
                    <a:pt y="1337" x="1630"/>
                  </a:lnTo>
                  <a:lnTo>
                    <a:pt y="2818" x="411"/>
                  </a:lnTo>
                  <a:lnTo>
                    <a:pt y="0" x="411"/>
                  </a:lnTo>
                  <a:close/>
                  <a:moveTo>
                    <a:pt y="0" x="16272"/>
                  </a:moveTo>
                  <a:lnTo>
                    <a:pt y="4771" x="16272"/>
                  </a:lnTo>
                  <a:lnTo>
                    <a:pt y="4771" x="16680"/>
                  </a:lnTo>
                  <a:lnTo>
                    <a:pt y="0" x="16680"/>
                  </a:lnTo>
                  <a:close/>
                  <a:moveTo>
                    <a:pt y="1337" x="17298"/>
                  </a:moveTo>
                  <a:lnTo>
                    <a:pt y="4771" x="17949"/>
                  </a:lnTo>
                  <a:lnTo>
                    <a:pt y="4771" x="18431"/>
                  </a:lnTo>
                  <a:lnTo>
                    <a:pt y="1956" x="18968"/>
                  </a:lnTo>
                  <a:lnTo>
                    <a:pt y="4771" x="19503"/>
                  </a:lnTo>
                  <a:lnTo>
                    <a:pt y="4771" x="19985"/>
                  </a:lnTo>
                  <a:lnTo>
                    <a:pt y="1337" x="20635"/>
                  </a:lnTo>
                  <a:lnTo>
                    <a:pt y="1337" x="20227"/>
                  </a:lnTo>
                  <a:lnTo>
                    <a:pt y="4016" x="19718"/>
                  </a:lnTo>
                  <a:lnTo>
                    <a:pt y="1337" x="19208"/>
                  </a:lnTo>
                  <a:lnTo>
                    <a:pt y="1337" x="18726"/>
                  </a:lnTo>
                  <a:lnTo>
                    <a:pt y="4016" x="18217"/>
                  </a:lnTo>
                  <a:lnTo>
                    <a:pt y="1337" x="17707"/>
                  </a:lnTo>
                  <a:close/>
                  <a:moveTo>
                    <a:pt y="1337" x="34499"/>
                  </a:moveTo>
                  <a:lnTo>
                    <a:pt y="4771" x="35431"/>
                  </a:lnTo>
                  <a:lnTo>
                    <a:pt y="4771" x="35986"/>
                  </a:lnTo>
                  <a:lnTo>
                    <a:pt y="1337" x="36919"/>
                  </a:lnTo>
                  <a:lnTo>
                    <a:pt y="1337" x="36486"/>
                  </a:lnTo>
                  <a:lnTo>
                    <a:pt y="4219" x="35709"/>
                  </a:lnTo>
                  <a:lnTo>
                    <a:pt y="1337" x="34932"/>
                  </a:lnTo>
                  <a:close/>
                  <a:moveTo>
                    <a:pt y="1254" x="41513"/>
                  </a:moveTo>
                  <a:cubicBezTo>
                    <a:pt y="1254" x="41316"/>
                    <a:pt y="1305" x="41149"/>
                    <a:pt y="1406" x="41011"/>
                  </a:cubicBezTo>
                  <a:cubicBezTo>
                    <a:pt y="1507" x="40874"/>
                    <a:pt y="1662" x="40762"/>
                    <a:pt y="1870" x="40676"/>
                  </a:cubicBezTo>
                  <a:lnTo>
                    <a:pt y="1337" x="40676"/>
                  </a:lnTo>
                  <a:lnTo>
                    <a:pt y="1337" x="40265"/>
                  </a:lnTo>
                  <a:lnTo>
                    <a:pt y="4771" x="40265"/>
                  </a:lnTo>
                  <a:lnTo>
                    <a:pt y="4771" x="40676"/>
                  </a:lnTo>
                  <a:lnTo>
                    <a:pt y="2962" x="40676"/>
                  </a:lnTo>
                  <a:cubicBezTo>
                    <a:pt y="2573" x="40676"/>
                    <a:pt y="2275" x="40738"/>
                    <a:pt y="2068" x="40861"/>
                  </a:cubicBezTo>
                  <a:cubicBezTo>
                    <a:pt y="1861" x="40985"/>
                    <a:pt y="1757" x="41162"/>
                    <a:pt y="1757" x="41393"/>
                  </a:cubicBezTo>
                  <a:cubicBezTo>
                    <a:pt y="1757" x="41458"/>
                    <a:pt y="1765" x="41518"/>
                    <a:pt y="1783" x="41572"/>
                  </a:cubicBezTo>
                  <a:cubicBezTo>
                    <a:pt y="1800" x="41626"/>
                    <a:pt y="1827" x="41676"/>
                    <a:pt y="1864" x="41722"/>
                  </a:cubicBezTo>
                  <a:lnTo>
                    <a:pt y="1285" x="41720"/>
                  </a:lnTo>
                  <a:cubicBezTo>
                    <a:pt y="1274" x="41678"/>
                    <a:pt y="1267" x="41640"/>
                    <a:pt y="1262" x="41606"/>
                  </a:cubicBezTo>
                  <a:cubicBezTo>
                    <a:pt y="1257" x="41572"/>
                    <a:pt y="1254" x="41541"/>
                    <a:pt y="1254" x="41513"/>
                  </a:cubicBezTo>
                  <a:close/>
                  <a:moveTo>
                    <a:pt y="0" x="50521"/>
                  </a:moveTo>
                  <a:lnTo>
                    <a:pt y="4771" x="50521"/>
                  </a:lnTo>
                  <a:lnTo>
                    <a:pt y="4771" x="50929"/>
                  </a:lnTo>
                  <a:lnTo>
                    <a:pt y="0" x="50929"/>
                  </a:lnTo>
                  <a:close/>
                  <a:moveTo>
                    <a:pt y="0" x="51785"/>
                  </a:moveTo>
                  <a:lnTo>
                    <a:pt y="4771" x="51785"/>
                  </a:lnTo>
                  <a:lnTo>
                    <a:pt y="4771" x="52193"/>
                  </a:lnTo>
                  <a:lnTo>
                    <a:pt y="0" x="52193"/>
                  </a:lnTo>
                  <a:close/>
                  <a:moveTo>
                    <a:pt y="1254" x="57140"/>
                  </a:moveTo>
                  <a:cubicBezTo>
                    <a:pt y="1254" x="56967"/>
                    <a:pt y="1305" x="56814"/>
                    <a:pt y="1407" x="56681"/>
                  </a:cubicBezTo>
                  <a:cubicBezTo>
                    <a:pt y="1509" x="56549"/>
                    <a:pt y="1664" x="56434"/>
                    <a:pt y="1870" x="56336"/>
                  </a:cubicBezTo>
                  <a:lnTo>
                    <a:pt y="1337" x="56336"/>
                  </a:lnTo>
                  <a:lnTo>
                    <a:pt y="1337" x="55925"/>
                  </a:lnTo>
                  <a:lnTo>
                    <a:pt y="4771" x="55925"/>
                  </a:lnTo>
                  <a:lnTo>
                    <a:pt y="4771" x="56336"/>
                  </a:lnTo>
                  <a:lnTo>
                    <a:pt y="2830" x="56336"/>
                  </a:lnTo>
                  <a:cubicBezTo>
                    <a:pt y="2495" x="56336"/>
                    <a:pt y="2230" x="56400"/>
                    <a:pt y="2036" x="56527"/>
                  </a:cubicBezTo>
                  <a:cubicBezTo>
                    <a:pt y="1842" x="56654"/>
                    <a:pt y="1745" x="56828"/>
                    <a:pt y="1745" x="57049"/>
                  </a:cubicBezTo>
                  <a:cubicBezTo>
                    <a:pt y="1745" x="57232"/>
                    <a:pt y="1825" x="57370"/>
                    <a:pt y="1987" x="57462"/>
                  </a:cubicBezTo>
                  <a:cubicBezTo>
                    <a:pt y="2148" x="57553"/>
                    <a:pt y="2391" x="57599"/>
                    <a:pt y="2716" x="57599"/>
                  </a:cubicBezTo>
                  <a:lnTo>
                    <a:pt y="4771" x="57599"/>
                  </a:lnTo>
                  <a:lnTo>
                    <a:pt y="4771" x="58008"/>
                  </a:lnTo>
                  <a:lnTo>
                    <a:pt y="2698" x="58008"/>
                  </a:lnTo>
                  <a:cubicBezTo>
                    <a:pt y="2224" x="58008"/>
                    <a:pt y="1865" x="57935"/>
                    <a:pt y="1620" x="57788"/>
                  </a:cubicBezTo>
                  <a:cubicBezTo>
                    <a:pt y="1376" x="57642"/>
                    <a:pt y="1254" x="57425"/>
                    <a:pt y="1254" x="57140"/>
                  </a:cubicBezTo>
                  <a:close/>
                  <a:moveTo>
                    <a:pt y="1254" x="62804"/>
                  </a:moveTo>
                  <a:cubicBezTo>
                    <a:pt y="1254" x="62631"/>
                    <a:pt y="1305" x="62478"/>
                    <a:pt y="1407" x="62345"/>
                  </a:cubicBezTo>
                  <a:cubicBezTo>
                    <a:pt y="1509" x="62213"/>
                    <a:pt y="1664" x="62098"/>
                    <a:pt y="1870" x="62000"/>
                  </a:cubicBezTo>
                  <a:lnTo>
                    <a:pt y="1337" x="62000"/>
                  </a:lnTo>
                  <a:lnTo>
                    <a:pt y="1337" x="61589"/>
                  </a:lnTo>
                  <a:lnTo>
                    <a:pt y="4771" x="61589"/>
                  </a:lnTo>
                  <a:lnTo>
                    <a:pt y="4771" x="62000"/>
                  </a:lnTo>
                  <a:lnTo>
                    <a:pt y="2830" x="62000"/>
                  </a:lnTo>
                  <a:cubicBezTo>
                    <a:pt y="2495" x="62000"/>
                    <a:pt y="2230" x="62064"/>
                    <a:pt y="2036" x="62191"/>
                  </a:cubicBezTo>
                  <a:cubicBezTo>
                    <a:pt y="1842" x="62318"/>
                    <a:pt y="1745" x="62492"/>
                    <a:pt y="1745" x="62713"/>
                  </a:cubicBezTo>
                  <a:cubicBezTo>
                    <a:pt y="1745" x="62896"/>
                    <a:pt y="1825" x="63034"/>
                    <a:pt y="1987" x="63126"/>
                  </a:cubicBezTo>
                  <a:cubicBezTo>
                    <a:pt y="2148" x="63217"/>
                    <a:pt y="2391" x="63263"/>
                    <a:pt y="2716" x="63263"/>
                  </a:cubicBezTo>
                  <a:lnTo>
                    <a:pt y="4771" x="63263"/>
                  </a:lnTo>
                  <a:lnTo>
                    <a:pt y="4771" x="63672"/>
                  </a:lnTo>
                  <a:lnTo>
                    <a:pt y="2698" x="63672"/>
                  </a:lnTo>
                  <a:cubicBezTo>
                    <a:pt y="2224" x="63672"/>
                    <a:pt y="1865" x="63599"/>
                    <a:pt y="1620" x="63452"/>
                  </a:cubicBezTo>
                  <a:cubicBezTo>
                    <a:pt y="1376" x="63306"/>
                    <a:pt y="1254" x="63089"/>
                    <a:pt y="1254" x="62804"/>
                  </a:cubicBezTo>
                  <a:close/>
                  <a:moveTo>
                    <a:pt y="1254" x="71376"/>
                  </a:moveTo>
                  <a:cubicBezTo>
                    <a:pt y="1254" x="71203"/>
                    <a:pt y="1305" x="71050"/>
                    <a:pt y="1407" x="70917"/>
                  </a:cubicBezTo>
                  <a:cubicBezTo>
                    <a:pt y="1509" x="70785"/>
                    <a:pt y="1664" x="70670"/>
                    <a:pt y="1870" x="70572"/>
                  </a:cubicBezTo>
                  <a:lnTo>
                    <a:pt y="1337" x="70572"/>
                  </a:lnTo>
                  <a:lnTo>
                    <a:pt y="1337" x="70161"/>
                  </a:lnTo>
                  <a:lnTo>
                    <a:pt y="4771" x="70161"/>
                  </a:lnTo>
                  <a:lnTo>
                    <a:pt y="4771" x="70572"/>
                  </a:lnTo>
                  <a:lnTo>
                    <a:pt y="2830" x="70572"/>
                  </a:lnTo>
                  <a:cubicBezTo>
                    <a:pt y="2495" x="70572"/>
                    <a:pt y="2230" x="70636"/>
                    <a:pt y="2036" x="70763"/>
                  </a:cubicBezTo>
                  <a:cubicBezTo>
                    <a:pt y="1842" x="70890"/>
                    <a:pt y="1745" x="71064"/>
                    <a:pt y="1745" x="71285"/>
                  </a:cubicBezTo>
                  <a:cubicBezTo>
                    <a:pt y="1745" x="71468"/>
                    <a:pt y="1825" x="71606"/>
                    <a:pt y="1987" x="71698"/>
                  </a:cubicBezTo>
                  <a:cubicBezTo>
                    <a:pt y="2148" x="71789"/>
                    <a:pt y="2391" x="71835"/>
                    <a:pt y="2716" x="71835"/>
                  </a:cubicBezTo>
                  <a:lnTo>
                    <a:pt y="4771" x="71835"/>
                  </a:lnTo>
                  <a:lnTo>
                    <a:pt y="4771" x="72244"/>
                  </a:lnTo>
                  <a:lnTo>
                    <a:pt y="2698" x="72244"/>
                  </a:lnTo>
                  <a:cubicBezTo>
                    <a:pt y="2224" x="72244"/>
                    <a:pt y="1865" x="72171"/>
                    <a:pt y="1620" x="72024"/>
                  </a:cubicBezTo>
                  <a:cubicBezTo>
                    <a:pt y="1376" x="71878"/>
                    <a:pt y="1254" x="71661"/>
                    <a:pt y="1254" x="71376"/>
                  </a:cubicBezTo>
                  <a:close/>
                  <a:moveTo>
                    <a:pt y="1337" x="75564"/>
                  </a:moveTo>
                  <a:lnTo>
                    <a:pt y="4771" x="76496"/>
                  </a:lnTo>
                  <a:lnTo>
                    <a:pt y="4771" x="77051"/>
                  </a:lnTo>
                  <a:lnTo>
                    <a:pt y="1337" x="77984"/>
                  </a:lnTo>
                  <a:lnTo>
                    <a:pt y="1337" x="77551"/>
                  </a:lnTo>
                  <a:lnTo>
                    <a:pt y="4219" x="76774"/>
                  </a:lnTo>
                  <a:lnTo>
                    <a:pt y="1337" x="75997"/>
                  </a:lnTo>
                  <a:close/>
                  <a:moveTo>
                    <a:pt y="1254" x="82578"/>
                  </a:moveTo>
                  <a:cubicBezTo>
                    <a:pt y="1254" x="82381"/>
                    <a:pt y="1305" x="82214"/>
                    <a:pt y="1406" x="82076"/>
                  </a:cubicBezTo>
                  <a:cubicBezTo>
                    <a:pt y="1507" x="81939"/>
                    <a:pt y="1662" x="81827"/>
                    <a:pt y="1870" x="81741"/>
                  </a:cubicBezTo>
                  <a:lnTo>
                    <a:pt y="1337" x="81741"/>
                  </a:lnTo>
                  <a:lnTo>
                    <a:pt y="1337" x="81330"/>
                  </a:lnTo>
                  <a:lnTo>
                    <a:pt y="4771" x="81330"/>
                  </a:lnTo>
                  <a:lnTo>
                    <a:pt y="4771" x="81741"/>
                  </a:lnTo>
                  <a:lnTo>
                    <a:pt y="2962" x="81741"/>
                  </a:lnTo>
                  <a:cubicBezTo>
                    <a:pt y="2573" x="81741"/>
                    <a:pt y="2275" x="81803"/>
                    <a:pt y="2068" x="81926"/>
                  </a:cubicBezTo>
                  <a:cubicBezTo>
                    <a:pt y="1861" x="82050"/>
                    <a:pt y="1757" x="82227"/>
                    <a:pt y="1757" x="82458"/>
                  </a:cubicBezTo>
                  <a:cubicBezTo>
                    <a:pt y="1757" x="82523"/>
                    <a:pt y="1765" x="82583"/>
                    <a:pt y="1783" x="82637"/>
                  </a:cubicBezTo>
                  <a:cubicBezTo>
                    <a:pt y="1800" x="82691"/>
                    <a:pt y="1827" x="82741"/>
                    <a:pt y="1864" x="82787"/>
                  </a:cubicBezTo>
                  <a:lnTo>
                    <a:pt y="1285" x="82785"/>
                  </a:lnTo>
                  <a:cubicBezTo>
                    <a:pt y="1274" x="82743"/>
                    <a:pt y="1267" x="82705"/>
                    <a:pt y="1262" x="82671"/>
                  </a:cubicBezTo>
                  <a:cubicBezTo>
                    <a:pt y="1257" x="82637"/>
                    <a:pt y="1254" x="82606"/>
                    <a:pt y="1254" x="82578"/>
                  </a:cubicBezTo>
                  <a:close/>
                  <a:moveTo>
                    <a:pt y="1254" x="3690"/>
                  </a:moveTo>
                  <a:cubicBezTo>
                    <a:pt y="1254" x="3317"/>
                    <a:pt y="1419" x="3021"/>
                    <a:pt y="1749" x="2801"/>
                  </a:cubicBezTo>
                  <a:cubicBezTo>
                    <a:pt y="2079" x="2581"/>
                    <a:pt y="2525" x="2471"/>
                    <a:pt y="3087" x="2471"/>
                  </a:cubicBezTo>
                  <a:cubicBezTo>
                    <a:pt y="3631" x="2471"/>
                    <a:pt y="4062" x="2587"/>
                    <a:pt y="4381" x="2819"/>
                  </a:cubicBezTo>
                  <a:cubicBezTo>
                    <a:pt y="4700" x="3050"/>
                    <a:pt y="4860" x="3364"/>
                    <a:pt y="4860" x="3761"/>
                  </a:cubicBezTo>
                  <a:cubicBezTo>
                    <a:pt y="4860" x="3920"/>
                    <a:pt y="4837" x="4076"/>
                    <a:pt y="4792" x="4230"/>
                  </a:cubicBezTo>
                  <a:cubicBezTo>
                    <a:pt y="4747" x="4384"/>
                    <a:pt y="4682" x="4534"/>
                    <a:pt y="4596" x="4680"/>
                  </a:cubicBezTo>
                  <a:lnTo>
                    <a:pt y="4062" x="4680"/>
                  </a:lnTo>
                  <a:cubicBezTo>
                    <a:pt y="4169" x="4535"/>
                    <a:pt y="4248" x="4389"/>
                    <a:pt y="4302" x="4242"/>
                  </a:cubicBezTo>
                  <a:cubicBezTo>
                    <a:pt y="4355" x="4095"/>
                    <a:pt y="4381" x="3942"/>
                    <a:pt y="4381" x="3786"/>
                  </a:cubicBezTo>
                  <a:cubicBezTo>
                    <a:pt y="4381" x="3515"/>
                    <a:pt y="4280" x="3303"/>
                    <a:pt y="4076" x="3152"/>
                  </a:cubicBezTo>
                  <a:cubicBezTo>
                    <a:pt y="3873" x="3000"/>
                    <a:pt y="3577" x="2915"/>
                    <a:pt y="3189" x="2897"/>
                  </a:cubicBezTo>
                  <a:lnTo>
                    <a:pt y="3189" x="4776"/>
                  </a:lnTo>
                  <a:lnTo>
                    <a:pt y="2913" x="4776"/>
                  </a:lnTo>
                  <a:cubicBezTo>
                    <a:pt y="2402" x="4776"/>
                    <a:pt y="1997" x="4679"/>
                    <a:pt y="1700" x="4484"/>
                  </a:cubicBezTo>
                  <a:cubicBezTo>
                    <a:pt y="1403" x="4289"/>
                    <a:pt y="1254" x="4025"/>
                    <a:pt y="1254" x="3690"/>
                  </a:cubicBezTo>
                  <a:close/>
                  <a:moveTo>
                    <a:pt y="1254" x="8928"/>
                  </a:moveTo>
                  <a:cubicBezTo>
                    <a:pt y="1254" x="8623"/>
                    <a:pt y="1342" x="8388"/>
                    <a:pt y="1518" x="8222"/>
                  </a:cubicBezTo>
                  <a:cubicBezTo>
                    <a:pt y="1693" x="8056"/>
                    <a:pt y="1943" x="7973"/>
                    <a:pt y="2266" x="7973"/>
                  </a:cubicBezTo>
                  <a:cubicBezTo>
                    <a:pt y="2531" x="7973"/>
                    <a:pt y="2740" x="8030"/>
                    <a:pt y="2893" x="8142"/>
                  </a:cubicBezTo>
                  <a:cubicBezTo>
                    <a:pt y="3045" x="8255"/>
                    <a:pt y="3158" x="8438"/>
                    <a:pt y="3232" x="8691"/>
                  </a:cubicBezTo>
                  <a:lnTo>
                    <a:pt y="3278" x="8833"/>
                  </a:lnTo>
                  <a:cubicBezTo>
                    <a:pt y="3353" x="9086"/>
                    <a:pt y="3432" x="9250"/>
                    <a:pt y="3514" x="9325"/>
                  </a:cubicBezTo>
                  <a:cubicBezTo>
                    <a:pt y="3595" x="9399"/>
                    <a:pt y="3713" x="9437"/>
                    <a:pt y="3866" x="9437"/>
                  </a:cubicBezTo>
                  <a:cubicBezTo>
                    <a:pt y="4032" x="9437"/>
                    <a:pt y="4160" x="9385"/>
                    <a:pt y="4251" x="9281"/>
                  </a:cubicBezTo>
                  <a:cubicBezTo>
                    <a:pt y="4342" x="9178"/>
                    <a:pt y="4387" x="9030"/>
                    <a:pt y="4387" x="8837"/>
                  </a:cubicBezTo>
                  <a:cubicBezTo>
                    <a:pt y="4387" x="8694"/>
                    <a:pt y="4360" x="8549"/>
                    <a:pt y="4306" x="8402"/>
                  </a:cubicBezTo>
                  <a:cubicBezTo>
                    <a:pt y="4252" x="8255"/>
                    <a:pt y="4171" x="8107"/>
                    <a:pt y="4062" x="7956"/>
                  </a:cubicBezTo>
                  <a:lnTo>
                    <a:pt y="4645" x="7956"/>
                  </a:lnTo>
                  <a:cubicBezTo>
                    <a:pt y="4716" x="8116"/>
                    <a:pt y="4770" x="8268"/>
                    <a:pt y="4806" x="8412"/>
                  </a:cubicBezTo>
                  <a:cubicBezTo>
                    <a:pt y="4842" x="8556"/>
                    <a:pt y="4860" x="8695"/>
                    <a:pt y="4860" x="8828"/>
                  </a:cubicBezTo>
                  <a:cubicBezTo>
                    <a:pt y="4860" x="9148"/>
                    <a:pt y="4767" x="9399"/>
                    <a:pt y="4581" x="9582"/>
                  </a:cubicBezTo>
                  <a:cubicBezTo>
                    <a:pt y="4395" x="9765"/>
                    <a:pt y="4142" x="9856"/>
                    <a:pt y="3823" x="9856"/>
                  </a:cubicBezTo>
                  <a:cubicBezTo>
                    <a:pt y="3543" x="9856"/>
                    <a:pt y="3325" x="9795"/>
                    <a:pt y="3169" x="9673"/>
                  </a:cubicBezTo>
                  <a:cubicBezTo>
                    <a:pt y="3012" x="9551"/>
                    <a:pt y="2891" x="9345"/>
                    <a:pt y="2805" x="9055"/>
                  </a:cubicBezTo>
                  <a:lnTo>
                    <a:pt y="2762" x="8915"/>
                  </a:lnTo>
                  <a:cubicBezTo>
                    <a:pt y="2695" x="8696"/>
                    <a:pt y="2624" x="8550"/>
                    <a:pt y="2549" x="8477"/>
                  </a:cubicBezTo>
                  <a:cubicBezTo>
                    <a:pt y="2475" x="8405"/>
                    <a:pt y="2372" x="8369"/>
                    <a:pt y="2241" x="8369"/>
                  </a:cubicBezTo>
                  <a:cubicBezTo>
                    <a:pt y="2070" x="8369"/>
                    <a:pt y="1941" x="8419"/>
                    <a:pt y="1855" x="8521"/>
                  </a:cubicBezTo>
                  <a:cubicBezTo>
                    <a:pt y="1769" x="8622"/>
                    <a:pt y="1726" x="8774"/>
                    <a:pt y="1726" x="8977"/>
                  </a:cubicBezTo>
                  <a:cubicBezTo>
                    <a:pt y="1726" x="9110"/>
                    <a:pt y="1747" x="9239"/>
                    <a:pt y="1787" x="9363"/>
                  </a:cubicBezTo>
                  <a:cubicBezTo>
                    <a:pt y="1828" x="9488"/>
                    <a:pt y="1890" x="9608"/>
                    <a:pt y="1971" x="9723"/>
                  </a:cubicBezTo>
                  <a:lnTo>
                    <a:pt y="1438" x="9723"/>
                  </a:lnTo>
                  <a:cubicBezTo>
                    <a:pt y="1377" x="9611"/>
                    <a:pt y="1331" x="9488"/>
                    <a:pt y="1300" x="9355"/>
                  </a:cubicBezTo>
                  <a:cubicBezTo>
                    <a:pt y="1269" x="9221"/>
                    <a:pt y="1254" x="9079"/>
                    <a:pt y="1254" x="8928"/>
                  </a:cubicBezTo>
                  <a:close/>
                  <a:moveTo>
                    <a:pt y="1254" x="14357"/>
                  </a:moveTo>
                  <a:cubicBezTo>
                    <a:pt y="1254" x="14224"/>
                    <a:pt y="1274" x="14087"/>
                    <a:pt y="1314" x="13947"/>
                  </a:cubicBezTo>
                  <a:cubicBezTo>
                    <a:pt y="1354" x="13806"/>
                    <a:pt y="1413" x="13661"/>
                    <a:pt y="1493" x="13511"/>
                  </a:cubicBezTo>
                  <a:lnTo>
                    <a:pt y="2014" x="13511"/>
                  </a:lnTo>
                  <a:cubicBezTo>
                    <a:pt y="1920" x="13636"/>
                    <a:pt y="1850" x="13765"/>
                    <a:pt y="1803" x="13900"/>
                  </a:cubicBezTo>
                  <a:cubicBezTo>
                    <a:pt y="1756" x="14035"/>
                    <a:pt y="1732" x="14173"/>
                    <a:pt y="1732" x="14315"/>
                  </a:cubicBezTo>
                  <a:cubicBezTo>
                    <a:pt y="1732" x="14539"/>
                    <a:pt y="1803" x="14712"/>
                    <a:pt y="1945" x="14836"/>
                  </a:cubicBezTo>
                  <a:cubicBezTo>
                    <a:pt y="2087" x="14959"/>
                    <a:pt y="2288" x="15021"/>
                    <a:pt y="2548" x="15021"/>
                  </a:cubicBezTo>
                  <a:lnTo>
                    <a:pt y="2603" x="15021"/>
                  </a:lnTo>
                  <a:lnTo>
                    <a:pt y="2603" x="14448"/>
                  </a:lnTo>
                  <a:cubicBezTo>
                    <a:pt y="2603" x="14077"/>
                    <a:pt y="2701" x="13797"/>
                    <a:pt y="2897" x="13610"/>
                  </a:cubicBezTo>
                  <a:cubicBezTo>
                    <a:pt y="3094" x="13423"/>
                    <a:pt y="3385" x="13329"/>
                    <a:pt y="3771" x="13329"/>
                  </a:cubicBezTo>
                  <a:cubicBezTo>
                    <a:pt y="4102" x="13329"/>
                    <a:pt y="4366" x="13404"/>
                    <a:pt y="4564" x="13555"/>
                  </a:cubicBezTo>
                  <a:cubicBezTo>
                    <a:pt y="4761" x="13705"/>
                    <a:pt y="4860" x="13907"/>
                    <a:pt y="4860" x="14162"/>
                  </a:cubicBezTo>
                  <a:cubicBezTo>
                    <a:pt y="4860" x="14363"/>
                    <a:pt y="4810" x="14534"/>
                    <a:pt y="4711" x="14673"/>
                  </a:cubicBezTo>
                  <a:cubicBezTo>
                    <a:pt y="4612" x="14812"/>
                    <a:pt y="4458" x="14928"/>
                    <a:pt y="4249" x="15021"/>
                  </a:cubicBezTo>
                  <a:lnTo>
                    <a:pt y="4771" x="15021"/>
                  </a:lnTo>
                  <a:lnTo>
                    <a:pt y="4771" x="15430"/>
                  </a:lnTo>
                  <a:lnTo>
                    <a:pt y="2811" x="15430"/>
                  </a:lnTo>
                  <a:cubicBezTo>
                    <a:pt y="2288" x="15430"/>
                    <a:pt y="1898" x="15341"/>
                    <a:pt y="1640" x="15163"/>
                  </a:cubicBezTo>
                  <a:cubicBezTo>
                    <a:pt y="1383" x="14986"/>
                    <a:pt y="1254" x="14717"/>
                    <a:pt y="1254" x="14357"/>
                  </a:cubicBezTo>
                  <a:close/>
                  <a:moveTo>
                    <a:pt y="1254" x="22127"/>
                  </a:moveTo>
                  <a:cubicBezTo>
                    <a:pt y="1254" x="21994"/>
                    <a:pt y="1274" x="21857"/>
                    <a:pt y="1314" x="21717"/>
                  </a:cubicBezTo>
                  <a:cubicBezTo>
                    <a:pt y="1354" x="21576"/>
                    <a:pt y="1413" x="21431"/>
                    <a:pt y="1493" x="21281"/>
                  </a:cubicBezTo>
                  <a:lnTo>
                    <a:pt y="2014" x="21281"/>
                  </a:lnTo>
                  <a:cubicBezTo>
                    <a:pt y="1920" x="21406"/>
                    <a:pt y="1850" x="21535"/>
                    <a:pt y="1803" x="21670"/>
                  </a:cubicBezTo>
                  <a:cubicBezTo>
                    <a:pt y="1756" x="21805"/>
                    <a:pt y="1732" x="21943"/>
                    <a:pt y="1732" x="22085"/>
                  </a:cubicBezTo>
                  <a:cubicBezTo>
                    <a:pt y="1732" x="22309"/>
                    <a:pt y="1803" x="22482"/>
                    <a:pt y="1945" x="22606"/>
                  </a:cubicBezTo>
                  <a:cubicBezTo>
                    <a:pt y="2087" x="22729"/>
                    <a:pt y="2288" x="22791"/>
                    <a:pt y="2548" x="22791"/>
                  </a:cubicBezTo>
                  <a:lnTo>
                    <a:pt y="2603" x="22791"/>
                  </a:lnTo>
                  <a:lnTo>
                    <a:pt y="2603" x="22218"/>
                  </a:lnTo>
                  <a:cubicBezTo>
                    <a:pt y="2603" x="21847"/>
                    <a:pt y="2701" x="21567"/>
                    <a:pt y="2897" x="21380"/>
                  </a:cubicBezTo>
                  <a:cubicBezTo>
                    <a:pt y="3094" x="21193"/>
                    <a:pt y="3385" x="21099"/>
                    <a:pt y="3771" x="21099"/>
                  </a:cubicBezTo>
                  <a:cubicBezTo>
                    <a:pt y="4102" x="21099"/>
                    <a:pt y="4366" x="21174"/>
                    <a:pt y="4564" x="21325"/>
                  </a:cubicBezTo>
                  <a:cubicBezTo>
                    <a:pt y="4761" x="21475"/>
                    <a:pt y="4860" x="21677"/>
                    <a:pt y="4860" x="21932"/>
                  </a:cubicBezTo>
                  <a:cubicBezTo>
                    <a:pt y="4860" x="22133"/>
                    <a:pt y="4810" x="22304"/>
                    <a:pt y="4711" x="22443"/>
                  </a:cubicBezTo>
                  <a:cubicBezTo>
                    <a:pt y="4612" x="22582"/>
                    <a:pt y="4458" x="22698"/>
                    <a:pt y="4249" x="22791"/>
                  </a:cubicBezTo>
                  <a:lnTo>
                    <a:pt y="4771" x="22791"/>
                  </a:lnTo>
                  <a:lnTo>
                    <a:pt y="4771" x="23200"/>
                  </a:lnTo>
                  <a:lnTo>
                    <a:pt y="2811" x="23200"/>
                  </a:lnTo>
                  <a:cubicBezTo>
                    <a:pt y="2288" x="23200"/>
                    <a:pt y="1898" x="23111"/>
                    <a:pt y="1640" x="22933"/>
                  </a:cubicBezTo>
                  <a:cubicBezTo>
                    <a:pt y="1383" x="22756"/>
                    <a:pt y="1254" x="22487"/>
                    <a:pt y="1254" x="22127"/>
                  </a:cubicBezTo>
                  <a:close/>
                  <a:moveTo>
                    <a:pt y="1254" x="27523"/>
                  </a:moveTo>
                  <a:cubicBezTo>
                    <a:pt y="1254" x="27218"/>
                    <a:pt y="1342" x="26983"/>
                    <a:pt y="1518" x="26817"/>
                  </a:cubicBezTo>
                  <a:cubicBezTo>
                    <a:pt y="1693" x="26651"/>
                    <a:pt y="1943" x="26568"/>
                    <a:pt y="2266" x="26568"/>
                  </a:cubicBezTo>
                  <a:cubicBezTo>
                    <a:pt y="2531" x="26568"/>
                    <a:pt y="2740" x="26625"/>
                    <a:pt y="2893" x="26737"/>
                  </a:cubicBezTo>
                  <a:cubicBezTo>
                    <a:pt y="3045" x="26850"/>
                    <a:pt y="3158" x="27033"/>
                    <a:pt y="3232" x="27286"/>
                  </a:cubicBezTo>
                  <a:lnTo>
                    <a:pt y="3278" x="27428"/>
                  </a:lnTo>
                  <a:cubicBezTo>
                    <a:pt y="3353" x="27681"/>
                    <a:pt y="3432" x="27845"/>
                    <a:pt y="3514" x="27920"/>
                  </a:cubicBezTo>
                  <a:cubicBezTo>
                    <a:pt y="3595" x="27994"/>
                    <a:pt y="3713" x="28032"/>
                    <a:pt y="3866" x="28032"/>
                  </a:cubicBezTo>
                  <a:cubicBezTo>
                    <a:pt y="4032" x="28032"/>
                    <a:pt y="4160" x="27980"/>
                    <a:pt y="4251" x="27876"/>
                  </a:cubicBezTo>
                  <a:cubicBezTo>
                    <a:pt y="4342" x="27773"/>
                    <a:pt y="4387" x="27625"/>
                    <a:pt y="4387" x="27432"/>
                  </a:cubicBezTo>
                  <a:cubicBezTo>
                    <a:pt y="4387" x="27289"/>
                    <a:pt y="4360" x="27144"/>
                    <a:pt y="4306" x="26997"/>
                  </a:cubicBezTo>
                  <a:cubicBezTo>
                    <a:pt y="4252" x="26850"/>
                    <a:pt y="4171" x="26702"/>
                    <a:pt y="4062" x="26551"/>
                  </a:cubicBezTo>
                  <a:lnTo>
                    <a:pt y="4645" x="26551"/>
                  </a:lnTo>
                  <a:cubicBezTo>
                    <a:pt y="4716" x="26711"/>
                    <a:pt y="4770" x="26863"/>
                    <a:pt y="4806" x="27007"/>
                  </a:cubicBezTo>
                  <a:cubicBezTo>
                    <a:pt y="4842" x="27151"/>
                    <a:pt y="4860" x="27290"/>
                    <a:pt y="4860" x="27423"/>
                  </a:cubicBezTo>
                  <a:cubicBezTo>
                    <a:pt y="4860" x="27743"/>
                    <a:pt y="4767" x="27994"/>
                    <a:pt y="4581" x="28177"/>
                  </a:cubicBezTo>
                  <a:cubicBezTo>
                    <a:pt y="4395" x="28360"/>
                    <a:pt y="4142" x="28451"/>
                    <a:pt y="3823" x="28451"/>
                  </a:cubicBezTo>
                  <a:cubicBezTo>
                    <a:pt y="3543" x="28451"/>
                    <a:pt y="3325" x="28390"/>
                    <a:pt y="3169" x="28268"/>
                  </a:cubicBezTo>
                  <a:cubicBezTo>
                    <a:pt y="3012" x="28146"/>
                    <a:pt y="2891" x="27940"/>
                    <a:pt y="2805" x="27650"/>
                  </a:cubicBezTo>
                  <a:lnTo>
                    <a:pt y="2762" x="27510"/>
                  </a:lnTo>
                  <a:cubicBezTo>
                    <a:pt y="2695" x="27291"/>
                    <a:pt y="2624" x="27145"/>
                    <a:pt y="2549" x="27072"/>
                  </a:cubicBezTo>
                  <a:cubicBezTo>
                    <a:pt y="2475" x="27000"/>
                    <a:pt y="2372" x="26964"/>
                    <a:pt y="2241" x="26964"/>
                  </a:cubicBezTo>
                  <a:cubicBezTo>
                    <a:pt y="2070" x="26964"/>
                    <a:pt y="1941" x="27014"/>
                    <a:pt y="1855" x="27116"/>
                  </a:cubicBezTo>
                  <a:cubicBezTo>
                    <a:pt y="1769" x="27217"/>
                    <a:pt y="1726" x="27369"/>
                    <a:pt y="1726" x="27572"/>
                  </a:cubicBezTo>
                  <a:cubicBezTo>
                    <a:pt y="1726" x="27705"/>
                    <a:pt y="1747" x="27834"/>
                    <a:pt y="1787" x="27958"/>
                  </a:cubicBezTo>
                  <a:cubicBezTo>
                    <a:pt y="1828" x="28083"/>
                    <a:pt y="1890" x="28203"/>
                    <a:pt y="1971" x="28318"/>
                  </a:cubicBezTo>
                  <a:lnTo>
                    <a:pt y="1438" x="28318"/>
                  </a:lnTo>
                  <a:cubicBezTo>
                    <a:pt y="1377" x="28206"/>
                    <a:pt y="1331" x="28083"/>
                    <a:pt y="1300" x="27950"/>
                  </a:cubicBezTo>
                  <a:cubicBezTo>
                    <a:pt y="1269" x="27816"/>
                    <a:pt y="1254" x="27674"/>
                    <a:pt y="1254" x="27523"/>
                  </a:cubicBezTo>
                  <a:close/>
                  <a:moveTo>
                    <a:pt y="1254" x="33035"/>
                  </a:moveTo>
                  <a:cubicBezTo>
                    <a:pt y="1254" x="32662"/>
                    <a:pt y="1419" x="32366"/>
                    <a:pt y="1749" x="32146"/>
                  </a:cubicBezTo>
                  <a:cubicBezTo>
                    <a:pt y="2079" x="31926"/>
                    <a:pt y="2525" x="31816"/>
                    <a:pt y="3087" x="31816"/>
                  </a:cubicBezTo>
                  <a:cubicBezTo>
                    <a:pt y="3631" x="31816"/>
                    <a:pt y="4062" x="31932"/>
                    <a:pt y="4381" x="32164"/>
                  </a:cubicBezTo>
                  <a:cubicBezTo>
                    <a:pt y="4700" x="32395"/>
                    <a:pt y="4860" x="32709"/>
                    <a:pt y="4860" x="33106"/>
                  </a:cubicBezTo>
                  <a:cubicBezTo>
                    <a:pt y="4860" x="33265"/>
                    <a:pt y="4837" x="33421"/>
                    <a:pt y="4792" x="33575"/>
                  </a:cubicBezTo>
                  <a:cubicBezTo>
                    <a:pt y="4747" x="33729"/>
                    <a:pt y="4682" x="33879"/>
                    <a:pt y="4596" x="34025"/>
                  </a:cubicBezTo>
                  <a:lnTo>
                    <a:pt y="4062" x="34025"/>
                  </a:lnTo>
                  <a:cubicBezTo>
                    <a:pt y="4169" x="33880"/>
                    <a:pt y="4248" x="33734"/>
                    <a:pt y="4302" x="33587"/>
                  </a:cubicBezTo>
                  <a:cubicBezTo>
                    <a:pt y="4355" x="33440"/>
                    <a:pt y="4381" x="33287"/>
                    <a:pt y="4381" x="33131"/>
                  </a:cubicBezTo>
                  <a:cubicBezTo>
                    <a:pt y="4381" x="32860"/>
                    <a:pt y="4280" x="32648"/>
                    <a:pt y="4076" x="32497"/>
                  </a:cubicBezTo>
                  <a:cubicBezTo>
                    <a:pt y="3873" x="32345"/>
                    <a:pt y="3577" x="32260"/>
                    <a:pt y="3189" x="32242"/>
                  </a:cubicBezTo>
                  <a:lnTo>
                    <a:pt y="3189" x="34121"/>
                  </a:lnTo>
                  <a:lnTo>
                    <a:pt y="2913" x="34121"/>
                  </a:lnTo>
                  <a:cubicBezTo>
                    <a:pt y="2402" x="34121"/>
                    <a:pt y="1997" x="34024"/>
                    <a:pt y="1700" x="33829"/>
                  </a:cubicBezTo>
                  <a:cubicBezTo>
                    <a:pt y="1403" x="33634"/>
                    <a:pt y="1254" x="33370"/>
                    <a:pt y="1254" x="33035"/>
                  </a:cubicBezTo>
                  <a:close/>
                  <a:moveTo>
                    <a:pt y="1254" x="38524"/>
                  </a:moveTo>
                  <a:cubicBezTo>
                    <a:pt y="1254" x="38151"/>
                    <a:pt y="1419" x="37855"/>
                    <a:pt y="1749" x="37635"/>
                  </a:cubicBezTo>
                  <a:cubicBezTo>
                    <a:pt y="2079" x="37415"/>
                    <a:pt y="2525" x="37305"/>
                    <a:pt y="3087" x="37305"/>
                  </a:cubicBezTo>
                  <a:cubicBezTo>
                    <a:pt y="3631" x="37305"/>
                    <a:pt y="4062" x="37421"/>
                    <a:pt y="4381" x="37653"/>
                  </a:cubicBezTo>
                  <a:cubicBezTo>
                    <a:pt y="4700" x="37884"/>
                    <a:pt y="4860" x="38198"/>
                    <a:pt y="4860" x="38595"/>
                  </a:cubicBezTo>
                  <a:cubicBezTo>
                    <a:pt y="4860" x="38754"/>
                    <a:pt y="4837" x="38910"/>
                    <a:pt y="4792" x="39064"/>
                  </a:cubicBezTo>
                  <a:cubicBezTo>
                    <a:pt y="4747" x="39218"/>
                    <a:pt y="4682" x="39368"/>
                    <a:pt y="4596" x="39514"/>
                  </a:cubicBezTo>
                  <a:lnTo>
                    <a:pt y="4062" x="39514"/>
                  </a:lnTo>
                  <a:cubicBezTo>
                    <a:pt y="4169" x="39369"/>
                    <a:pt y="4248" x="39223"/>
                    <a:pt y="4302" x="39076"/>
                  </a:cubicBezTo>
                  <a:cubicBezTo>
                    <a:pt y="4355" x="38929"/>
                    <a:pt y="4381" x="38776"/>
                    <a:pt y="4381" x="38620"/>
                  </a:cubicBezTo>
                  <a:cubicBezTo>
                    <a:pt y="4381" x="38349"/>
                    <a:pt y="4280" x="38137"/>
                    <a:pt y="4076" x="37986"/>
                  </a:cubicBezTo>
                  <a:cubicBezTo>
                    <a:pt y="3873" x="37834"/>
                    <a:pt y="3577" x="37749"/>
                    <a:pt y="3189" x="37731"/>
                  </a:cubicBezTo>
                  <a:lnTo>
                    <a:pt y="3189" x="39610"/>
                  </a:lnTo>
                  <a:lnTo>
                    <a:pt y="2913" x="39610"/>
                  </a:lnTo>
                  <a:cubicBezTo>
                    <a:pt y="2402" x="39610"/>
                    <a:pt y="1997" x="39513"/>
                    <a:pt y="1700" x="39318"/>
                  </a:cubicBezTo>
                  <a:cubicBezTo>
                    <a:pt y="1403" x="39123"/>
                    <a:pt y="1254" x="38859"/>
                    <a:pt y="1254" x="38524"/>
                  </a:cubicBezTo>
                  <a:close/>
                  <a:moveTo>
                    <a:pt y="1254" x="48606"/>
                  </a:moveTo>
                  <a:cubicBezTo>
                    <a:pt y="1254" x="48473"/>
                    <a:pt y="1274" x="48336"/>
                    <a:pt y="1314" x="48196"/>
                  </a:cubicBezTo>
                  <a:cubicBezTo>
                    <a:pt y="1354" x="48055"/>
                    <a:pt y="1413" x="47910"/>
                    <a:pt y="1493" x="47760"/>
                  </a:cubicBezTo>
                  <a:lnTo>
                    <a:pt y="2014" x="47760"/>
                  </a:lnTo>
                  <a:cubicBezTo>
                    <a:pt y="1920" x="47885"/>
                    <a:pt y="1850" x="48014"/>
                    <a:pt y="1803" x="48149"/>
                  </a:cubicBezTo>
                  <a:cubicBezTo>
                    <a:pt y="1756" x="48284"/>
                    <a:pt y="1732" x="48422"/>
                    <a:pt y="1732" x="48564"/>
                  </a:cubicBezTo>
                  <a:cubicBezTo>
                    <a:pt y="1732" x="48788"/>
                    <a:pt y="1803" x="48961"/>
                    <a:pt y="1945" x="49085"/>
                  </a:cubicBezTo>
                  <a:cubicBezTo>
                    <a:pt y="2087" x="49208"/>
                    <a:pt y="2288" x="49270"/>
                    <a:pt y="2548" x="49270"/>
                  </a:cubicBezTo>
                  <a:lnTo>
                    <a:pt y="2603" x="49270"/>
                  </a:lnTo>
                  <a:lnTo>
                    <a:pt y="2603" x="48697"/>
                  </a:lnTo>
                  <a:cubicBezTo>
                    <a:pt y="2603" x="48326"/>
                    <a:pt y="2701" x="48046"/>
                    <a:pt y="2897" x="47859"/>
                  </a:cubicBezTo>
                  <a:cubicBezTo>
                    <a:pt y="3094" x="47672"/>
                    <a:pt y="3385" x="47578"/>
                    <a:pt y="3771" x="47578"/>
                  </a:cubicBezTo>
                  <a:cubicBezTo>
                    <a:pt y="4102" x="47578"/>
                    <a:pt y="4366" x="47653"/>
                    <a:pt y="4564" x="47804"/>
                  </a:cubicBezTo>
                  <a:cubicBezTo>
                    <a:pt y="4761" x="47954"/>
                    <a:pt y="4860" x="48156"/>
                    <a:pt y="4860" x="48411"/>
                  </a:cubicBezTo>
                  <a:cubicBezTo>
                    <a:pt y="4860" x="48612"/>
                    <a:pt y="4810" x="48783"/>
                    <a:pt y="4711" x="48922"/>
                  </a:cubicBezTo>
                  <a:cubicBezTo>
                    <a:pt y="4612" x="49061"/>
                    <a:pt y="4458" x="49177"/>
                    <a:pt y="4249" x="49270"/>
                  </a:cubicBezTo>
                  <a:lnTo>
                    <a:pt y="4771" x="49270"/>
                  </a:lnTo>
                  <a:lnTo>
                    <a:pt y="4771" x="49679"/>
                  </a:lnTo>
                  <a:lnTo>
                    <a:pt y="2811" x="49679"/>
                  </a:lnTo>
                  <a:cubicBezTo>
                    <a:pt y="2288" x="49679"/>
                    <a:pt y="1898" x="49590"/>
                    <a:pt y="1640" x="49412"/>
                  </a:cubicBezTo>
                  <a:cubicBezTo>
                    <a:pt y="1383" x="49235"/>
                    <a:pt y="1254" x="48966"/>
                    <a:pt y="1254" x="48606"/>
                  </a:cubicBezTo>
                  <a:close/>
                  <a:moveTo>
                    <a:pt y="1254" x="59786"/>
                  </a:moveTo>
                  <a:cubicBezTo>
                    <a:pt y="1254" x="59430"/>
                    <a:pt y="1413" x="59150"/>
                    <a:pt y="1732" x="58948"/>
                  </a:cubicBezTo>
                  <a:cubicBezTo>
                    <a:pt y="2051" x="58746"/>
                    <a:pt y="2493" x="58645"/>
                    <a:pt y="3057" x="58645"/>
                  </a:cubicBezTo>
                  <a:cubicBezTo>
                    <a:pt y="3619" x="58645"/>
                    <a:pt y="4060" x="58746"/>
                    <a:pt y="4380" x="58948"/>
                  </a:cubicBezTo>
                  <a:cubicBezTo>
                    <a:pt y="4700" x="59150"/>
                    <a:pt y="4860" x="59430"/>
                    <a:pt y="4860" x="59786"/>
                  </a:cubicBezTo>
                  <a:cubicBezTo>
                    <a:pt y="4860" x="60142"/>
                    <a:pt y="4700" x="60421"/>
                    <a:pt y="4380" x="60623"/>
                  </a:cubicBezTo>
                  <a:cubicBezTo>
                    <a:pt y="4060" x="60826"/>
                    <a:pt y="3619" x="60928"/>
                    <a:pt y="3057" x="60928"/>
                  </a:cubicBezTo>
                  <a:cubicBezTo>
                    <a:pt y="2493" x="60928"/>
                    <a:pt y="2051" x="60826"/>
                    <a:pt y="1732" x="60623"/>
                  </a:cubicBezTo>
                  <a:cubicBezTo>
                    <a:pt y="1413" x="60421"/>
                    <a:pt y="1254" x="60142"/>
                    <a:pt y="1254" x="59786"/>
                  </a:cubicBezTo>
                  <a:close/>
                  <a:moveTo>
                    <a:pt y="1254" x="65528"/>
                  </a:moveTo>
                  <a:cubicBezTo>
                    <a:pt y="1254" x="65155"/>
                    <a:pt y="1419" x="64859"/>
                    <a:pt y="1749" x="64639"/>
                  </a:cubicBezTo>
                  <a:cubicBezTo>
                    <a:pt y="2079" x="64419"/>
                    <a:pt y="2525" x="64309"/>
                    <a:pt y="3087" x="64309"/>
                  </a:cubicBezTo>
                  <a:cubicBezTo>
                    <a:pt y="3631" x="64309"/>
                    <a:pt y="4062" x="64425"/>
                    <a:pt y="4381" x="64657"/>
                  </a:cubicBezTo>
                  <a:cubicBezTo>
                    <a:pt y="4700" x="64888"/>
                    <a:pt y="4860" x="65202"/>
                    <a:pt y="4860" x="65599"/>
                  </a:cubicBezTo>
                  <a:cubicBezTo>
                    <a:pt y="4860" x="65758"/>
                    <a:pt y="4837" x="65914"/>
                    <a:pt y="4792" x="66068"/>
                  </a:cubicBezTo>
                  <a:cubicBezTo>
                    <a:pt y="4747" x="66222"/>
                    <a:pt y="4682" x="66372"/>
                    <a:pt y="4596" x="66518"/>
                  </a:cubicBezTo>
                  <a:lnTo>
                    <a:pt y="4062" x="66518"/>
                  </a:lnTo>
                  <a:cubicBezTo>
                    <a:pt y="4169" x="66373"/>
                    <a:pt y="4248" x="66227"/>
                    <a:pt y="4302" x="66080"/>
                  </a:cubicBezTo>
                  <a:cubicBezTo>
                    <a:pt y="4355" x="65933"/>
                    <a:pt y="4381" x="65781"/>
                    <a:pt y="4381" x="65624"/>
                  </a:cubicBezTo>
                  <a:cubicBezTo>
                    <a:pt y="4381" x="65353"/>
                    <a:pt y="4280" x="65141"/>
                    <a:pt y="4076" x="64990"/>
                  </a:cubicBezTo>
                  <a:cubicBezTo>
                    <a:pt y="3873" x="64838"/>
                    <a:pt y="3577" x="64753"/>
                    <a:pt y="3189" x="64735"/>
                  </a:cubicBezTo>
                  <a:lnTo>
                    <a:pt y="3189" x="66614"/>
                  </a:lnTo>
                  <a:lnTo>
                    <a:pt y="2913" x="66614"/>
                  </a:lnTo>
                  <a:cubicBezTo>
                    <a:pt y="2402" x="66614"/>
                    <a:pt y="1997" x="66517"/>
                    <a:pt y="1700" x="66322"/>
                  </a:cubicBezTo>
                  <a:cubicBezTo>
                    <a:pt y="1403" x="66127"/>
                    <a:pt y="1254" x="65863"/>
                    <a:pt y="1254" x="65528"/>
                  </a:cubicBezTo>
                  <a:close/>
                  <a:moveTo>
                    <a:pt y="1254" x="74100"/>
                  </a:moveTo>
                  <a:cubicBezTo>
                    <a:pt y="1254" x="73727"/>
                    <a:pt y="1419" x="73431"/>
                    <a:pt y="1749" x="73211"/>
                  </a:cubicBezTo>
                  <a:cubicBezTo>
                    <a:pt y="2079" x="72991"/>
                    <a:pt y="2525" x="72881"/>
                    <a:pt y="3087" x="72881"/>
                  </a:cubicBezTo>
                  <a:cubicBezTo>
                    <a:pt y="3631" x="72881"/>
                    <a:pt y="4062" x="72997"/>
                    <a:pt y="4381" x="73229"/>
                  </a:cubicBezTo>
                  <a:cubicBezTo>
                    <a:pt y="4700" x="73460"/>
                    <a:pt y="4860" x="73774"/>
                    <a:pt y="4860" x="74171"/>
                  </a:cubicBezTo>
                  <a:cubicBezTo>
                    <a:pt y="4860" x="74330"/>
                    <a:pt y="4837" x="74486"/>
                    <a:pt y="4792" x="74640"/>
                  </a:cubicBezTo>
                  <a:cubicBezTo>
                    <a:pt y="4747" x="74794"/>
                    <a:pt y="4682" x="74944"/>
                    <a:pt y="4596" x="75090"/>
                  </a:cubicBezTo>
                  <a:lnTo>
                    <a:pt y="4062" x="75090"/>
                  </a:lnTo>
                  <a:cubicBezTo>
                    <a:pt y="4169" x="74945"/>
                    <a:pt y="4248" x="74799"/>
                    <a:pt y="4302" x="74652"/>
                  </a:cubicBezTo>
                  <a:cubicBezTo>
                    <a:pt y="4355" x="74505"/>
                    <a:pt y="4381" x="74353"/>
                    <a:pt y="4381" x="74196"/>
                  </a:cubicBezTo>
                  <a:cubicBezTo>
                    <a:pt y="4381" x="73925"/>
                    <a:pt y="4280" x="73713"/>
                    <a:pt y="4076" x="73562"/>
                  </a:cubicBezTo>
                  <a:cubicBezTo>
                    <a:pt y="3873" x="73410"/>
                    <a:pt y="3577" x="73325"/>
                    <a:pt y="3189" x="73307"/>
                  </a:cubicBezTo>
                  <a:lnTo>
                    <a:pt y="3189" x="75186"/>
                  </a:lnTo>
                  <a:lnTo>
                    <a:pt y="2913" x="75186"/>
                  </a:lnTo>
                  <a:cubicBezTo>
                    <a:pt y="2402" x="75186"/>
                    <a:pt y="1997" x="75089"/>
                    <a:pt y="1700" x="74894"/>
                  </a:cubicBezTo>
                  <a:cubicBezTo>
                    <a:pt y="1403" x="74699"/>
                    <a:pt y="1254" x="74435"/>
                    <a:pt y="1254" x="74100"/>
                  </a:cubicBezTo>
                  <a:close/>
                  <a:moveTo>
                    <a:pt y="1254" x="79589"/>
                  </a:moveTo>
                  <a:cubicBezTo>
                    <a:pt y="1254" x="79216"/>
                    <a:pt y="1419" x="78920"/>
                    <a:pt y="1749" x="78700"/>
                  </a:cubicBezTo>
                  <a:cubicBezTo>
                    <a:pt y="2079" x="78480"/>
                    <a:pt y="2525" x="78370"/>
                    <a:pt y="3087" x="78370"/>
                  </a:cubicBezTo>
                  <a:cubicBezTo>
                    <a:pt y="3631" x="78370"/>
                    <a:pt y="4062" x="78486"/>
                    <a:pt y="4381" x="78718"/>
                  </a:cubicBezTo>
                  <a:cubicBezTo>
                    <a:pt y="4700" x="78949"/>
                    <a:pt y="4860" x="79263"/>
                    <a:pt y="4860" x="79660"/>
                  </a:cubicBezTo>
                  <a:cubicBezTo>
                    <a:pt y="4860" x="79819"/>
                    <a:pt y="4837" x="79975"/>
                    <a:pt y="4792" x="80129"/>
                  </a:cubicBezTo>
                  <a:cubicBezTo>
                    <a:pt y="4747" x="80283"/>
                    <a:pt y="4682" x="80433"/>
                    <a:pt y="4596" x="80579"/>
                  </a:cubicBezTo>
                  <a:lnTo>
                    <a:pt y="4062" x="80579"/>
                  </a:lnTo>
                  <a:cubicBezTo>
                    <a:pt y="4169" x="80434"/>
                    <a:pt y="4248" x="80288"/>
                    <a:pt y="4302" x="80141"/>
                  </a:cubicBezTo>
                  <a:cubicBezTo>
                    <a:pt y="4355" x="79994"/>
                    <a:pt y="4381" x="79842"/>
                    <a:pt y="4381" x="79685"/>
                  </a:cubicBezTo>
                  <a:cubicBezTo>
                    <a:pt y="4381" x="79414"/>
                    <a:pt y="4280" x="79202"/>
                    <a:pt y="4076" x="79051"/>
                  </a:cubicBezTo>
                  <a:cubicBezTo>
                    <a:pt y="3873" x="78899"/>
                    <a:pt y="3577" x="78814"/>
                    <a:pt y="3189" x="78796"/>
                  </a:cubicBezTo>
                  <a:lnTo>
                    <a:pt y="3189" x="80675"/>
                  </a:lnTo>
                  <a:lnTo>
                    <a:pt y="2913" x="80675"/>
                  </a:lnTo>
                  <a:cubicBezTo>
                    <a:pt y="2402" x="80675"/>
                    <a:pt y="1997" x="80578"/>
                    <a:pt y="1700" x="80383"/>
                  </a:cubicBezTo>
                  <a:cubicBezTo>
                    <a:pt y="1403" x="80188"/>
                    <a:pt y="1254" x="79924"/>
                    <a:pt y="1254" x="79589"/>
                  </a:cubicBezTo>
                  <a:close/>
                  <a:moveTo>
                    <a:pt y="3992" x="10611"/>
                  </a:moveTo>
                  <a:lnTo>
                    <a:pt y="4519" x="10611"/>
                  </a:lnTo>
                  <a:lnTo>
                    <a:pt y="5500" x="10429"/>
                  </a:lnTo>
                  <a:lnTo>
                    <a:pt y="5500" x="10715"/>
                  </a:lnTo>
                  <a:lnTo>
                    <a:pt y="4519" x="11080"/>
                  </a:lnTo>
                  <a:lnTo>
                    <a:pt y="3992" x="11080"/>
                  </a:lnTo>
                  <a:close/>
                  <a:moveTo>
                    <a:pt y="3992" x="29206"/>
                  </a:moveTo>
                  <a:lnTo>
                    <a:pt y="4519" x="29206"/>
                  </a:lnTo>
                  <a:lnTo>
                    <a:pt y="5500" x="29024"/>
                  </a:lnTo>
                  <a:lnTo>
                    <a:pt y="5500" x="29310"/>
                  </a:lnTo>
                  <a:lnTo>
                    <a:pt y="4519" x="29675"/>
                  </a:lnTo>
                  <a:lnTo>
                    <a:pt y="3992" x="29675"/>
                  </a:lnTo>
                  <a:close/>
                  <a:moveTo>
                    <a:pt y="3992" x="44946"/>
                  </a:moveTo>
                  <a:lnTo>
                    <a:pt y="4519" x="44946"/>
                  </a:lnTo>
                  <a:lnTo>
                    <a:pt y="5500" x="44764"/>
                  </a:lnTo>
                  <a:lnTo>
                    <a:pt y="5500" x="45050"/>
                  </a:lnTo>
                  <a:lnTo>
                    <a:pt y="4519" x="45415"/>
                  </a:lnTo>
                  <a:lnTo>
                    <a:pt y="3992" x="45415"/>
                  </a:lnTo>
                  <a:close/>
                  <a:moveTo>
                    <a:pt y="3992" x="53153"/>
                  </a:moveTo>
                  <a:lnTo>
                    <a:pt y="4519" x="53153"/>
                  </a:lnTo>
                  <a:lnTo>
                    <a:pt y="5500" x="52971"/>
                  </a:lnTo>
                  <a:lnTo>
                    <a:pt y="5500" x="53257"/>
                  </a:lnTo>
                  <a:lnTo>
                    <a:pt y="4519" x="53622"/>
                  </a:lnTo>
                  <a:lnTo>
                    <a:pt y="3992" x="53622"/>
                  </a:lnTo>
                  <a:close/>
                  <a:moveTo>
                    <a:pt y="3992" x="67389"/>
                  </a:moveTo>
                  <a:lnTo>
                    <a:pt y="4519" x="67389"/>
                  </a:lnTo>
                  <a:lnTo>
                    <a:pt y="5500" x="67207"/>
                  </a:lnTo>
                  <a:lnTo>
                    <a:pt y="5500" x="67494"/>
                  </a:lnTo>
                  <a:lnTo>
                    <a:pt y="4519" x="67858"/>
                  </a:lnTo>
                  <a:lnTo>
                    <a:pt y="3992" x="67858"/>
                  </a:lnTo>
                  <a:close/>
                  <a:moveTo>
                    <a:pt y="1337" x="5154"/>
                  </a:moveTo>
                  <a:lnTo>
                    <a:pt y="4715" x="6160"/>
                  </a:lnTo>
                  <a:lnTo>
                    <a:pt y="4973" x="6086"/>
                  </a:lnTo>
                  <a:cubicBezTo>
                    <a:pt y="5247" x="6011"/>
                    <a:pt y="5421" x="5942"/>
                    <a:pt y="5494" x="5880"/>
                  </a:cubicBezTo>
                  <a:cubicBezTo>
                    <a:pt y="5568" x="5818"/>
                    <a:pt y="5605" x="5730"/>
                    <a:pt y="5605" x="5618"/>
                  </a:cubicBezTo>
                  <a:lnTo>
                    <a:pt y="5605" x="5378"/>
                  </a:lnTo>
                  <a:lnTo>
                    <a:pt y="6077" x="5378"/>
                  </a:lnTo>
                  <a:lnTo>
                    <a:pt y="6077" x="5704"/>
                  </a:lnTo>
                  <a:cubicBezTo>
                    <a:pt y="6077" x="5888"/>
                    <a:pt y="6014" x="6034"/>
                    <a:pt y="5890" x="6144"/>
                  </a:cubicBezTo>
                  <a:cubicBezTo>
                    <a:pt y="5765" x="6254"/>
                    <a:pt y="5498" x="6366"/>
                    <a:pt y="5089" x="6481"/>
                  </a:cubicBezTo>
                  <a:lnTo>
                    <a:pt y="1337" x="7574"/>
                  </a:lnTo>
                  <a:lnTo>
                    <a:pt y="1337" x="7141"/>
                  </a:lnTo>
                  <a:lnTo>
                    <a:pt y="4023" x="6364"/>
                  </a:lnTo>
                  <a:lnTo>
                    <a:pt y="1337" x="5587"/>
                  </a:lnTo>
                  <a:close/>
                  <a:moveTo>
                    <a:pt y="1337" x="23749"/>
                  </a:moveTo>
                  <a:lnTo>
                    <a:pt y="4715" x="24755"/>
                  </a:lnTo>
                  <a:lnTo>
                    <a:pt y="4973" x="24681"/>
                  </a:lnTo>
                  <a:cubicBezTo>
                    <a:pt y="5247" x="24606"/>
                    <a:pt y="5421" x="24537"/>
                    <a:pt y="5494" x="24475"/>
                  </a:cubicBezTo>
                  <a:cubicBezTo>
                    <a:pt y="5568" x="24413"/>
                    <a:pt y="5605" x="24325"/>
                    <a:pt y="5605" x="24213"/>
                  </a:cubicBezTo>
                  <a:lnTo>
                    <a:pt y="5605" x="23973"/>
                  </a:lnTo>
                  <a:lnTo>
                    <a:pt y="6077" x="23973"/>
                  </a:lnTo>
                  <a:lnTo>
                    <a:pt y="6077" x="24299"/>
                  </a:lnTo>
                  <a:cubicBezTo>
                    <a:pt y="6077" x="24483"/>
                    <a:pt y="6014" x="24629"/>
                    <a:pt y="5890" x="24739"/>
                  </a:cubicBezTo>
                  <a:cubicBezTo>
                    <a:pt y="5765" x="24849"/>
                    <a:pt y="5498" x="24961"/>
                    <a:pt y="5089" x="25076"/>
                  </a:cubicBezTo>
                  <a:lnTo>
                    <a:pt y="1337" x="26169"/>
                  </a:lnTo>
                  <a:lnTo>
                    <a:pt y="1337" x="25736"/>
                  </a:lnTo>
                  <a:lnTo>
                    <a:pt y="4023" x="24959"/>
                  </a:lnTo>
                  <a:lnTo>
                    <a:pt y="1337" x="24182"/>
                  </a:lnTo>
                  <a:close/>
                  <a:moveTo>
                    <a:pt y="1337" x="41858"/>
                  </a:moveTo>
                  <a:lnTo>
                    <a:pt y="4715" x="42864"/>
                  </a:lnTo>
                  <a:lnTo>
                    <a:pt y="4973" x="42790"/>
                  </a:lnTo>
                  <a:cubicBezTo>
                    <a:pt y="5247" x="42715"/>
                    <a:pt y="5421" x="42646"/>
                    <a:pt y="5494" x="42584"/>
                  </a:cubicBezTo>
                  <a:cubicBezTo>
                    <a:pt y="5568" x="42522"/>
                    <a:pt y="5605" x="42434"/>
                    <a:pt y="5605" x="42322"/>
                  </a:cubicBezTo>
                  <a:lnTo>
                    <a:pt y="5605" x="42082"/>
                  </a:lnTo>
                  <a:lnTo>
                    <a:pt y="6077" x="42082"/>
                  </a:lnTo>
                  <a:lnTo>
                    <a:pt y="6077" x="42408"/>
                  </a:lnTo>
                  <a:cubicBezTo>
                    <a:pt y="6077" x="42592"/>
                    <a:pt y="6014" x="42738"/>
                    <a:pt y="5890" x="42848"/>
                  </a:cubicBezTo>
                  <a:cubicBezTo>
                    <a:pt y="5765" x="42958"/>
                    <a:pt y="5498" x="43070"/>
                    <a:pt y="5089" x="43185"/>
                  </a:cubicBezTo>
                  <a:lnTo>
                    <a:pt y="1337" x="44278"/>
                  </a:lnTo>
                  <a:lnTo>
                    <a:pt y="1337" x="43845"/>
                  </a:lnTo>
                  <a:lnTo>
                    <a:pt y="4023" x="43068"/>
                  </a:lnTo>
                  <a:lnTo>
                    <a:pt y="1337" x="42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y="2680150" x="20125"/>
              <a:ext cy="151925" cx="3246450"/>
            </a:xfrm>
            <a:custGeom>
              <a:pathLst>
                <a:path w="129858" extrusionOk="0" h="6077">
                  <a:moveTo>
                    <a:pt y="0" x="25866"/>
                  </a:moveTo>
                  <a:lnTo>
                    <a:pt y="715" x="25866"/>
                  </a:lnTo>
                  <a:lnTo>
                    <a:pt y="715" x="26274"/>
                  </a:lnTo>
                  <a:lnTo>
                    <a:pt y="0" x="26274"/>
                  </a:lnTo>
                  <a:close/>
                  <a:moveTo>
                    <a:pt y="0" x="46083"/>
                  </a:moveTo>
                  <a:lnTo>
                    <a:pt y="715" x="46083"/>
                  </a:lnTo>
                  <a:lnTo>
                    <a:pt y="715" x="46491"/>
                  </a:lnTo>
                  <a:lnTo>
                    <a:pt y="0" x="46491"/>
                  </a:lnTo>
                  <a:close/>
                  <a:moveTo>
                    <a:pt y="0" x="115664"/>
                  </a:moveTo>
                  <a:lnTo>
                    <a:pt y="715" x="115664"/>
                  </a:lnTo>
                  <a:lnTo>
                    <a:pt y="715" x="116072"/>
                  </a:lnTo>
                  <a:lnTo>
                    <a:pt y="0" x="116072"/>
                  </a:lnTo>
                  <a:close/>
                  <a:moveTo>
                    <a:pt y="0" x="121211"/>
                  </a:moveTo>
                  <a:lnTo>
                    <a:pt y="715" x="121211"/>
                  </a:lnTo>
                  <a:lnTo>
                    <a:pt y="715" x="121619"/>
                  </a:lnTo>
                  <a:lnTo>
                    <a:pt y="0" x="121619"/>
                  </a:lnTo>
                  <a:close/>
                  <a:moveTo>
                    <a:pt y="1732" x="4062"/>
                  </a:moveTo>
                  <a:cubicBezTo>
                    <a:pt y="1732" x="4263"/>
                    <a:pt y="1824" x="4425"/>
                    <a:pt y="2008" x="4547"/>
                  </a:cubicBezTo>
                  <a:cubicBezTo>
                    <a:pt y="2192" x="4669"/>
                    <a:pt y="2439" x="4731"/>
                    <a:pt y="2747" x="4734"/>
                  </a:cubicBezTo>
                  <a:lnTo>
                    <a:pt y="2750" x="3278"/>
                  </a:lnTo>
                  <a:cubicBezTo>
                    <a:pt y="2427" x="3299"/>
                    <a:pt y="2177" x="3377"/>
                    <a:pt y="1999" x="3514"/>
                  </a:cubicBezTo>
                  <a:cubicBezTo>
                    <a:pt y="1821" x="3651"/>
                    <a:pt y="1732" x="3834"/>
                    <a:pt y="1732" x="4062"/>
                  </a:cubicBezTo>
                  <a:close/>
                  <a:moveTo>
                    <a:pt y="1732" x="21232"/>
                  </a:moveTo>
                  <a:cubicBezTo>
                    <a:pt y="1732" x="21433"/>
                    <a:pt y="1824" x="21595"/>
                    <a:pt y="2008" x="21717"/>
                  </a:cubicBezTo>
                  <a:cubicBezTo>
                    <a:pt y="2192" x="21839"/>
                    <a:pt y="2439" x="21901"/>
                    <a:pt y="2747" x="21904"/>
                  </a:cubicBezTo>
                  <a:lnTo>
                    <a:pt y="2750" x="20448"/>
                  </a:lnTo>
                  <a:cubicBezTo>
                    <a:pt y="2427" x="20469"/>
                    <a:pt y="2177" x="20547"/>
                    <a:pt y="1999" x="20684"/>
                  </a:cubicBezTo>
                  <a:cubicBezTo>
                    <a:pt y="1821" x="20821"/>
                    <a:pt y="1732" x="21004"/>
                    <a:pt y="1732" x="21232"/>
                  </a:cubicBezTo>
                  <a:close/>
                  <a:moveTo>
                    <a:pt y="1732" x="37891"/>
                  </a:moveTo>
                  <a:cubicBezTo>
                    <a:pt y="1732" x="38092"/>
                    <a:pt y="1824" x="38254"/>
                    <a:pt y="2008" x="38376"/>
                  </a:cubicBezTo>
                  <a:cubicBezTo>
                    <a:pt y="2192" x="38498"/>
                    <a:pt y="2439" x="38560"/>
                    <a:pt y="2747" x="38563"/>
                  </a:cubicBezTo>
                  <a:lnTo>
                    <a:pt y="2750" x="37107"/>
                  </a:lnTo>
                  <a:cubicBezTo>
                    <a:pt y="2427" x="37128"/>
                    <a:pt y="2177" x="37206"/>
                    <a:pt y="1999" x="37343"/>
                  </a:cubicBezTo>
                  <a:cubicBezTo>
                    <a:pt y="1821" x="37480"/>
                    <a:pt y="1732" x="37663"/>
                    <a:pt y="1732" x="37891"/>
                  </a:cubicBezTo>
                  <a:close/>
                  <a:moveTo>
                    <a:pt y="1732" x="65917"/>
                  </a:moveTo>
                  <a:cubicBezTo>
                    <a:pt y="1732" x="66118"/>
                    <a:pt y="1824" x="66280"/>
                    <a:pt y="2008" x="66402"/>
                  </a:cubicBezTo>
                  <a:cubicBezTo>
                    <a:pt y="2192" x="66524"/>
                    <a:pt y="2439" x="66586"/>
                    <a:pt y="2747" x="66589"/>
                  </a:cubicBezTo>
                  <a:lnTo>
                    <a:pt y="2750" x="65133"/>
                  </a:lnTo>
                  <a:cubicBezTo>
                    <a:pt y="2427" x="65154"/>
                    <a:pt y="2177" x="65232"/>
                    <a:pt y="1999" x="65369"/>
                  </a:cubicBezTo>
                  <a:cubicBezTo>
                    <a:pt y="1821" x="65506"/>
                    <a:pt y="1732" x="65689"/>
                    <a:pt y="1732" x="65917"/>
                  </a:cubicBezTo>
                  <a:close/>
                  <a:moveTo>
                    <a:pt y="1732" x="73145"/>
                  </a:moveTo>
                  <a:cubicBezTo>
                    <a:pt y="1732" x="73346"/>
                    <a:pt y="1824" x="73508"/>
                    <a:pt y="2008" x="73630"/>
                  </a:cubicBezTo>
                  <a:cubicBezTo>
                    <a:pt y="2192" x="73752"/>
                    <a:pt y="2439" x="73814"/>
                    <a:pt y="2747" x="73817"/>
                  </a:cubicBezTo>
                  <a:lnTo>
                    <a:pt y="2750" x="72361"/>
                  </a:lnTo>
                  <a:cubicBezTo>
                    <a:pt y="2427" x="72382"/>
                    <a:pt y="2177" x="72460"/>
                    <a:pt y="1999" x="72597"/>
                  </a:cubicBezTo>
                  <a:cubicBezTo>
                    <a:pt y="1821" x="72734"/>
                    <a:pt y="1732" x="72917"/>
                    <a:pt y="1732" x="73145"/>
                  </a:cubicBezTo>
                  <a:close/>
                  <a:moveTo>
                    <a:pt y="1732" x="90411"/>
                  </a:moveTo>
                  <a:cubicBezTo>
                    <a:pt y="1732" x="90612"/>
                    <a:pt y="1824" x="90774"/>
                    <a:pt y="2008" x="90896"/>
                  </a:cubicBezTo>
                  <a:cubicBezTo>
                    <a:pt y="2192" x="91018"/>
                    <a:pt y="2439" x="91080"/>
                    <a:pt y="2747" x="91083"/>
                  </a:cubicBezTo>
                  <a:lnTo>
                    <a:pt y="2750" x="89627"/>
                  </a:lnTo>
                  <a:cubicBezTo>
                    <a:pt y="2427" x="89648"/>
                    <a:pt y="2177" x="89726"/>
                    <a:pt y="1999" x="89863"/>
                  </a:cubicBezTo>
                  <a:cubicBezTo>
                    <a:pt y="1821" x="90000"/>
                    <a:pt y="1732" x="90183"/>
                    <a:pt y="1732" x="90411"/>
                  </a:cubicBezTo>
                  <a:close/>
                  <a:moveTo>
                    <a:pt y="1732" x="101776"/>
                  </a:moveTo>
                  <a:cubicBezTo>
                    <a:pt y="1732" x="101977"/>
                    <a:pt y="1824" x="102139"/>
                    <a:pt y="2008" x="102261"/>
                  </a:cubicBezTo>
                  <a:cubicBezTo>
                    <a:pt y="2192" x="102383"/>
                    <a:pt y="2439" x="102445"/>
                    <a:pt y="2747" x="102448"/>
                  </a:cubicBezTo>
                  <a:lnTo>
                    <a:pt y="2750" x="100992"/>
                  </a:lnTo>
                  <a:cubicBezTo>
                    <a:pt y="2427" x="101013"/>
                    <a:pt y="2177" x="101091"/>
                    <a:pt y="1999" x="101228"/>
                  </a:cubicBezTo>
                  <a:cubicBezTo>
                    <a:pt y="1821" x="101365"/>
                    <a:pt y="1732" x="101548"/>
                    <a:pt y="1732" x="101776"/>
                  </a:cubicBezTo>
                  <a:close/>
                  <a:moveTo>
                    <a:pt y="1732" x="107890"/>
                  </a:moveTo>
                  <a:cubicBezTo>
                    <a:pt y="1732" x="108091"/>
                    <a:pt y="1824" x="108253"/>
                    <a:pt y="2008" x="108375"/>
                  </a:cubicBezTo>
                  <a:cubicBezTo>
                    <a:pt y="2192" x="108497"/>
                    <a:pt y="2439" x="108559"/>
                    <a:pt y="2747" x="108562"/>
                  </a:cubicBezTo>
                  <a:lnTo>
                    <a:pt y="2750" x="107106"/>
                  </a:lnTo>
                  <a:cubicBezTo>
                    <a:pt y="2427" x="107126"/>
                    <a:pt y="2177" x="107205"/>
                    <a:pt y="1999" x="107342"/>
                  </a:cubicBezTo>
                  <a:cubicBezTo>
                    <a:pt y="1821" x="107479"/>
                    <a:pt y="1732" x="107662"/>
                    <a:pt y="1732" x="107890"/>
                  </a:cubicBezTo>
                  <a:close/>
                  <a:moveTo>
                    <a:pt y="2830" x="81724"/>
                  </a:moveTo>
                  <a:lnTo>
                    <a:pt y="3272" x="81724"/>
                  </a:lnTo>
                  <a:lnTo>
                    <a:pt y="3272" x="85827"/>
                  </a:lnTo>
                  <a:lnTo>
                    <a:pt y="2830" x="85827"/>
                  </a:lnTo>
                  <a:close/>
                  <a:moveTo>
                    <a:pt y="1732" x="123438"/>
                  </a:moveTo>
                  <a:cubicBezTo>
                    <a:pt y="1732" x="123656"/>
                    <a:pt y="1851" x="123828"/>
                    <a:pt y="2090" x="123956"/>
                  </a:cubicBezTo>
                  <a:cubicBezTo>
                    <a:pt y="2328" x="124083"/>
                    <a:pt y="2650" x="124147"/>
                    <a:pt y="3057" x="124147"/>
                  </a:cubicBezTo>
                  <a:cubicBezTo>
                    <a:pt y="3466" x="124147"/>
                    <a:pt y="3789" x="124083"/>
                    <a:pt y="4026" x="123956"/>
                  </a:cubicBezTo>
                  <a:cubicBezTo>
                    <a:pt y="4263" x="123828"/>
                    <a:pt y="4381" x="123656"/>
                    <a:pt y="4381" x="123438"/>
                  </a:cubicBezTo>
                  <a:cubicBezTo>
                    <a:pt y="4381" x="123218"/>
                    <a:pt y="4263" x="123044"/>
                    <a:pt y="4027" x="122918"/>
                  </a:cubicBezTo>
                  <a:cubicBezTo>
                    <a:pt y="3791" x="122791"/>
                    <a:pt y="3468" x="122728"/>
                    <a:pt y="3057" x="122728"/>
                  </a:cubicBezTo>
                  <a:cubicBezTo>
                    <a:pt y="2646" x="122728"/>
                    <a:pt y="2323" x="122792"/>
                    <a:pt y="2087" x="122919"/>
                  </a:cubicBezTo>
                  <a:cubicBezTo>
                    <a:pt y="1850" x="123046"/>
                    <a:pt y="1732" x="123219"/>
                    <a:pt y="1732" x="123438"/>
                  </a:cubicBezTo>
                  <a:close/>
                  <a:moveTo>
                    <a:pt y="3045" x="7350"/>
                  </a:moveTo>
                  <a:lnTo>
                    <a:pt y="3170" x="7350"/>
                  </a:lnTo>
                  <a:cubicBezTo>
                    <a:pt y="3538" x="7350"/>
                    <a:pt y="3833" x="7282"/>
                    <a:pt y="4055" x="7145"/>
                  </a:cubicBezTo>
                  <a:cubicBezTo>
                    <a:pt y="4277" x="7008"/>
                    <a:pt y="4388" x="6826"/>
                    <a:pt y="4388" x="6600"/>
                  </a:cubicBezTo>
                  <a:cubicBezTo>
                    <a:pt y="4388" x="6435"/>
                    <a:pt y="4329" x="6306"/>
                    <a:pt y="4211" x="6210"/>
                  </a:cubicBezTo>
                  <a:cubicBezTo>
                    <a:pt y="4094" x="6115"/>
                    <a:pt y="3935" x="6067"/>
                    <a:pt y="3734" x="6067"/>
                  </a:cubicBezTo>
                  <a:cubicBezTo>
                    <a:pt y="3483" x="6067"/>
                    <a:pt y="3305" x="6131"/>
                    <a:pt y="3201" x="6258"/>
                  </a:cubicBezTo>
                  <a:cubicBezTo>
                    <a:pt y="3097" x="6385"/>
                    <a:pt y="3045" x="6614"/>
                    <a:pt y="3045" x="6944"/>
                  </a:cubicBezTo>
                  <a:close/>
                  <a:moveTo>
                    <a:pt y="1726" x="18389"/>
                  </a:moveTo>
                  <a:cubicBezTo>
                    <a:pt y="1726" x="18605"/>
                    <a:pt y="1844" x="18775"/>
                    <a:pt y="2080" x="18899"/>
                  </a:cubicBezTo>
                  <a:cubicBezTo>
                    <a:pt y="2316" x="19022"/>
                    <a:pt y="2642" x="19084"/>
                    <a:pt y="3057" x="19084"/>
                  </a:cubicBezTo>
                  <a:cubicBezTo>
                    <a:pt y="3472" x="19084"/>
                    <a:pt y="3797" x="19022"/>
                    <a:pt y="4033" x="18899"/>
                  </a:cubicBezTo>
                  <a:cubicBezTo>
                    <a:pt y="4269" x="18775"/>
                    <a:pt y="4388" x="18605"/>
                    <a:pt y="4388" x="18389"/>
                  </a:cubicBezTo>
                  <a:cubicBezTo>
                    <a:pt y="4388" x="18173"/>
                    <a:pt y="4269" x="18003"/>
                    <a:pt y="4033" x="17879"/>
                  </a:cubicBezTo>
                  <a:cubicBezTo>
                    <a:pt y="3797" x="17756"/>
                    <a:pt y="3472" x="17694"/>
                    <a:pt y="3057" x="17694"/>
                  </a:cubicBezTo>
                  <a:cubicBezTo>
                    <a:pt y="2642" x="17694"/>
                    <a:pt y="2316" x="17756"/>
                    <a:pt y="2080" x="17879"/>
                  </a:cubicBezTo>
                  <a:cubicBezTo>
                    <a:pt y="1844" x="18003"/>
                    <a:pt y="1726" x="18173"/>
                    <a:pt y="1726" x="18389"/>
                  </a:cubicBezTo>
                  <a:close/>
                  <a:moveTo>
                    <a:pt y="1726" x="30951"/>
                  </a:moveTo>
                  <a:cubicBezTo>
                    <a:pt y="1726" x="31167"/>
                    <a:pt y="1844" x="31337"/>
                    <a:pt y="2080" x="31462"/>
                  </a:cubicBezTo>
                  <a:cubicBezTo>
                    <a:pt y="2316" x="31586"/>
                    <a:pt y="2642" x="31648"/>
                    <a:pt y="3057" x="31648"/>
                  </a:cubicBezTo>
                  <a:cubicBezTo>
                    <a:pt y="3472" x="31648"/>
                    <a:pt y="3797" x="31586"/>
                    <a:pt y="4033" x="31462"/>
                  </a:cubicBezTo>
                  <a:cubicBezTo>
                    <a:pt y="4269" x="31337"/>
                    <a:pt y="4388" x="31167"/>
                    <a:pt y="4388" x="30951"/>
                  </a:cubicBezTo>
                  <a:cubicBezTo>
                    <a:pt y="4388" x="30735"/>
                    <a:pt y="4269" x="30565"/>
                    <a:pt y="4033" x="30441"/>
                  </a:cubicBezTo>
                  <a:cubicBezTo>
                    <a:pt y="3797" x="30318"/>
                    <a:pt y="3472" x="30256"/>
                    <a:pt y="3057" x="30256"/>
                  </a:cubicBezTo>
                  <a:cubicBezTo>
                    <a:pt y="2642" x="30256"/>
                    <a:pt y="2316" x="30318"/>
                    <a:pt y="2080" x="30441"/>
                  </a:cubicBezTo>
                  <a:cubicBezTo>
                    <a:pt y="1844" x="30565"/>
                    <a:pt y="1726" x="30735"/>
                    <a:pt y="1726" x="30951"/>
                  </a:cubicBezTo>
                  <a:close/>
                  <a:moveTo>
                    <a:pt y="3045" x="44832"/>
                  </a:moveTo>
                  <a:lnTo>
                    <a:pt y="3170" x="44832"/>
                  </a:lnTo>
                  <a:cubicBezTo>
                    <a:pt y="3538" x="44832"/>
                    <a:pt y="3833" x="44764"/>
                    <a:pt y="4055" x="44627"/>
                  </a:cubicBezTo>
                  <a:cubicBezTo>
                    <a:pt y="4277" x="44490"/>
                    <a:pt y="4388" x="44308"/>
                    <a:pt y="4388" x="44082"/>
                  </a:cubicBezTo>
                  <a:cubicBezTo>
                    <a:pt y="4388" x="43917"/>
                    <a:pt y="4329" x="43788"/>
                    <a:pt y="4211" x="43692"/>
                  </a:cubicBezTo>
                  <a:cubicBezTo>
                    <a:pt y="4094" x="43597"/>
                    <a:pt y="3935" x="43549"/>
                    <a:pt y="3734" x="43549"/>
                  </a:cubicBezTo>
                  <a:cubicBezTo>
                    <a:pt y="3483" x="43549"/>
                    <a:pt y="3305" x="43613"/>
                    <a:pt y="3201" x="43740"/>
                  </a:cubicBezTo>
                  <a:cubicBezTo>
                    <a:pt y="3097" x="43867"/>
                    <a:pt y="3045" x="44096"/>
                    <a:pt y="3045" x="44426"/>
                  </a:cubicBezTo>
                  <a:close/>
                  <a:moveTo>
                    <a:pt y="3045" x="61837"/>
                  </a:moveTo>
                  <a:lnTo>
                    <a:pt y="3170" x="61837"/>
                  </a:lnTo>
                  <a:cubicBezTo>
                    <a:pt y="3538" x="61837"/>
                    <a:pt y="3833" x="61769"/>
                    <a:pt y="4055" x="61632"/>
                  </a:cubicBezTo>
                  <a:cubicBezTo>
                    <a:pt y="4277" x="61495"/>
                    <a:pt y="4388" x="61313"/>
                    <a:pt y="4388" x="61087"/>
                  </a:cubicBezTo>
                  <a:cubicBezTo>
                    <a:pt y="4388" x="60922"/>
                    <a:pt y="4329" x="60793"/>
                    <a:pt y="4211" x="60697"/>
                  </a:cubicBezTo>
                  <a:cubicBezTo>
                    <a:pt y="4094" x="60602"/>
                    <a:pt y="3935" x="60554"/>
                    <a:pt y="3734" x="60554"/>
                  </a:cubicBezTo>
                  <a:cubicBezTo>
                    <a:pt y="3483" x="60554"/>
                    <a:pt y="3305" x="60618"/>
                    <a:pt y="3201" x="60745"/>
                  </a:cubicBezTo>
                  <a:cubicBezTo>
                    <a:pt y="3097" x="60872"/>
                    <a:pt y="3045" x="61101"/>
                    <a:pt y="3045" x="61431"/>
                  </a:cubicBezTo>
                  <a:close/>
                  <a:moveTo>
                    <a:pt y="1726" x="87568"/>
                  </a:moveTo>
                  <a:cubicBezTo>
                    <a:pt y="1726" x="87784"/>
                    <a:pt y="1844" x="87954"/>
                    <a:pt y="2080" x="88078"/>
                  </a:cubicBezTo>
                  <a:cubicBezTo>
                    <a:pt y="2316" x="88201"/>
                    <a:pt y="2642" x="88263"/>
                    <a:pt y="3057" x="88263"/>
                  </a:cubicBezTo>
                  <a:cubicBezTo>
                    <a:pt y="3472" x="88263"/>
                    <a:pt y="3797" x="88201"/>
                    <a:pt y="4033" x="88078"/>
                  </a:cubicBezTo>
                  <a:cubicBezTo>
                    <a:pt y="4269" x="87954"/>
                    <a:pt y="4388" x="87784"/>
                    <a:pt y="4388" x="87568"/>
                  </a:cubicBezTo>
                  <a:cubicBezTo>
                    <a:pt y="4388" x="87352"/>
                    <a:pt y="4269" x="87182"/>
                    <a:pt y="4033" x="87058"/>
                  </a:cubicBezTo>
                  <a:cubicBezTo>
                    <a:pt y="3797" x="86935"/>
                    <a:pt y="3472" x="86873"/>
                    <a:pt y="3057" x="86873"/>
                  </a:cubicBezTo>
                  <a:cubicBezTo>
                    <a:pt y="2642" x="86873"/>
                    <a:pt y="2316" x="86935"/>
                    <a:pt y="2080" x="87058"/>
                  </a:cubicBezTo>
                  <a:cubicBezTo>
                    <a:pt y="1844" x="87182"/>
                    <a:pt y="1726" x="87352"/>
                    <a:pt y="1726" x="87568"/>
                  </a:cubicBezTo>
                  <a:close/>
                  <a:moveTo>
                    <a:pt y="1254" x="9833"/>
                  </a:moveTo>
                  <a:cubicBezTo>
                    <a:pt y="1254" x="9636"/>
                    <a:pt y="1305" x="9469"/>
                    <a:pt y="1406" x="9331"/>
                  </a:cubicBezTo>
                  <a:cubicBezTo>
                    <a:pt y="1507" x="9194"/>
                    <a:pt y="1662" x="9082"/>
                    <a:pt y="1870" x="8996"/>
                  </a:cubicBezTo>
                  <a:lnTo>
                    <a:pt y="1337" x="8996"/>
                  </a:lnTo>
                  <a:lnTo>
                    <a:pt y="1337" x="8585"/>
                  </a:lnTo>
                  <a:lnTo>
                    <a:pt y="4771" x="8585"/>
                  </a:lnTo>
                  <a:lnTo>
                    <a:pt y="4771" x="8996"/>
                  </a:lnTo>
                  <a:lnTo>
                    <a:pt y="2962" x="8996"/>
                  </a:lnTo>
                  <a:cubicBezTo>
                    <a:pt y="2573" x="8996"/>
                    <a:pt y="2276" x="9058"/>
                    <a:pt y="2068" x="9181"/>
                  </a:cubicBezTo>
                  <a:cubicBezTo>
                    <a:pt y="1861" x="9305"/>
                    <a:pt y="1757" x="9482"/>
                    <a:pt y="1757" x="9713"/>
                  </a:cubicBezTo>
                  <a:cubicBezTo>
                    <a:pt y="1757" x="9778"/>
                    <a:pt y="1766" x="9838"/>
                    <a:pt y="1783" x="9892"/>
                  </a:cubicBezTo>
                  <a:cubicBezTo>
                    <a:pt y="1800" x="9946"/>
                    <a:pt y="1827" x="9996"/>
                    <a:pt y="1864" x="10042"/>
                  </a:cubicBezTo>
                  <a:lnTo>
                    <a:pt y="1285" x="10040"/>
                  </a:lnTo>
                  <a:cubicBezTo>
                    <a:pt y="1275" x="9998"/>
                    <a:pt y="1267" x="9960"/>
                    <a:pt y="1262" x="9926"/>
                  </a:cubicBezTo>
                  <a:cubicBezTo>
                    <a:pt y="1257" x="9892"/>
                    <a:pt y="1254" x="9861"/>
                    <a:pt y="1254" x="9833"/>
                  </a:cubicBezTo>
                  <a:close/>
                  <a:moveTo>
                    <a:pt y="0" x="12955"/>
                  </a:moveTo>
                  <a:lnTo>
                    <a:pt y="4771" x="12955"/>
                  </a:lnTo>
                  <a:lnTo>
                    <a:pt y="4771" x="13366"/>
                  </a:lnTo>
                  <a:lnTo>
                    <a:pt y="2830" x="13366"/>
                  </a:lnTo>
                  <a:cubicBezTo>
                    <a:pt y="2495" x="13366"/>
                    <a:pt y="2230" x="13430"/>
                    <a:pt y="2036" x="13557"/>
                  </a:cubicBezTo>
                  <a:cubicBezTo>
                    <a:pt y="1842" x="13684"/>
                    <a:pt y="1745" x="13858"/>
                    <a:pt y="1745" x="14079"/>
                  </a:cubicBezTo>
                  <a:cubicBezTo>
                    <a:pt y="1745" x="14262"/>
                    <a:pt y="1825" x="14400"/>
                    <a:pt y="1987" x="14492"/>
                  </a:cubicBezTo>
                  <a:cubicBezTo>
                    <a:pt y="2148" x="14583"/>
                    <a:pt y="2392" x="14629"/>
                    <a:pt y="2717" x="14629"/>
                  </a:cubicBezTo>
                  <a:lnTo>
                    <a:pt y="4771" x="14629"/>
                  </a:lnTo>
                  <a:lnTo>
                    <a:pt y="4771" x="15038"/>
                  </a:lnTo>
                  <a:lnTo>
                    <a:pt y="2698" x="15038"/>
                  </a:lnTo>
                  <a:cubicBezTo>
                    <a:pt y="2224" x="15038"/>
                    <a:pt y="1865" x="14965"/>
                    <a:pt y="1621" x="14818"/>
                  </a:cubicBezTo>
                  <a:cubicBezTo>
                    <a:pt y="1376" x="14672"/>
                    <a:pt y="1254" x="14455"/>
                    <a:pt y="1254" x="14170"/>
                  </a:cubicBezTo>
                  <a:cubicBezTo>
                    <a:pt y="1254" x="13997"/>
                    <a:pt y="1305" x="13844"/>
                    <a:pt y="1407" x="13711"/>
                  </a:cubicBezTo>
                  <a:cubicBezTo>
                    <a:pt y="1510" x="13579"/>
                    <a:pt y="1664" x="13464"/>
                    <a:pt y="1870" x="13366"/>
                  </a:cubicBezTo>
                  <a:lnTo>
                    <a:pt y="0" x="13366"/>
                  </a:lnTo>
                  <a:close/>
                  <a:moveTo>
                    <a:pt y="0" x="22968"/>
                  </a:moveTo>
                  <a:lnTo>
                    <a:pt y="4771" x="22968"/>
                  </a:lnTo>
                  <a:lnTo>
                    <a:pt y="4771" x="23379"/>
                  </a:lnTo>
                  <a:lnTo>
                    <a:pt y="2830" x="23379"/>
                  </a:lnTo>
                  <a:cubicBezTo>
                    <a:pt y="2495" x="23379"/>
                    <a:pt y="2230" x="23443"/>
                    <a:pt y="2036" x="23570"/>
                  </a:cubicBezTo>
                  <a:cubicBezTo>
                    <a:pt y="1842" x="23697"/>
                    <a:pt y="1745" x="23871"/>
                    <a:pt y="1745" x="24092"/>
                  </a:cubicBezTo>
                  <a:cubicBezTo>
                    <a:pt y="1745" x="24275"/>
                    <a:pt y="1825" x="24413"/>
                    <a:pt y="1987" x="24505"/>
                  </a:cubicBezTo>
                  <a:cubicBezTo>
                    <a:pt y="2148" x="24596"/>
                    <a:pt y="2392" x="24642"/>
                    <a:pt y="2717" x="24642"/>
                  </a:cubicBezTo>
                  <a:lnTo>
                    <a:pt y="4771" x="24642"/>
                  </a:lnTo>
                  <a:lnTo>
                    <a:pt y="4771" x="25051"/>
                  </a:lnTo>
                  <a:lnTo>
                    <a:pt y="2698" x="25051"/>
                  </a:lnTo>
                  <a:cubicBezTo>
                    <a:pt y="2224" x="25051"/>
                    <a:pt y="1865" x="24978"/>
                    <a:pt y="1621" x="24831"/>
                  </a:cubicBezTo>
                  <a:cubicBezTo>
                    <a:pt y="1376" x="24685"/>
                    <a:pt y="1254" x="24468"/>
                    <a:pt y="1254" x="24183"/>
                  </a:cubicBezTo>
                  <a:cubicBezTo>
                    <a:pt y="1254" x="24010"/>
                    <a:pt y="1305" x="23857"/>
                    <a:pt y="1407" x="23724"/>
                  </a:cubicBezTo>
                  <a:cubicBezTo>
                    <a:pt y="1510" x="23592"/>
                    <a:pt y="1664" x="23477"/>
                    <a:pt y="1870" x="23379"/>
                  </a:cubicBezTo>
                  <a:lnTo>
                    <a:pt y="0" x="23379"/>
                  </a:lnTo>
                  <a:close/>
                  <a:moveTo>
                    <a:pt y="1337" x="25866"/>
                  </a:moveTo>
                  <a:lnTo>
                    <a:pt y="4771" x="25866"/>
                  </a:lnTo>
                  <a:lnTo>
                    <a:pt y="4771" x="26274"/>
                  </a:lnTo>
                  <a:lnTo>
                    <a:pt y="1337" x="26274"/>
                  </a:lnTo>
                  <a:close/>
                  <a:moveTo>
                    <a:pt y="1254" x="28329"/>
                  </a:moveTo>
                  <a:cubicBezTo>
                    <a:pt y="1254" x="28156"/>
                    <a:pt y="1305" x="28003"/>
                    <a:pt y="1407" x="27870"/>
                  </a:cubicBezTo>
                  <a:cubicBezTo>
                    <a:pt y="1510" x="27738"/>
                    <a:pt y="1664" x="27623"/>
                    <a:pt y="1870" x="27525"/>
                  </a:cubicBezTo>
                  <a:lnTo>
                    <a:pt y="1337" x="27525"/>
                  </a:lnTo>
                  <a:lnTo>
                    <a:pt y="1337" x="27114"/>
                  </a:lnTo>
                  <a:lnTo>
                    <a:pt y="4771" x="27114"/>
                  </a:lnTo>
                  <a:lnTo>
                    <a:pt y="4771" x="27525"/>
                  </a:lnTo>
                  <a:lnTo>
                    <a:pt y="2830" x="27525"/>
                  </a:lnTo>
                  <a:cubicBezTo>
                    <a:pt y="2495" x="27525"/>
                    <a:pt y="2230" x="27589"/>
                    <a:pt y="2036" x="27716"/>
                  </a:cubicBezTo>
                  <a:cubicBezTo>
                    <a:pt y="1842" x="27843"/>
                    <a:pt y="1745" x="28017"/>
                    <a:pt y="1745" x="28238"/>
                  </a:cubicBezTo>
                  <a:cubicBezTo>
                    <a:pt y="1745" x="28421"/>
                    <a:pt y="1825" x="28559"/>
                    <a:pt y="1987" x="28651"/>
                  </a:cubicBezTo>
                  <a:cubicBezTo>
                    <a:pt y="2148" x="28742"/>
                    <a:pt y="2392" x="28788"/>
                    <a:pt y="2717" x="28788"/>
                  </a:cubicBezTo>
                  <a:lnTo>
                    <a:pt y="4771" x="28788"/>
                  </a:lnTo>
                  <a:lnTo>
                    <a:pt y="4771" x="29197"/>
                  </a:lnTo>
                  <a:lnTo>
                    <a:pt y="2698" x="29197"/>
                  </a:lnTo>
                  <a:cubicBezTo>
                    <a:pt y="2224" x="29197"/>
                    <a:pt y="1865" x="29124"/>
                    <a:pt y="1621" x="28977"/>
                  </a:cubicBezTo>
                  <a:cubicBezTo>
                    <a:pt y="1376" x="28831"/>
                    <a:pt y="1254" x="28614"/>
                    <a:pt y="1254" x="28329"/>
                  </a:cubicBezTo>
                  <a:close/>
                  <a:moveTo>
                    <a:pt y="1254" x="40875"/>
                  </a:moveTo>
                  <a:cubicBezTo>
                    <a:pt y="1254" x="40678"/>
                    <a:pt y="1305" x="40511"/>
                    <a:pt y="1406" x="40373"/>
                  </a:cubicBezTo>
                  <a:cubicBezTo>
                    <a:pt y="1507" x="40236"/>
                    <a:pt y="1662" x="40124"/>
                    <a:pt y="1870" x="40038"/>
                  </a:cubicBezTo>
                  <a:lnTo>
                    <a:pt y="1337" x="40038"/>
                  </a:lnTo>
                  <a:lnTo>
                    <a:pt y="1337" x="39627"/>
                  </a:lnTo>
                  <a:lnTo>
                    <a:pt y="4771" x="39627"/>
                  </a:lnTo>
                  <a:lnTo>
                    <a:pt y="4771" x="40038"/>
                  </a:lnTo>
                  <a:lnTo>
                    <a:pt y="2962" x="40038"/>
                  </a:lnTo>
                  <a:cubicBezTo>
                    <a:pt y="2573" x="40038"/>
                    <a:pt y="2276" x="40100"/>
                    <a:pt y="2068" x="40223"/>
                  </a:cubicBezTo>
                  <a:cubicBezTo>
                    <a:pt y="1861" x="40347"/>
                    <a:pt y="1757" x="40524"/>
                    <a:pt y="1757" x="40755"/>
                  </a:cubicBezTo>
                  <a:cubicBezTo>
                    <a:pt y="1757" x="40820"/>
                    <a:pt y="1766" x="40880"/>
                    <a:pt y="1783" x="40934"/>
                  </a:cubicBezTo>
                  <a:cubicBezTo>
                    <a:pt y="1800" x="40988"/>
                    <a:pt y="1827" x="41038"/>
                    <a:pt y="1864" x="41084"/>
                  </a:cubicBezTo>
                  <a:lnTo>
                    <a:pt y="1285" x="41082"/>
                  </a:lnTo>
                  <a:cubicBezTo>
                    <a:pt y="1275" x="41040"/>
                    <a:pt y="1267" x="41002"/>
                    <a:pt y="1262" x="40968"/>
                  </a:cubicBezTo>
                  <a:cubicBezTo>
                    <a:pt y="1257" x="40934"/>
                    <a:pt y="1254" x="40903"/>
                    <a:pt y="1254" x="40875"/>
                  </a:cubicBezTo>
                  <a:close/>
                  <a:moveTo>
                    <a:pt y="362" x="41506"/>
                  </a:moveTo>
                  <a:lnTo>
                    <a:pt y="1337" x="41506"/>
                  </a:lnTo>
                  <a:lnTo>
                    <a:pt y="1337" x="41206"/>
                  </a:lnTo>
                  <a:lnTo>
                    <a:pt y="1775" x="41206"/>
                  </a:lnTo>
                  <a:lnTo>
                    <a:pt y="1775" x="41506"/>
                  </a:lnTo>
                  <a:lnTo>
                    <a:pt y="3639" x="41506"/>
                  </a:lnTo>
                  <a:cubicBezTo>
                    <a:pt y="4069" x="41506"/>
                    <a:pt y="4365" x="41566"/>
                    <a:pt y="4527" x="41686"/>
                  </a:cubicBezTo>
                  <a:cubicBezTo>
                    <a:pt y="4689" x="41806"/>
                    <a:pt y="4771" x="42023"/>
                    <a:pt y="4771" x="42339"/>
                  </a:cubicBezTo>
                  <a:lnTo>
                    <a:pt y="4771" x="42758"/>
                  </a:lnTo>
                  <a:lnTo>
                    <a:pt y="4299" x="42758"/>
                  </a:lnTo>
                  <a:lnTo>
                    <a:pt y="4299" x="42339"/>
                  </a:lnTo>
                  <a:cubicBezTo>
                    <a:pt y="4299" x="42169"/>
                    <a:pt y="4259" x="42056"/>
                    <a:pt y="4179" x="42000"/>
                  </a:cubicBezTo>
                  <a:cubicBezTo>
                    <a:pt y="4099" x="41945"/>
                    <a:pt y="3919" x="41917"/>
                    <a:pt y="3639" x="41917"/>
                  </a:cubicBezTo>
                  <a:lnTo>
                    <a:pt y="1775" x="41917"/>
                  </a:lnTo>
                  <a:lnTo>
                    <a:pt y="1775" x="42758"/>
                  </a:lnTo>
                  <a:lnTo>
                    <a:pt y="1337" x="42758"/>
                  </a:lnTo>
                  <a:lnTo>
                    <a:pt y="1337" x="41917"/>
                  </a:lnTo>
                  <a:lnTo>
                    <a:pt y="362" x="41917"/>
                  </a:lnTo>
                  <a:close/>
                  <a:moveTo>
                    <a:pt y="1337" x="46083"/>
                  </a:moveTo>
                  <a:lnTo>
                    <a:pt y="4771" x="46083"/>
                  </a:lnTo>
                  <a:lnTo>
                    <a:pt y="4771" x="46491"/>
                  </a:lnTo>
                  <a:lnTo>
                    <a:pt y="1337" x="46491"/>
                  </a:lnTo>
                  <a:close/>
                  <a:moveTo>
                    <a:pt y="1254" x="48546"/>
                  </a:moveTo>
                  <a:cubicBezTo>
                    <a:pt y="1254" x="48373"/>
                    <a:pt y="1305" x="48220"/>
                    <a:pt y="1407" x="48087"/>
                  </a:cubicBezTo>
                  <a:cubicBezTo>
                    <a:pt y="1510" x="47955"/>
                    <a:pt y="1664" x="47840"/>
                    <a:pt y="1870" x="47742"/>
                  </a:cubicBezTo>
                  <a:lnTo>
                    <a:pt y="1337" x="47742"/>
                  </a:lnTo>
                  <a:lnTo>
                    <a:pt y="1337" x="47331"/>
                  </a:lnTo>
                  <a:lnTo>
                    <a:pt y="4771" x="47331"/>
                  </a:lnTo>
                  <a:lnTo>
                    <a:pt y="4771" x="47742"/>
                  </a:lnTo>
                  <a:lnTo>
                    <a:pt y="2830" x="47742"/>
                  </a:lnTo>
                  <a:cubicBezTo>
                    <a:pt y="2495" x="47742"/>
                    <a:pt y="2230" x="47806"/>
                    <a:pt y="2036" x="47933"/>
                  </a:cubicBezTo>
                  <a:cubicBezTo>
                    <a:pt y="1842" x="48060"/>
                    <a:pt y="1745" x="48234"/>
                    <a:pt y="1745" x="48455"/>
                  </a:cubicBezTo>
                  <a:cubicBezTo>
                    <a:pt y="1745" x="48638"/>
                    <a:pt y="1825" x="48776"/>
                    <a:pt y="1987" x="48868"/>
                  </a:cubicBezTo>
                  <a:cubicBezTo>
                    <a:pt y="2148" x="48959"/>
                    <a:pt y="2392" x="49005"/>
                    <a:pt y="2717" x="49005"/>
                  </a:cubicBezTo>
                  <a:lnTo>
                    <a:pt y="4771" x="49005"/>
                  </a:lnTo>
                  <a:lnTo>
                    <a:pt y="4771" x="49414"/>
                  </a:lnTo>
                  <a:lnTo>
                    <a:pt y="2698" x="49414"/>
                  </a:lnTo>
                  <a:cubicBezTo>
                    <a:pt y="2224" x="49414"/>
                    <a:pt y="1865" x="49341"/>
                    <a:pt y="1621" x="49194"/>
                  </a:cubicBezTo>
                  <a:cubicBezTo>
                    <a:pt y="1376" x="49048"/>
                    <a:pt y="1254" x="48831"/>
                    <a:pt y="1254" x="48546"/>
                  </a:cubicBezTo>
                  <a:close/>
                  <a:moveTo>
                    <a:pt y="362" x="50222"/>
                  </a:moveTo>
                  <a:lnTo>
                    <a:pt y="1337" x="50222"/>
                  </a:lnTo>
                  <a:lnTo>
                    <a:pt y="1337" x="49922"/>
                  </a:lnTo>
                  <a:lnTo>
                    <a:pt y="1775" x="49922"/>
                  </a:lnTo>
                  <a:lnTo>
                    <a:pt y="1775" x="50222"/>
                  </a:lnTo>
                  <a:lnTo>
                    <a:pt y="3639" x="50222"/>
                  </a:lnTo>
                  <a:cubicBezTo>
                    <a:pt y="4069" x="50222"/>
                    <a:pt y="4365" x="50282"/>
                    <a:pt y="4527" x="50402"/>
                  </a:cubicBezTo>
                  <a:cubicBezTo>
                    <a:pt y="4689" x="50522"/>
                    <a:pt y="4771" x="50739"/>
                    <a:pt y="4771" x="51055"/>
                  </a:cubicBezTo>
                  <a:lnTo>
                    <a:pt y="4771" x="51474"/>
                  </a:lnTo>
                  <a:lnTo>
                    <a:pt y="4299" x="51474"/>
                  </a:lnTo>
                  <a:lnTo>
                    <a:pt y="4299" x="51055"/>
                  </a:lnTo>
                  <a:cubicBezTo>
                    <a:pt y="4299" x="50885"/>
                    <a:pt y="4259" x="50772"/>
                    <a:pt y="4179" x="50716"/>
                  </a:cubicBezTo>
                  <a:cubicBezTo>
                    <a:pt y="4099" x="50661"/>
                    <a:pt y="3919" x="50633"/>
                    <a:pt y="3639" x="50633"/>
                  </a:cubicBezTo>
                  <a:lnTo>
                    <a:pt y="1775" x="50633"/>
                  </a:lnTo>
                  <a:lnTo>
                    <a:pt y="1775" x="51474"/>
                  </a:lnTo>
                  <a:lnTo>
                    <a:pt y="1337" x="51474"/>
                  </a:lnTo>
                  <a:lnTo>
                    <a:pt y="1337" x="50633"/>
                  </a:lnTo>
                  <a:lnTo>
                    <a:pt y="362" x="50633"/>
                  </a:lnTo>
                  <a:close/>
                  <a:moveTo>
                    <a:pt y="362" x="58511"/>
                  </a:moveTo>
                  <a:lnTo>
                    <a:pt y="1337" x="58511"/>
                  </a:lnTo>
                  <a:lnTo>
                    <a:pt y="1337" x="58211"/>
                  </a:lnTo>
                  <a:lnTo>
                    <a:pt y="1775" x="58211"/>
                  </a:lnTo>
                  <a:lnTo>
                    <a:pt y="1775" x="58511"/>
                  </a:lnTo>
                  <a:lnTo>
                    <a:pt y="3639" x="58511"/>
                  </a:lnTo>
                  <a:cubicBezTo>
                    <a:pt y="4069" x="58511"/>
                    <a:pt y="4365" x="58571"/>
                    <a:pt y="4527" x="58691"/>
                  </a:cubicBezTo>
                  <a:cubicBezTo>
                    <a:pt y="4689" x="58811"/>
                    <a:pt y="4771" x="59028"/>
                    <a:pt y="4771" x="59344"/>
                  </a:cubicBezTo>
                  <a:lnTo>
                    <a:pt y="4771" x="59763"/>
                  </a:lnTo>
                  <a:lnTo>
                    <a:pt y="4299" x="59763"/>
                  </a:lnTo>
                  <a:lnTo>
                    <a:pt y="4299" x="59344"/>
                  </a:lnTo>
                  <a:cubicBezTo>
                    <a:pt y="4299" x="59174"/>
                    <a:pt y="4259" x="59061"/>
                    <a:pt y="4179" x="59005"/>
                  </a:cubicBezTo>
                  <a:cubicBezTo>
                    <a:pt y="4099" x="58950"/>
                    <a:pt y="3919" x="58922"/>
                    <a:pt y="3639" x="58922"/>
                  </a:cubicBezTo>
                  <a:lnTo>
                    <a:pt y="1775" x="58922"/>
                  </a:lnTo>
                  <a:lnTo>
                    <a:pt y="1775" x="59763"/>
                  </a:lnTo>
                  <a:lnTo>
                    <a:pt y="1337" x="59763"/>
                  </a:lnTo>
                  <a:lnTo>
                    <a:pt y="1337" x="58922"/>
                  </a:lnTo>
                  <a:lnTo>
                    <a:pt y="362" x="58922"/>
                  </a:lnTo>
                  <a:close/>
                  <a:moveTo>
                    <a:pt y="362" x="63081"/>
                  </a:moveTo>
                  <a:lnTo>
                    <a:pt y="1337" x="63081"/>
                  </a:lnTo>
                  <a:lnTo>
                    <a:pt y="1337" x="62781"/>
                  </a:lnTo>
                  <a:lnTo>
                    <a:pt y="1775" x="62781"/>
                  </a:lnTo>
                  <a:lnTo>
                    <a:pt y="1775" x="63081"/>
                  </a:lnTo>
                  <a:lnTo>
                    <a:pt y="3639" x="63081"/>
                  </a:lnTo>
                  <a:cubicBezTo>
                    <a:pt y="4069" x="63081"/>
                    <a:pt y="4365" x="63141"/>
                    <a:pt y="4527" x="63261"/>
                  </a:cubicBezTo>
                  <a:cubicBezTo>
                    <a:pt y="4689" x="63381"/>
                    <a:pt y="4771" x="63598"/>
                    <a:pt y="4771" x="63914"/>
                  </a:cubicBezTo>
                  <a:lnTo>
                    <a:pt y="4771" x="64333"/>
                  </a:lnTo>
                  <a:lnTo>
                    <a:pt y="4299" x="64333"/>
                  </a:lnTo>
                  <a:lnTo>
                    <a:pt y="4299" x="63914"/>
                  </a:lnTo>
                  <a:cubicBezTo>
                    <a:pt y="4299" x="63744"/>
                    <a:pt y="4259" x="63631"/>
                    <a:pt y="4179" x="63575"/>
                  </a:cubicBezTo>
                  <a:cubicBezTo>
                    <a:pt y="4099" x="63520"/>
                    <a:pt y="3919" x="63492"/>
                    <a:pt y="3639" x="63492"/>
                  </a:cubicBezTo>
                  <a:lnTo>
                    <a:pt y="1775" x="63492"/>
                  </a:lnTo>
                  <a:lnTo>
                    <a:pt y="1775" x="64333"/>
                  </a:lnTo>
                  <a:lnTo>
                    <a:pt y="1337" x="64333"/>
                  </a:lnTo>
                  <a:lnTo>
                    <a:pt y="1337" x="63492"/>
                  </a:lnTo>
                  <a:lnTo>
                    <a:pt y="362" x="63492"/>
                  </a:lnTo>
                  <a:close/>
                  <a:moveTo>
                    <a:pt y="1254" x="68863"/>
                  </a:moveTo>
                  <a:cubicBezTo>
                    <a:pt y="1254" x="68684"/>
                    <a:pt y="1304" x="68530"/>
                    <a:pt y="1404" x="68399"/>
                  </a:cubicBezTo>
                  <a:cubicBezTo>
                    <a:pt y="1505" x="68269"/>
                    <a:pt y="1660" x="68157"/>
                    <a:pt y="1870" x="68064"/>
                  </a:cubicBezTo>
                  <a:lnTo>
                    <a:pt y="1337" x="68064"/>
                  </a:lnTo>
                  <a:lnTo>
                    <a:pt y="1337" x="67653"/>
                  </a:lnTo>
                  <a:lnTo>
                    <a:pt y="4771" x="67653"/>
                  </a:lnTo>
                  <a:lnTo>
                    <a:pt y="4771" x="68064"/>
                  </a:lnTo>
                  <a:lnTo>
                    <a:pt y="2830" x="68064"/>
                  </a:lnTo>
                  <a:cubicBezTo>
                    <a:pt y="2497" x="68064"/>
                    <a:pt y="2233" x="68125"/>
                    <a:pt y="2037" x="68248"/>
                  </a:cubicBezTo>
                  <a:cubicBezTo>
                    <a:pt y="1842" x="68371"/>
                    <a:pt y="1745" x="68537"/>
                    <a:pt y="1745" x="68746"/>
                  </a:cubicBezTo>
                  <a:cubicBezTo>
                    <a:pt y="1745" x="68922"/>
                    <a:pt y="1824" x="69052"/>
                    <a:pt y="1982" x="69136"/>
                  </a:cubicBezTo>
                  <a:cubicBezTo>
                    <a:pt y="2141" x="69221"/>
                    <a:pt y="2385" x="69263"/>
                    <a:pt y="2717" x="69263"/>
                  </a:cubicBezTo>
                  <a:lnTo>
                    <a:pt y="4771" x="69263"/>
                  </a:lnTo>
                  <a:lnTo>
                    <a:pt y="4771" x="69674"/>
                  </a:lnTo>
                  <a:lnTo>
                    <a:pt y="2830" x="69674"/>
                  </a:lnTo>
                  <a:cubicBezTo>
                    <a:pt y="2495" x="69674"/>
                    <a:pt y="2230" x="69735"/>
                    <a:pt y="2036" x="69858"/>
                  </a:cubicBezTo>
                  <a:cubicBezTo>
                    <a:pt y="1842" x="69981"/>
                    <a:pt y="1745" x="70148"/>
                    <a:pt y="1745" x="70360"/>
                  </a:cubicBezTo>
                  <a:cubicBezTo>
                    <a:pt y="1745" x="70533"/>
                    <a:pt y="1824" x="70662"/>
                    <a:pt y="1984" x="70746"/>
                  </a:cubicBezTo>
                  <a:cubicBezTo>
                    <a:pt y="2143" x="70831"/>
                    <a:pt y="2388" x="70873"/>
                    <a:pt y="2717" x="70873"/>
                  </a:cubicBezTo>
                  <a:lnTo>
                    <a:pt y="4771" x="70873"/>
                  </a:lnTo>
                  <a:lnTo>
                    <a:pt y="4771" x="71283"/>
                  </a:lnTo>
                  <a:lnTo>
                    <a:pt y="2698" x="71283"/>
                  </a:lnTo>
                  <a:cubicBezTo>
                    <a:pt y="2236" x="71283"/>
                    <a:pt y="1880" x="71213"/>
                    <a:pt y="1630" x="71073"/>
                  </a:cubicBezTo>
                  <a:cubicBezTo>
                    <a:pt y="1379" x="70932"/>
                    <a:pt y="1254" x="70732"/>
                    <a:pt y="1254" x="70473"/>
                  </a:cubicBezTo>
                  <a:cubicBezTo>
                    <a:pt y="1254" x="70281"/>
                    <a:pt y="1314" x="70113"/>
                    <a:pt y="1435" x="69971"/>
                  </a:cubicBezTo>
                  <a:cubicBezTo>
                    <a:pt y="1556" x="69829"/>
                    <a:pt y="1743" x="69707"/>
                    <a:pt y="1996" x="69605"/>
                  </a:cubicBezTo>
                  <a:cubicBezTo>
                    <a:pt y="1755" x="69544"/>
                    <a:pt y="1571" x="69451"/>
                    <a:pt y="1444" x="69324"/>
                  </a:cubicBezTo>
                  <a:cubicBezTo>
                    <a:pt y="1318" x="69197"/>
                    <a:pt y="1254" x="69044"/>
                    <a:pt y="1254" x="68863"/>
                  </a:cubicBezTo>
                  <a:close/>
                  <a:moveTo>
                    <a:pt y="1254" x="76096"/>
                  </a:moveTo>
                  <a:cubicBezTo>
                    <a:pt y="1254" x="75923"/>
                    <a:pt y="1305" x="75770"/>
                    <a:pt y="1407" x="75637"/>
                  </a:cubicBezTo>
                  <a:cubicBezTo>
                    <a:pt y="1510" x="75505"/>
                    <a:pt y="1664" x="75390"/>
                    <a:pt y="1870" x="75292"/>
                  </a:cubicBezTo>
                  <a:lnTo>
                    <a:pt y="1337" x="75292"/>
                  </a:lnTo>
                  <a:lnTo>
                    <a:pt y="1337" x="74881"/>
                  </a:lnTo>
                  <a:lnTo>
                    <a:pt y="4771" x="74881"/>
                  </a:lnTo>
                  <a:lnTo>
                    <a:pt y="4771" x="75292"/>
                  </a:lnTo>
                  <a:lnTo>
                    <a:pt y="2830" x="75292"/>
                  </a:lnTo>
                  <a:cubicBezTo>
                    <a:pt y="2495" x="75292"/>
                    <a:pt y="2230" x="75356"/>
                    <a:pt y="2036" x="75483"/>
                  </a:cubicBezTo>
                  <a:cubicBezTo>
                    <a:pt y="1842" x="75610"/>
                    <a:pt y="1745" x="75784"/>
                    <a:pt y="1745" x="76005"/>
                  </a:cubicBezTo>
                  <a:cubicBezTo>
                    <a:pt y="1745" x="76188"/>
                    <a:pt y="1825" x="76326"/>
                    <a:pt y="1987" x="76418"/>
                  </a:cubicBezTo>
                  <a:cubicBezTo>
                    <a:pt y="2148" x="76509"/>
                    <a:pt y="2392" x="76555"/>
                    <a:pt y="2717" x="76555"/>
                  </a:cubicBezTo>
                  <a:lnTo>
                    <a:pt y="4771" x="76555"/>
                  </a:lnTo>
                  <a:lnTo>
                    <a:pt y="4771" x="76964"/>
                  </a:lnTo>
                  <a:lnTo>
                    <a:pt y="2698" x="76964"/>
                  </a:lnTo>
                  <a:cubicBezTo>
                    <a:pt y="2224" x="76964"/>
                    <a:pt y="1865" x="76891"/>
                    <a:pt y="1621" x="76744"/>
                  </a:cubicBezTo>
                  <a:cubicBezTo>
                    <a:pt y="1376" x="76598"/>
                    <a:pt y="1254" x="76381"/>
                    <a:pt y="1254" x="76096"/>
                  </a:cubicBezTo>
                  <a:close/>
                  <a:moveTo>
                    <a:pt y="362" x="77772"/>
                  </a:moveTo>
                  <a:lnTo>
                    <a:pt y="1337" x="77772"/>
                  </a:lnTo>
                  <a:lnTo>
                    <a:pt y="1337" x="77472"/>
                  </a:lnTo>
                  <a:lnTo>
                    <a:pt y="1775" x="77472"/>
                  </a:lnTo>
                  <a:lnTo>
                    <a:pt y="1775" x="77772"/>
                  </a:lnTo>
                  <a:lnTo>
                    <a:pt y="3639" x="77772"/>
                  </a:lnTo>
                  <a:cubicBezTo>
                    <a:pt y="4069" x="77772"/>
                    <a:pt y="4365" x="77832"/>
                    <a:pt y="4527" x="77952"/>
                  </a:cubicBezTo>
                  <a:cubicBezTo>
                    <a:pt y="4689" x="78072"/>
                    <a:pt y="4771" x="78289"/>
                    <a:pt y="4771" x="78605"/>
                  </a:cubicBezTo>
                  <a:lnTo>
                    <a:pt y="4771" x="79024"/>
                  </a:lnTo>
                  <a:lnTo>
                    <a:pt y="4299" x="79024"/>
                  </a:lnTo>
                  <a:lnTo>
                    <a:pt y="4299" x="78605"/>
                  </a:lnTo>
                  <a:cubicBezTo>
                    <a:pt y="4299" x="78435"/>
                    <a:pt y="4259" x="78322"/>
                    <a:pt y="4179" x="78266"/>
                  </a:cubicBezTo>
                  <a:cubicBezTo>
                    <a:pt y="4099" x="78211"/>
                    <a:pt y="3919" x="78183"/>
                    <a:pt y="3639" x="78183"/>
                  </a:cubicBezTo>
                  <a:lnTo>
                    <a:pt y="1775" x="78183"/>
                  </a:lnTo>
                  <a:lnTo>
                    <a:pt y="1775" x="79024"/>
                  </a:lnTo>
                  <a:lnTo>
                    <a:pt y="1337" x="79024"/>
                  </a:lnTo>
                  <a:lnTo>
                    <a:pt y="1337" x="78183"/>
                  </a:lnTo>
                  <a:lnTo>
                    <a:pt y="362" x="78183"/>
                  </a:lnTo>
                  <a:close/>
                  <a:moveTo>
                    <a:pt y="1254" x="100092"/>
                  </a:moveTo>
                  <a:cubicBezTo>
                    <a:pt y="1254" x="99895"/>
                    <a:pt y="1305" x="99728"/>
                    <a:pt y="1406" x="99590"/>
                  </a:cubicBezTo>
                  <a:cubicBezTo>
                    <a:pt y="1507" x="99453"/>
                    <a:pt y="1662" x="99341"/>
                    <a:pt y="1870" x="99255"/>
                  </a:cubicBezTo>
                  <a:lnTo>
                    <a:pt y="1337" x="99255"/>
                  </a:lnTo>
                  <a:lnTo>
                    <a:pt y="1337" x="98844"/>
                  </a:lnTo>
                  <a:lnTo>
                    <a:pt y="4771" x="98844"/>
                  </a:lnTo>
                  <a:lnTo>
                    <a:pt y="4771" x="99255"/>
                  </a:lnTo>
                  <a:lnTo>
                    <a:pt y="2962" x="99255"/>
                  </a:lnTo>
                  <a:cubicBezTo>
                    <a:pt y="2573" x="99255"/>
                    <a:pt y="2276" x="99317"/>
                    <a:pt y="2068" x="99440"/>
                  </a:cubicBezTo>
                  <a:cubicBezTo>
                    <a:pt y="1861" x="99564"/>
                    <a:pt y="1757" x="99741"/>
                    <a:pt y="1757" x="99972"/>
                  </a:cubicBezTo>
                  <a:cubicBezTo>
                    <a:pt y="1757" x="100037"/>
                    <a:pt y="1766" x="100097"/>
                    <a:pt y="1783" x="100151"/>
                  </a:cubicBezTo>
                  <a:cubicBezTo>
                    <a:pt y="1800" x="100205"/>
                    <a:pt y="1827" x="100255"/>
                    <a:pt y="1864" x="100301"/>
                  </a:cubicBezTo>
                  <a:lnTo>
                    <a:pt y="1285" x="100299"/>
                  </a:lnTo>
                  <a:cubicBezTo>
                    <a:pt y="1275" x="100257"/>
                    <a:pt y="1267" x="100219"/>
                    <a:pt y="1262" x="100185"/>
                  </a:cubicBezTo>
                  <a:cubicBezTo>
                    <a:pt y="1257" x="100151"/>
                    <a:pt y="1254" x="100120"/>
                    <a:pt y="1254" x="100092"/>
                  </a:cubicBezTo>
                  <a:close/>
                  <a:moveTo>
                    <a:pt y="1254" x="106206"/>
                  </a:moveTo>
                  <a:cubicBezTo>
                    <a:pt y="1254" x="106009"/>
                    <a:pt y="1305" x="105842"/>
                    <a:pt y="1406" x="105704"/>
                  </a:cubicBezTo>
                  <a:cubicBezTo>
                    <a:pt y="1507" x="105567"/>
                    <a:pt y="1662" x="105455"/>
                    <a:pt y="1870" x="105369"/>
                  </a:cubicBezTo>
                  <a:lnTo>
                    <a:pt y="1337" x="105369"/>
                  </a:lnTo>
                  <a:lnTo>
                    <a:pt y="1337" x="104958"/>
                  </a:lnTo>
                  <a:lnTo>
                    <a:pt y="4771" x="104958"/>
                  </a:lnTo>
                  <a:lnTo>
                    <a:pt y="4771" x="105369"/>
                  </a:lnTo>
                  <a:lnTo>
                    <a:pt y="2962" x="105369"/>
                  </a:lnTo>
                  <a:cubicBezTo>
                    <a:pt y="2573" x="105369"/>
                    <a:pt y="2276" x="105431"/>
                    <a:pt y="2068" x="105554"/>
                  </a:cubicBezTo>
                  <a:cubicBezTo>
                    <a:pt y="1861" x="105678"/>
                    <a:pt y="1757" x="105855"/>
                    <a:pt y="1757" x="106086"/>
                  </a:cubicBezTo>
                  <a:cubicBezTo>
                    <a:pt y="1757" x="106151"/>
                    <a:pt y="1766" x="106211"/>
                    <a:pt y="1783" x="106265"/>
                  </a:cubicBezTo>
                  <a:cubicBezTo>
                    <a:pt y="1800" x="106319"/>
                    <a:pt y="1827" x="106369"/>
                    <a:pt y="1864" x="106415"/>
                  </a:cubicBezTo>
                  <a:lnTo>
                    <a:pt y="1285" x="106413"/>
                  </a:lnTo>
                  <a:cubicBezTo>
                    <a:pt y="1275" x="106371"/>
                    <a:pt y="1267" x="106333"/>
                    <a:pt y="1262" x="106299"/>
                  </a:cubicBezTo>
                  <a:cubicBezTo>
                    <a:pt y="1257" x="106265"/>
                    <a:pt y="1254" x="106234"/>
                    <a:pt y="1254" x="106206"/>
                  </a:cubicBezTo>
                  <a:close/>
                  <a:moveTo>
                    <a:pt y="362" x="112004"/>
                  </a:moveTo>
                  <a:lnTo>
                    <a:pt y="1337" x="112004"/>
                  </a:lnTo>
                  <a:lnTo>
                    <a:pt y="1337" x="111704"/>
                  </a:lnTo>
                  <a:lnTo>
                    <a:pt y="1775" x="111704"/>
                  </a:lnTo>
                  <a:lnTo>
                    <a:pt y="1775" x="112004"/>
                  </a:lnTo>
                  <a:lnTo>
                    <a:pt y="3639" x="112004"/>
                  </a:lnTo>
                  <a:cubicBezTo>
                    <a:pt y="4069" x="112004"/>
                    <a:pt y="4365" x="112064"/>
                    <a:pt y="4527" x="112184"/>
                  </a:cubicBezTo>
                  <a:cubicBezTo>
                    <a:pt y="4689" x="112304"/>
                    <a:pt y="4771" x="112521"/>
                    <a:pt y="4771" x="112837"/>
                  </a:cubicBezTo>
                  <a:lnTo>
                    <a:pt y="4771" x="113256"/>
                  </a:lnTo>
                  <a:lnTo>
                    <a:pt y="4299" x="113256"/>
                  </a:lnTo>
                  <a:lnTo>
                    <a:pt y="4299" x="112837"/>
                  </a:lnTo>
                  <a:cubicBezTo>
                    <a:pt y="4299" x="112667"/>
                    <a:pt y="4259" x="112554"/>
                    <a:pt y="4179" x="112498"/>
                  </a:cubicBezTo>
                  <a:cubicBezTo>
                    <a:pt y="4099" x="112443"/>
                    <a:pt y="3919" x="112415"/>
                    <a:pt y="3639" x="112415"/>
                  </a:cubicBezTo>
                  <a:lnTo>
                    <a:pt y="1775" x="112415"/>
                  </a:lnTo>
                  <a:lnTo>
                    <a:pt y="1775" x="113256"/>
                  </a:lnTo>
                  <a:lnTo>
                    <a:pt y="1337" x="113256"/>
                  </a:lnTo>
                  <a:lnTo>
                    <a:pt y="1337" x="112415"/>
                  </a:lnTo>
                  <a:lnTo>
                    <a:pt y="362" x="112415"/>
                  </a:lnTo>
                  <a:close/>
                  <a:moveTo>
                    <a:pt y="1254" x="115026"/>
                  </a:moveTo>
                  <a:cubicBezTo>
                    <a:pt y="1254" x="114829"/>
                    <a:pt y="1305" x="114662"/>
                    <a:pt y="1406" x="114524"/>
                  </a:cubicBezTo>
                  <a:cubicBezTo>
                    <a:pt y="1507" x="114387"/>
                    <a:pt y="1662" x="114275"/>
                    <a:pt y="1870" x="114189"/>
                  </a:cubicBezTo>
                  <a:lnTo>
                    <a:pt y="1337" x="114189"/>
                  </a:lnTo>
                  <a:lnTo>
                    <a:pt y="1337" x="113778"/>
                  </a:lnTo>
                  <a:lnTo>
                    <a:pt y="4771" x="113778"/>
                  </a:lnTo>
                  <a:lnTo>
                    <a:pt y="4771" x="114189"/>
                  </a:lnTo>
                  <a:lnTo>
                    <a:pt y="2962" x="114189"/>
                  </a:lnTo>
                  <a:cubicBezTo>
                    <a:pt y="2573" x="114189"/>
                    <a:pt y="2276" x="114251"/>
                    <a:pt y="2068" x="114374"/>
                  </a:cubicBezTo>
                  <a:cubicBezTo>
                    <a:pt y="1861" x="114498"/>
                    <a:pt y="1757" x="114675"/>
                    <a:pt y="1757" x="114906"/>
                  </a:cubicBezTo>
                  <a:cubicBezTo>
                    <a:pt y="1757" x="114971"/>
                    <a:pt y="1766" x="115031"/>
                    <a:pt y="1783" x="115085"/>
                  </a:cubicBezTo>
                  <a:cubicBezTo>
                    <a:pt y="1800" x="115139"/>
                    <a:pt y="1827" x="115189"/>
                    <a:pt y="1864" x="115235"/>
                  </a:cubicBezTo>
                  <a:lnTo>
                    <a:pt y="1285" x="115233"/>
                  </a:lnTo>
                  <a:cubicBezTo>
                    <a:pt y="1275" x="115191"/>
                    <a:pt y="1267" x="115153"/>
                    <a:pt y="1262" x="115119"/>
                  </a:cubicBezTo>
                  <a:cubicBezTo>
                    <a:pt y="1257" x="115085"/>
                    <a:pt y="1254" x="115054"/>
                    <a:pt y="1254" x="115026"/>
                  </a:cubicBezTo>
                  <a:close/>
                  <a:moveTo>
                    <a:pt y="1337" x="115664"/>
                  </a:moveTo>
                  <a:lnTo>
                    <a:pt y="4771" x="115664"/>
                  </a:lnTo>
                  <a:lnTo>
                    <a:pt y="4771" x="116072"/>
                  </a:lnTo>
                  <a:lnTo>
                    <a:pt y="1337" x="116072"/>
                  </a:lnTo>
                  <a:close/>
                  <a:moveTo>
                    <a:pt y="362" x="119421"/>
                  </a:moveTo>
                  <a:lnTo>
                    <a:pt y="1337" x="119421"/>
                  </a:lnTo>
                  <a:lnTo>
                    <a:pt y="1337" x="119121"/>
                  </a:lnTo>
                  <a:lnTo>
                    <a:pt y="1775" x="119121"/>
                  </a:lnTo>
                  <a:lnTo>
                    <a:pt y="1775" x="119421"/>
                  </a:lnTo>
                  <a:lnTo>
                    <a:pt y="3639" x="119421"/>
                  </a:lnTo>
                  <a:cubicBezTo>
                    <a:pt y="4069" x="119421"/>
                    <a:pt y="4365" x="119481"/>
                    <a:pt y="4527" x="119601"/>
                  </a:cubicBezTo>
                  <a:cubicBezTo>
                    <a:pt y="4689" x="119721"/>
                    <a:pt y="4771" x="119938"/>
                    <a:pt y="4771" x="120254"/>
                  </a:cubicBezTo>
                  <a:lnTo>
                    <a:pt y="4771" x="120673"/>
                  </a:lnTo>
                  <a:lnTo>
                    <a:pt y="4299" x="120673"/>
                  </a:lnTo>
                  <a:lnTo>
                    <a:pt y="4299" x="120254"/>
                  </a:lnTo>
                  <a:cubicBezTo>
                    <a:pt y="4299" x="120084"/>
                    <a:pt y="4259" x="119971"/>
                    <a:pt y="4179" x="119915"/>
                  </a:cubicBezTo>
                  <a:cubicBezTo>
                    <a:pt y="4099" x="119860"/>
                    <a:pt y="3919" x="119832"/>
                    <a:pt y="3639" x="119832"/>
                  </a:cubicBezTo>
                  <a:lnTo>
                    <a:pt y="1775" x="119832"/>
                  </a:lnTo>
                  <a:lnTo>
                    <a:pt y="1775" x="120673"/>
                  </a:lnTo>
                  <a:lnTo>
                    <a:pt y="1337" x="120673"/>
                  </a:lnTo>
                  <a:lnTo>
                    <a:pt y="1337" x="119832"/>
                  </a:lnTo>
                  <a:lnTo>
                    <a:pt y="362" x="119832"/>
                  </a:lnTo>
                  <a:close/>
                  <a:moveTo>
                    <a:pt y="1337" x="121211"/>
                  </a:moveTo>
                  <a:lnTo>
                    <a:pt y="4771" x="121211"/>
                  </a:lnTo>
                  <a:lnTo>
                    <a:pt y="4771" x="121619"/>
                  </a:lnTo>
                  <a:lnTo>
                    <a:pt y="1337" x="121619"/>
                  </a:lnTo>
                  <a:close/>
                  <a:moveTo>
                    <a:pt y="1254" x="126456"/>
                  </a:moveTo>
                  <a:cubicBezTo>
                    <a:pt y="1254" x="126283"/>
                    <a:pt y="1305" x="126130"/>
                    <a:pt y="1407" x="125997"/>
                  </a:cubicBezTo>
                  <a:cubicBezTo>
                    <a:pt y="1510" x="125865"/>
                    <a:pt y="1664" x="125750"/>
                    <a:pt y="1870" x="125652"/>
                  </a:cubicBezTo>
                  <a:lnTo>
                    <a:pt y="1337" x="125652"/>
                  </a:lnTo>
                  <a:lnTo>
                    <a:pt y="1337" x="125241"/>
                  </a:lnTo>
                  <a:lnTo>
                    <a:pt y="4771" x="125241"/>
                  </a:lnTo>
                  <a:lnTo>
                    <a:pt y="4771" x="125652"/>
                  </a:lnTo>
                  <a:lnTo>
                    <a:pt y="2830" x="125652"/>
                  </a:lnTo>
                  <a:cubicBezTo>
                    <a:pt y="2495" x="125652"/>
                    <a:pt y="2230" x="125716"/>
                    <a:pt y="2036" x="125843"/>
                  </a:cubicBezTo>
                  <a:cubicBezTo>
                    <a:pt y="1842" x="125970"/>
                    <a:pt y="1745" x="126144"/>
                    <a:pt y="1745" x="126365"/>
                  </a:cubicBezTo>
                  <a:cubicBezTo>
                    <a:pt y="1745" x="126548"/>
                    <a:pt y="1825" x="126686"/>
                    <a:pt y="1987" x="126778"/>
                  </a:cubicBezTo>
                  <a:cubicBezTo>
                    <a:pt y="2148" x="126869"/>
                    <a:pt y="2392" x="126915"/>
                    <a:pt y="2717" x="126915"/>
                  </a:cubicBezTo>
                  <a:lnTo>
                    <a:pt y="4771" x="126915"/>
                  </a:lnTo>
                  <a:lnTo>
                    <a:pt y="4771" x="127324"/>
                  </a:lnTo>
                  <a:lnTo>
                    <a:pt y="2698" x="127324"/>
                  </a:lnTo>
                  <a:cubicBezTo>
                    <a:pt y="2224" x="127324"/>
                    <a:pt y="1865" x="127251"/>
                    <a:pt y="1621" x="127104"/>
                  </a:cubicBezTo>
                  <a:cubicBezTo>
                    <a:pt y="1376" x="126958"/>
                    <a:pt y="1254" x="126741"/>
                    <a:pt y="1254" x="126456"/>
                  </a:cubicBezTo>
                  <a:close/>
                  <a:moveTo>
                    <a:pt y="111" x="1163"/>
                  </a:moveTo>
                  <a:cubicBezTo>
                    <a:pt y="111" x="801"/>
                    <a:pt y="227" x="516"/>
                    <a:pt y="460" x="310"/>
                  </a:cubicBezTo>
                  <a:cubicBezTo>
                    <a:pt y="693" x="103"/>
                    <a:pt y="1012" x="0"/>
                    <a:pt y="1417" x="0"/>
                  </a:cubicBezTo>
                  <a:cubicBezTo>
                    <a:pt y="1766" x="0"/>
                    <a:pt y="2039" x="75"/>
                    <a:pt y="2235" x="224"/>
                  </a:cubicBezTo>
                  <a:cubicBezTo>
                    <a:pt y="2431" x="374"/>
                    <a:pt y="2576" x="616"/>
                    <a:pt y="2668" x="950"/>
                  </a:cubicBezTo>
                  <a:lnTo>
                    <a:pt y="2741" x="1223"/>
                  </a:lnTo>
                  <a:cubicBezTo>
                    <a:pt y="2804" x="1451"/>
                    <a:pt y="2900" x="1615"/>
                    <a:pt y="3026" x="1715"/>
                  </a:cubicBezTo>
                  <a:cubicBezTo>
                    <a:pt y="3153" x="1815"/>
                    <a:pt y="3329" x="1865"/>
                    <a:pt y="3554" x="1865"/>
                  </a:cubicBezTo>
                  <a:cubicBezTo>
                    <a:pt y="3811" x="1865"/>
                    <a:pt y="4009" x="1796"/>
                    <a:pt y="4148" x="1656"/>
                  </a:cubicBezTo>
                  <a:cubicBezTo>
                    <a:pt y="4287" x="1517"/>
                    <a:pt y="4357" x="1320"/>
                    <a:pt y="4357" x="1064"/>
                  </a:cubicBezTo>
                  <a:cubicBezTo>
                    <a:pt y="4357" x="895"/>
                    <a:pt y="4321" x="723"/>
                    <a:pt y="4250" x="548"/>
                  </a:cubicBezTo>
                  <a:cubicBezTo>
                    <a:pt y="4178" x="374"/>
                    <a:pt y="4072" x="195"/>
                    <a:pt y="3931" x="13"/>
                  </a:cubicBezTo>
                  <a:lnTo>
                    <a:pt y="4568" x="13"/>
                  </a:lnTo>
                  <a:cubicBezTo>
                    <a:pt y="4664" x="203"/>
                    <a:pt y="4737" x="386"/>
                    <a:pt y="4786" x="563"/>
                  </a:cubicBezTo>
                  <a:cubicBezTo>
                    <a:pt y="4835" x="740"/>
                    <a:pt y="4860" x="907"/>
                    <a:pt y="4860" x="1064"/>
                  </a:cubicBezTo>
                  <a:cubicBezTo>
                    <a:pt y="4860" x="1479"/>
                    <a:pt y="4745" x="1795"/>
                    <a:pt y="4516" x="2011"/>
                  </a:cubicBezTo>
                  <a:cubicBezTo>
                    <a:pt y="4287" x="2226"/>
                    <a:pt y="3951" x="2334"/>
                    <a:pt y="3508" x="2334"/>
                  </a:cubicBezTo>
                  <a:cubicBezTo>
                    <a:pt y="3136" x="2334"/>
                    <a:pt y="2839" x="2254"/>
                    <a:pt y="2617" x="2095"/>
                  </a:cubicBezTo>
                  <a:cubicBezTo>
                    <a:pt y="2395" x="1936"/>
                    <a:pt y="2240" x="1689"/>
                    <a:pt y="2152" x="1354"/>
                  </a:cubicBezTo>
                  <a:lnTo>
                    <a:pt y="2076" x="1084"/>
                  </a:lnTo>
                  <a:cubicBezTo>
                    <a:pt y="2012" x="838"/>
                    <a:pt y="1929" x="671"/>
                    <a:pt y="1826" x="583"/>
                  </a:cubicBezTo>
                  <a:cubicBezTo>
                    <a:pt y="1723" x="495"/>
                    <a:pt y="1570" x="451"/>
                    <a:pt y="1368" x="451"/>
                  </a:cubicBezTo>
                  <a:cubicBezTo>
                    <a:pt y="1126" x="451"/>
                    <a:pt y="940" x="517"/>
                    <a:pt y="810" x="649"/>
                  </a:cubicBezTo>
                  <a:cubicBezTo>
                    <a:pt y="679" x="782"/>
                    <a:pt y="613" x="970"/>
                    <a:pt y="613" x="1215"/>
                  </a:cubicBezTo>
                  <a:cubicBezTo>
                    <a:pt y="613" x="1355"/>
                    <a:pt y="641" x="1501"/>
                    <a:pt y="696" x="1652"/>
                  </a:cubicBezTo>
                  <a:cubicBezTo>
                    <a:pt y="751" x="1803"/>
                    <a:pt y="835" x="1964"/>
                    <a:pt y="948" x="2134"/>
                  </a:cubicBezTo>
                  <a:lnTo>
                    <a:pt y="344" x="2134"/>
                  </a:lnTo>
                  <a:cubicBezTo>
                    <a:pt y="266" x="1965"/>
                    <a:pt y="208" x="1800"/>
                    <a:pt y="169" x="1639"/>
                  </a:cubicBezTo>
                  <a:cubicBezTo>
                    <a:pt y="130" x="1477"/>
                    <a:pt y="111" x="1319"/>
                    <a:pt y="111" x="1163"/>
                  </a:cubicBezTo>
                  <a:close/>
                  <a:moveTo>
                    <a:pt y="1254" x="4057"/>
                  </a:moveTo>
                  <a:cubicBezTo>
                    <a:pt y="1254" x="3684"/>
                    <a:pt y="1419" x="3388"/>
                    <a:pt y="1749" x="3168"/>
                  </a:cubicBezTo>
                  <a:cubicBezTo>
                    <a:pt y="2079" x="2948"/>
                    <a:pt y="2525" x="2838"/>
                    <a:pt y="3088" x="2838"/>
                  </a:cubicBezTo>
                  <a:cubicBezTo>
                    <a:pt y="3631" x="2838"/>
                    <a:pt y="4063" x="2954"/>
                    <a:pt y="4381" x="3186"/>
                  </a:cubicBezTo>
                  <a:cubicBezTo>
                    <a:pt y="4700" x="3417"/>
                    <a:pt y="4860" x="3731"/>
                    <a:pt y="4860" x="4128"/>
                  </a:cubicBezTo>
                  <a:cubicBezTo>
                    <a:pt y="4860" x="4287"/>
                    <a:pt y="4837" x="4443"/>
                    <a:pt y="4792" x="4597"/>
                  </a:cubicBezTo>
                  <a:cubicBezTo>
                    <a:pt y="4747" x="4751"/>
                    <a:pt y="4682" x="4901"/>
                    <a:pt y="4596" x="5047"/>
                  </a:cubicBezTo>
                  <a:lnTo>
                    <a:pt y="4063" x="5047"/>
                  </a:lnTo>
                  <a:cubicBezTo>
                    <a:pt y="4169" x="4902"/>
                    <a:pt y="4249" x="4756"/>
                    <a:pt y="4302" x="4609"/>
                  </a:cubicBezTo>
                  <a:cubicBezTo>
                    <a:pt y="4355" x="4462"/>
                    <a:pt y="4381" x="4309"/>
                    <a:pt y="4381" x="4153"/>
                  </a:cubicBezTo>
                  <a:cubicBezTo>
                    <a:pt y="4381" x="3882"/>
                    <a:pt y="4280" x="3670"/>
                    <a:pt y="4076" x="3519"/>
                  </a:cubicBezTo>
                  <a:cubicBezTo>
                    <a:pt y="3873" x="3367"/>
                    <a:pt y="3577" x="3282"/>
                    <a:pt y="3189" x="3264"/>
                  </a:cubicBezTo>
                  <a:lnTo>
                    <a:pt y="3189" x="5143"/>
                  </a:lnTo>
                  <a:lnTo>
                    <a:pt y="2913" x="5143"/>
                  </a:lnTo>
                  <a:cubicBezTo>
                    <a:pt y="2402" x="5143"/>
                    <a:pt y="1998" x="5046"/>
                    <a:pt y="1700" x="4851"/>
                  </a:cubicBezTo>
                  <a:cubicBezTo>
                    <a:pt y="1403" x="4656"/>
                    <a:pt y="1254" x="4392"/>
                    <a:pt y="1254" x="4057"/>
                  </a:cubicBezTo>
                  <a:close/>
                  <a:moveTo>
                    <a:pt y="1254" x="6686"/>
                  </a:moveTo>
                  <a:cubicBezTo>
                    <a:pt y="1254" x="6553"/>
                    <a:pt y="1274" x="6416"/>
                    <a:pt y="1314" x="6276"/>
                  </a:cubicBezTo>
                  <a:cubicBezTo>
                    <a:pt y="1354" x="6135"/>
                    <a:pt y="1414" x="5990"/>
                    <a:pt y="1493" x="5840"/>
                  </a:cubicBezTo>
                  <a:lnTo>
                    <a:pt y="2014" x="5840"/>
                  </a:lnTo>
                  <a:cubicBezTo>
                    <a:pt y="1920" x="5965"/>
                    <a:pt y="1850" x="6094"/>
                    <a:pt y="1803" x="6229"/>
                  </a:cubicBezTo>
                  <a:cubicBezTo>
                    <a:pt y="1756" x="6364"/>
                    <a:pt y="1732" x="6502"/>
                    <a:pt y="1732" x="6644"/>
                  </a:cubicBezTo>
                  <a:cubicBezTo>
                    <a:pt y="1732" x="6868"/>
                    <a:pt y="1803" x="7041"/>
                    <a:pt y="1946" x="7165"/>
                  </a:cubicBezTo>
                  <a:cubicBezTo>
                    <a:pt y="2088" x="7288"/>
                    <a:pt y="2288" x="7350"/>
                    <a:pt y="2548" x="7350"/>
                  </a:cubicBezTo>
                  <a:lnTo>
                    <a:pt y="2603" x="7350"/>
                  </a:lnTo>
                  <a:lnTo>
                    <a:pt y="2603" x="6777"/>
                  </a:lnTo>
                  <a:cubicBezTo>
                    <a:pt y="2603" x="6406"/>
                    <a:pt y="2701" x="6126"/>
                    <a:pt y="2897" x="5939"/>
                  </a:cubicBezTo>
                  <a:cubicBezTo>
                    <a:pt y="3094" x="5752"/>
                    <a:pt y="3385" x="5658"/>
                    <a:pt y="3771" x="5658"/>
                  </a:cubicBezTo>
                  <a:cubicBezTo>
                    <a:pt y="4102" x="5658"/>
                    <a:pt y="4367" x="5733"/>
                    <a:pt y="4564" x="5884"/>
                  </a:cubicBezTo>
                  <a:cubicBezTo>
                    <a:pt y="4761" x="6034"/>
                    <a:pt y="4860" x="6236"/>
                    <a:pt y="4860" x="6491"/>
                  </a:cubicBezTo>
                  <a:cubicBezTo>
                    <a:pt y="4860" x="6692"/>
                    <a:pt y="4810" x="6863"/>
                    <a:pt y="4711" x="7002"/>
                  </a:cubicBezTo>
                  <a:cubicBezTo>
                    <a:pt y="4612" x="7141"/>
                    <a:pt y="4458" x="7257"/>
                    <a:pt y="4250" x="7350"/>
                  </a:cubicBezTo>
                  <a:lnTo>
                    <a:pt y="4771" x="7350"/>
                  </a:lnTo>
                  <a:lnTo>
                    <a:pt y="4771" x="7759"/>
                  </a:lnTo>
                  <a:lnTo>
                    <a:pt y="2812" x="7759"/>
                  </a:lnTo>
                  <a:cubicBezTo>
                    <a:pt y="2288" x="7759"/>
                    <a:pt y="1898" x="7670"/>
                    <a:pt y="1640" x="7492"/>
                  </a:cubicBezTo>
                  <a:cubicBezTo>
                    <a:pt y="1383" x="7315"/>
                    <a:pt y="1254" x="7046"/>
                    <a:pt y="1254" x="6686"/>
                  </a:cubicBezTo>
                  <a:close/>
                  <a:moveTo>
                    <a:pt y="1254" x="11543"/>
                  </a:moveTo>
                  <a:cubicBezTo>
                    <a:pt y="1254" x="11155"/>
                    <a:pt y="1415" x="10850"/>
                    <a:pt y="1735" x="10627"/>
                  </a:cubicBezTo>
                  <a:cubicBezTo>
                    <a:pt y="2056" x="10405"/>
                    <a:pt y="2497" x="10293"/>
                    <a:pt y="3057" x="10293"/>
                  </a:cubicBezTo>
                  <a:cubicBezTo>
                    <a:pt y="3609" x="10293"/>
                    <a:pt y="4047" x="10403"/>
                    <a:pt y="4372" x="10624"/>
                  </a:cubicBezTo>
                  <a:cubicBezTo>
                    <a:pt y="4697" x="10845"/>
                    <a:pt y="4860" x="11142"/>
                    <a:pt y="4860" x="11517"/>
                  </a:cubicBezTo>
                  <a:cubicBezTo>
                    <a:pt y="4860" x="11654"/>
                    <a:pt y="4841" x="11784"/>
                    <a:pt y="4804" x="11906"/>
                  </a:cubicBezTo>
                  <a:cubicBezTo>
                    <a:pt y="4768" x="12028"/>
                    <a:pt y="4712" x="12146"/>
                    <a:pt y="4639" x="12260"/>
                  </a:cubicBezTo>
                  <a:lnTo>
                    <a:pt y="4118" x="12260"/>
                  </a:lnTo>
                  <a:cubicBezTo>
                    <a:pt y="4206" x="12145"/>
                    <a:pt y="4272" x="12029"/>
                    <a:pt y="4315" x="11913"/>
                  </a:cubicBezTo>
                  <a:cubicBezTo>
                    <a:pt y="4359" x="11797"/>
                    <a:pt y="4381" x="11679"/>
                    <a:pt y="4381" x="11561"/>
                  </a:cubicBezTo>
                  <a:cubicBezTo>
                    <a:pt y="4381" x="11296"/>
                    <a:pt y="4265" x="11090"/>
                    <a:pt y="4033" x="10944"/>
                  </a:cubicBezTo>
                  <a:cubicBezTo>
                    <a:pt y="3801" x="10797"/>
                    <a:pt y="3476" x="10724"/>
                    <a:pt y="3057" x="10724"/>
                  </a:cubicBezTo>
                  <a:cubicBezTo>
                    <a:pt y="2638" x="10724"/>
                    <a:pt y="2312" x="10797"/>
                    <a:pt y="2080" x="10944"/>
                  </a:cubicBezTo>
                  <a:cubicBezTo>
                    <a:pt y="1848" x="11090"/>
                    <a:pt y="1732" x="11296"/>
                    <a:pt y="1732" x="11561"/>
                  </a:cubicBezTo>
                  <a:cubicBezTo>
                    <a:pt y="1732" x="11679"/>
                    <a:pt y="1754" x="11797"/>
                    <a:pt y="1798" x="11913"/>
                  </a:cubicBezTo>
                  <a:cubicBezTo>
                    <a:pt y="1842" x="12029"/>
                    <a:pt y="1908" x="12145"/>
                    <a:pt y="1996" x="12260"/>
                  </a:cubicBezTo>
                  <a:lnTo>
                    <a:pt y="1469" x="12260"/>
                  </a:lnTo>
                  <a:cubicBezTo>
                    <a:pt y="1397" x="12148"/>
                    <a:pt y="1344" x="12032"/>
                    <a:pt y="1308" x="11912"/>
                  </a:cubicBezTo>
                  <a:cubicBezTo>
                    <a:pt y="1272" x="11792"/>
                    <a:pt y="1254" x="11669"/>
                    <a:pt y="1254" x="11543"/>
                  </a:cubicBezTo>
                  <a:close/>
                  <a:moveTo>
                    <a:pt y="0" x="17283"/>
                  </a:moveTo>
                  <a:lnTo>
                    <a:pt y="4771" x="17283"/>
                  </a:lnTo>
                  <a:lnTo>
                    <a:pt y="4771" x="17694"/>
                  </a:lnTo>
                  <a:lnTo>
                    <a:pt y="4256" x="17694"/>
                  </a:lnTo>
                  <a:cubicBezTo>
                    <a:pt y="4460" x="17780"/>
                    <a:pt y="4612" x="17888"/>
                    <a:pt y="4711" x="18019"/>
                  </a:cubicBezTo>
                  <a:cubicBezTo>
                    <a:pt y="4810" x="18150"/>
                    <a:pt y="4860" x="18307"/>
                    <a:pt y="4860" x="18489"/>
                  </a:cubicBezTo>
                  <a:cubicBezTo>
                    <a:pt y="4860" x="18791"/>
                    <a:pt y="4694" x="19036"/>
                    <a:pt y="4363" x="19225"/>
                  </a:cubicBezTo>
                  <a:cubicBezTo>
                    <a:pt y="4032" x="19414"/>
                    <a:pt y="3596" x="19508"/>
                    <a:pt y="3057" x="19508"/>
                  </a:cubicBezTo>
                  <a:cubicBezTo>
                    <a:pt y="2517" x="19508"/>
                    <a:pt y="2082" x="19414"/>
                    <a:pt y="1751" x="19225"/>
                  </a:cubicBezTo>
                  <a:cubicBezTo>
                    <a:pt y="1420" x="19036"/>
                    <a:pt y="1254" x="18791"/>
                    <a:pt y="1254" x="18489"/>
                  </a:cubicBezTo>
                  <a:cubicBezTo>
                    <a:pt y="1254" x="18307"/>
                    <a:pt y="1304" x="18150"/>
                    <a:pt y="1403" x="18019"/>
                  </a:cubicBezTo>
                  <a:cubicBezTo>
                    <a:pt y="1502" x="17888"/>
                    <a:pt y="1654" x="17780"/>
                    <a:pt y="1858" x="17694"/>
                  </a:cubicBezTo>
                  <a:lnTo>
                    <a:pt y="0" x="17694"/>
                  </a:lnTo>
                  <a:close/>
                  <a:moveTo>
                    <a:pt y="1254" x="21227"/>
                  </a:moveTo>
                  <a:cubicBezTo>
                    <a:pt y="1254" x="20854"/>
                    <a:pt y="1419" x="20558"/>
                    <a:pt y="1749" x="20338"/>
                  </a:cubicBezTo>
                  <a:cubicBezTo>
                    <a:pt y="2079" x="20118"/>
                    <a:pt y="2525" x="20008"/>
                    <a:pt y="3088" x="20008"/>
                  </a:cubicBezTo>
                  <a:cubicBezTo>
                    <a:pt y="3631" x="20008"/>
                    <a:pt y="4063" x="20124"/>
                    <a:pt y="4381" x="20356"/>
                  </a:cubicBezTo>
                  <a:cubicBezTo>
                    <a:pt y="4700" x="20587"/>
                    <a:pt y="4860" x="20901"/>
                    <a:pt y="4860" x="21298"/>
                  </a:cubicBezTo>
                  <a:cubicBezTo>
                    <a:pt y="4860" x="21457"/>
                    <a:pt y="4837" x="21613"/>
                    <a:pt y="4792" x="21767"/>
                  </a:cubicBezTo>
                  <a:cubicBezTo>
                    <a:pt y="4747" x="21921"/>
                    <a:pt y="4682" x="22071"/>
                    <a:pt y="4596" x="22217"/>
                  </a:cubicBezTo>
                  <a:lnTo>
                    <a:pt y="4063" x="22217"/>
                  </a:lnTo>
                  <a:cubicBezTo>
                    <a:pt y="4169" x="22072"/>
                    <a:pt y="4249" x="21926"/>
                    <a:pt y="4302" x="21779"/>
                  </a:cubicBezTo>
                  <a:cubicBezTo>
                    <a:pt y="4355" x="21632"/>
                    <a:pt y="4381" x="21480"/>
                    <a:pt y="4381" x="21323"/>
                  </a:cubicBezTo>
                  <a:cubicBezTo>
                    <a:pt y="4381" x="21052"/>
                    <a:pt y="4280" x="20840"/>
                    <a:pt y="4076" x="20689"/>
                  </a:cubicBezTo>
                  <a:cubicBezTo>
                    <a:pt y="3873" x="20537"/>
                    <a:pt y="3577" x="20452"/>
                    <a:pt y="3189" x="20434"/>
                  </a:cubicBezTo>
                  <a:lnTo>
                    <a:pt y="3189" x="22313"/>
                  </a:lnTo>
                  <a:lnTo>
                    <a:pt y="2913" x="22313"/>
                  </a:lnTo>
                  <a:cubicBezTo>
                    <a:pt y="2402" x="22313"/>
                    <a:pt y="1998" x="22216"/>
                    <a:pt y="1700" x="22021"/>
                  </a:cubicBezTo>
                  <a:cubicBezTo>
                    <a:pt y="1403" x="21826"/>
                    <a:pt y="1254" x="21562"/>
                    <a:pt y="1254" x="21227"/>
                  </a:cubicBezTo>
                  <a:close/>
                  <a:moveTo>
                    <a:pt y="0" x="31648"/>
                  </a:moveTo>
                  <a:lnTo>
                    <a:pt y="1858" x="31648"/>
                  </a:lnTo>
                  <a:cubicBezTo>
                    <a:pt y="1654" x="31562"/>
                    <a:pt y="1502" x="31454"/>
                    <a:pt y="1403" x="31323"/>
                  </a:cubicBezTo>
                  <a:cubicBezTo>
                    <a:pt y="1304" x="31192"/>
                    <a:pt y="1254" x="31035"/>
                    <a:pt y="1254" x="30851"/>
                  </a:cubicBezTo>
                  <a:cubicBezTo>
                    <a:pt y="1254" x="30551"/>
                    <a:pt y="1420" x="30306"/>
                    <a:pt y="1751" x="30117"/>
                  </a:cubicBezTo>
                  <a:cubicBezTo>
                    <a:pt y="2082" x="29929"/>
                    <a:pt y="2517" x="29834"/>
                    <a:pt y="3057" x="29834"/>
                  </a:cubicBezTo>
                  <a:cubicBezTo>
                    <a:pt y="3596" x="29834"/>
                    <a:pt y="4032" x="29929"/>
                    <a:pt y="4363" x="30117"/>
                  </a:cubicBezTo>
                  <a:cubicBezTo>
                    <a:pt y="4694" x="30306"/>
                    <a:pt y="4860" x="30551"/>
                    <a:pt y="4860" x="30851"/>
                  </a:cubicBezTo>
                  <a:cubicBezTo>
                    <a:pt y="4860" x="31035"/>
                    <a:pt y="4810" x="31192"/>
                    <a:pt y="4711" x="31323"/>
                  </a:cubicBezTo>
                  <a:cubicBezTo>
                    <a:pt y="4612" x="31454"/>
                    <a:pt y="4460" x="31562"/>
                    <a:pt y="4256" x="31648"/>
                  </a:cubicBezTo>
                  <a:lnTo>
                    <a:pt y="4771" x="31648"/>
                  </a:lnTo>
                  <a:lnTo>
                    <a:pt y="4771" x="32057"/>
                  </a:lnTo>
                  <a:lnTo>
                    <a:pt y="0" x="32057"/>
                  </a:lnTo>
                  <a:close/>
                  <a:moveTo>
                    <a:pt y="1254" x="35417"/>
                  </a:moveTo>
                  <a:cubicBezTo>
                    <a:pt y="1254" x="35029"/>
                    <a:pt y="1415" x="34724"/>
                    <a:pt y="1735" x="34501"/>
                  </a:cubicBezTo>
                  <a:cubicBezTo>
                    <a:pt y="2056" x="34279"/>
                    <a:pt y="2497" x="34167"/>
                    <a:pt y="3057" x="34167"/>
                  </a:cubicBezTo>
                  <a:cubicBezTo>
                    <a:pt y="3609" x="34167"/>
                    <a:pt y="4047" x="34277"/>
                    <a:pt y="4372" x="34498"/>
                  </a:cubicBezTo>
                  <a:cubicBezTo>
                    <a:pt y="4697" x="34719"/>
                    <a:pt y="4860" x="35016"/>
                    <a:pt y="4860" x="35391"/>
                  </a:cubicBezTo>
                  <a:cubicBezTo>
                    <a:pt y="4860" x="35528"/>
                    <a:pt y="4841" x="35658"/>
                    <a:pt y="4804" x="35780"/>
                  </a:cubicBezTo>
                  <a:cubicBezTo>
                    <a:pt y="4768" x="35902"/>
                    <a:pt y="4712" x="36020"/>
                    <a:pt y="4639" x="36134"/>
                  </a:cubicBezTo>
                  <a:lnTo>
                    <a:pt y="4118" x="36134"/>
                  </a:lnTo>
                  <a:cubicBezTo>
                    <a:pt y="4206" x="36019"/>
                    <a:pt y="4272" x="35903"/>
                    <a:pt y="4315" x="35787"/>
                  </a:cubicBezTo>
                  <a:cubicBezTo>
                    <a:pt y="4359" x="35671"/>
                    <a:pt y="4381" x="35553"/>
                    <a:pt y="4381" x="35435"/>
                  </a:cubicBezTo>
                  <a:cubicBezTo>
                    <a:pt y="4381" x="35170"/>
                    <a:pt y="4265" x="34964"/>
                    <a:pt y="4033" x="34818"/>
                  </a:cubicBezTo>
                  <a:cubicBezTo>
                    <a:pt y="3801" x="34671"/>
                    <a:pt y="3476" x="34598"/>
                    <a:pt y="3057" x="34598"/>
                  </a:cubicBezTo>
                  <a:cubicBezTo>
                    <a:pt y="2638" x="34598"/>
                    <a:pt y="2312" x="34671"/>
                    <a:pt y="2080" x="34818"/>
                  </a:cubicBezTo>
                  <a:cubicBezTo>
                    <a:pt y="1848" x="34964"/>
                    <a:pt y="1732" x="35170"/>
                    <a:pt y="1732" x="35435"/>
                  </a:cubicBezTo>
                  <a:cubicBezTo>
                    <a:pt y="1732" x="35553"/>
                    <a:pt y="1754" x="35671"/>
                    <a:pt y="1798" x="35787"/>
                  </a:cubicBezTo>
                  <a:cubicBezTo>
                    <a:pt y="1842" x="35903"/>
                    <a:pt y="1908" x="36019"/>
                    <a:pt y="1996" x="36134"/>
                  </a:cubicBezTo>
                  <a:lnTo>
                    <a:pt y="1469" x="36134"/>
                  </a:lnTo>
                  <a:cubicBezTo>
                    <a:pt y="1397" x="36022"/>
                    <a:pt y="1344" x="35906"/>
                    <a:pt y="1308" x="35786"/>
                  </a:cubicBezTo>
                  <a:cubicBezTo>
                    <a:pt y="1272" x="35666"/>
                    <a:pt y="1254" x="35543"/>
                    <a:pt y="1254" x="35417"/>
                  </a:cubicBezTo>
                  <a:close/>
                  <a:moveTo>
                    <a:pt y="1254" x="37886"/>
                  </a:moveTo>
                  <a:cubicBezTo>
                    <a:pt y="1254" x="37513"/>
                    <a:pt y="1419" x="37217"/>
                    <a:pt y="1749" x="36997"/>
                  </a:cubicBezTo>
                  <a:cubicBezTo>
                    <a:pt y="2079" x="36777"/>
                    <a:pt y="2525" x="36667"/>
                    <a:pt y="3088" x="36667"/>
                  </a:cubicBezTo>
                  <a:cubicBezTo>
                    <a:pt y="3631" x="36667"/>
                    <a:pt y="4063" x="36783"/>
                    <a:pt y="4381" x="37015"/>
                  </a:cubicBezTo>
                  <a:cubicBezTo>
                    <a:pt y="4700" x="37246"/>
                    <a:pt y="4860" x="37560"/>
                    <a:pt y="4860" x="37957"/>
                  </a:cubicBezTo>
                  <a:cubicBezTo>
                    <a:pt y="4860" x="38116"/>
                    <a:pt y="4837" x="38272"/>
                    <a:pt y="4792" x="38426"/>
                  </a:cubicBezTo>
                  <a:cubicBezTo>
                    <a:pt y="4747" x="38580"/>
                    <a:pt y="4682" x="38730"/>
                    <a:pt y="4596" x="38876"/>
                  </a:cubicBezTo>
                  <a:lnTo>
                    <a:pt y="4063" x="38876"/>
                  </a:lnTo>
                  <a:cubicBezTo>
                    <a:pt y="4169" x="38731"/>
                    <a:pt y="4249" x="38585"/>
                    <a:pt y="4302" x="38438"/>
                  </a:cubicBezTo>
                  <a:cubicBezTo>
                    <a:pt y="4355" x="38291"/>
                    <a:pt y="4381" x="38138"/>
                    <a:pt y="4381" x="37982"/>
                  </a:cubicBezTo>
                  <a:cubicBezTo>
                    <a:pt y="4381" x="37711"/>
                    <a:pt y="4280" x="37499"/>
                    <a:pt y="4076" x="37348"/>
                  </a:cubicBezTo>
                  <a:cubicBezTo>
                    <a:pt y="3873" x="37196"/>
                    <a:pt y="3577" x="37111"/>
                    <a:pt y="3189" x="37093"/>
                  </a:cubicBezTo>
                  <a:lnTo>
                    <a:pt y="3189" x="38972"/>
                  </a:lnTo>
                  <a:lnTo>
                    <a:pt y="2913" x="38972"/>
                  </a:lnTo>
                  <a:cubicBezTo>
                    <a:pt y="2402" x="38972"/>
                    <a:pt y="1998" x="38875"/>
                    <a:pt y="1700" x="38680"/>
                  </a:cubicBezTo>
                  <a:cubicBezTo>
                    <a:pt y="1403" x="38485"/>
                    <a:pt y="1254" x="38221"/>
                    <a:pt y="1254" x="37886"/>
                  </a:cubicBezTo>
                  <a:close/>
                  <a:moveTo>
                    <a:pt y="1254" x="44168"/>
                  </a:moveTo>
                  <a:cubicBezTo>
                    <a:pt y="1254" x="44035"/>
                    <a:pt y="1274" x="43898"/>
                    <a:pt y="1314" x="43758"/>
                  </a:cubicBezTo>
                  <a:cubicBezTo>
                    <a:pt y="1354" x="43617"/>
                    <a:pt y="1414" x="43472"/>
                    <a:pt y="1493" x="43322"/>
                  </a:cubicBezTo>
                  <a:lnTo>
                    <a:pt y="2014" x="43322"/>
                  </a:lnTo>
                  <a:cubicBezTo>
                    <a:pt y="1920" x="43447"/>
                    <a:pt y="1850" x="43576"/>
                    <a:pt y="1803" x="43711"/>
                  </a:cubicBezTo>
                  <a:cubicBezTo>
                    <a:pt y="1756" x="43846"/>
                    <a:pt y="1732" x="43984"/>
                    <a:pt y="1732" x="44126"/>
                  </a:cubicBezTo>
                  <a:cubicBezTo>
                    <a:pt y="1732" x="44350"/>
                    <a:pt y="1803" x="44523"/>
                    <a:pt y="1946" x="44647"/>
                  </a:cubicBezTo>
                  <a:cubicBezTo>
                    <a:pt y="2088" x="44770"/>
                    <a:pt y="2288" x="44832"/>
                    <a:pt y="2548" x="44832"/>
                  </a:cubicBezTo>
                  <a:lnTo>
                    <a:pt y="2603" x="44832"/>
                  </a:lnTo>
                  <a:lnTo>
                    <a:pt y="2603" x="44259"/>
                  </a:lnTo>
                  <a:cubicBezTo>
                    <a:pt y="2603" x="43888"/>
                    <a:pt y="2701" x="43608"/>
                    <a:pt y="2897" x="43421"/>
                  </a:cubicBezTo>
                  <a:cubicBezTo>
                    <a:pt y="3094" x="43234"/>
                    <a:pt y="3385" x="43140"/>
                    <a:pt y="3771" x="43140"/>
                  </a:cubicBezTo>
                  <a:cubicBezTo>
                    <a:pt y="4102" x="43140"/>
                    <a:pt y="4367" x="43215"/>
                    <a:pt y="4564" x="43366"/>
                  </a:cubicBezTo>
                  <a:cubicBezTo>
                    <a:pt y="4761" x="43516"/>
                    <a:pt y="4860" x="43718"/>
                    <a:pt y="4860" x="43973"/>
                  </a:cubicBezTo>
                  <a:cubicBezTo>
                    <a:pt y="4860" x="44174"/>
                    <a:pt y="4810" x="44345"/>
                    <a:pt y="4711" x="44484"/>
                  </a:cubicBezTo>
                  <a:cubicBezTo>
                    <a:pt y="4612" x="44623"/>
                    <a:pt y="4458" x="44739"/>
                    <a:pt y="4250" x="44832"/>
                  </a:cubicBezTo>
                  <a:lnTo>
                    <a:pt y="4771" x="44832"/>
                  </a:lnTo>
                  <a:lnTo>
                    <a:pt y="4771" x="45241"/>
                  </a:lnTo>
                  <a:lnTo>
                    <a:pt y="2812" x="45241"/>
                  </a:lnTo>
                  <a:cubicBezTo>
                    <a:pt y="2288" x="45241"/>
                    <a:pt y="1898" x="45152"/>
                    <a:pt y="1640" x="44974"/>
                  </a:cubicBezTo>
                  <a:cubicBezTo>
                    <a:pt y="1383" x="44797"/>
                    <a:pt y="1254" x="44528"/>
                    <a:pt y="1254" x="44168"/>
                  </a:cubicBezTo>
                  <a:close/>
                  <a:moveTo>
                    <a:pt y="1254" x="56939"/>
                  </a:moveTo>
                  <a:cubicBezTo>
                    <a:pt y="1254" x="56634"/>
                    <a:pt y="1342" x="56399"/>
                    <a:pt y="1518" x="56233"/>
                  </a:cubicBezTo>
                  <a:cubicBezTo>
                    <a:pt y="1694" x="56067"/>
                    <a:pt y="1943" x="55984"/>
                    <a:pt y="2266" x="55984"/>
                  </a:cubicBezTo>
                  <a:cubicBezTo>
                    <a:pt y="2532" x="55984"/>
                    <a:pt y="2741" x="56041"/>
                    <a:pt y="2893" x="56153"/>
                  </a:cubicBezTo>
                  <a:cubicBezTo>
                    <a:pt y="3045" x="56266"/>
                    <a:pt y="3158" x="56449"/>
                    <a:pt y="3232" x="56702"/>
                  </a:cubicBezTo>
                  <a:lnTo>
                    <a:pt y="3278" x="56844"/>
                  </a:lnTo>
                  <a:cubicBezTo>
                    <a:pt y="3353" x="57097"/>
                    <a:pt y="3432" x="57261"/>
                    <a:pt y="3514" x="57336"/>
                  </a:cubicBezTo>
                  <a:cubicBezTo>
                    <a:pt y="3595" x="57410"/>
                    <a:pt y="3713" x="57448"/>
                    <a:pt y="3866" x="57448"/>
                  </a:cubicBezTo>
                  <a:cubicBezTo>
                    <a:pt y="4032" x="57448"/>
                    <a:pt y="4160" x="57396"/>
                    <a:pt y="4251" x="57292"/>
                  </a:cubicBezTo>
                  <a:cubicBezTo>
                    <a:pt y="4342" x="57189"/>
                    <a:pt y="4388" x="57041"/>
                    <a:pt y="4388" x="56848"/>
                  </a:cubicBezTo>
                  <a:cubicBezTo>
                    <a:pt y="4388" x="56705"/>
                    <a:pt y="4360" x="56560"/>
                    <a:pt y="4306" x="56413"/>
                  </a:cubicBezTo>
                  <a:cubicBezTo>
                    <a:pt y="4252" x="56266"/>
                    <a:pt y="4171" x="56118"/>
                    <a:pt y="4063" x="55967"/>
                  </a:cubicBezTo>
                  <a:lnTo>
                    <a:pt y="4645" x="55967"/>
                  </a:lnTo>
                  <a:cubicBezTo>
                    <a:pt y="4717" x="56127"/>
                    <a:pt y="4770" x="56279"/>
                    <a:pt y="4806" x="56423"/>
                  </a:cubicBezTo>
                  <a:cubicBezTo>
                    <a:pt y="4842" x="56567"/>
                    <a:pt y="4860" x="56706"/>
                    <a:pt y="4860" x="56839"/>
                  </a:cubicBezTo>
                  <a:cubicBezTo>
                    <a:pt y="4860" x="57159"/>
                    <a:pt y="4767" x="57410"/>
                    <a:pt y="4581" x="57593"/>
                  </a:cubicBezTo>
                  <a:cubicBezTo>
                    <a:pt y="4395" x="57776"/>
                    <a:pt y="4142" x="57867"/>
                    <a:pt y="3823" x="57867"/>
                  </a:cubicBezTo>
                  <a:cubicBezTo>
                    <a:pt y="3543" x="57867"/>
                    <a:pt y="3325" x="57806"/>
                    <a:pt y="3169" x="57684"/>
                  </a:cubicBezTo>
                  <a:cubicBezTo>
                    <a:pt y="3012" x="57562"/>
                    <a:pt y="2891" x="57356"/>
                    <a:pt y="2805" x="57066"/>
                  </a:cubicBezTo>
                  <a:lnTo>
                    <a:pt y="2763" x="56926"/>
                  </a:lnTo>
                  <a:cubicBezTo>
                    <a:pt y="2695" x="56707"/>
                    <a:pt y="2624" x="56561"/>
                    <a:pt y="2549" x="56488"/>
                  </a:cubicBezTo>
                  <a:cubicBezTo>
                    <a:pt y="2475" x="56416"/>
                    <a:pt y="2372" x="56380"/>
                    <a:pt y="2241" x="56380"/>
                  </a:cubicBezTo>
                  <a:cubicBezTo>
                    <a:pt y="2070" x="56380"/>
                    <a:pt y="1941" x="56430"/>
                    <a:pt y="1855" x="56532"/>
                  </a:cubicBezTo>
                  <a:cubicBezTo>
                    <a:pt y="1769" x="56633"/>
                    <a:pt y="1726" x="56785"/>
                    <a:pt y="1726" x="56988"/>
                  </a:cubicBezTo>
                  <a:cubicBezTo>
                    <a:pt y="1726" x="57121"/>
                    <a:pt y="1747" x="57250"/>
                    <a:pt y="1788" x="57374"/>
                  </a:cubicBezTo>
                  <a:cubicBezTo>
                    <a:pt y="1828" x="57499"/>
                    <a:pt y="1890" x="57619"/>
                    <a:pt y="1972" x="57734"/>
                  </a:cubicBezTo>
                  <a:lnTo>
                    <a:pt y="1438" x="57734"/>
                  </a:lnTo>
                  <a:cubicBezTo>
                    <a:pt y="1377" x="57622"/>
                    <a:pt y="1331" x="57499"/>
                    <a:pt y="1300" x="57366"/>
                  </a:cubicBezTo>
                  <a:cubicBezTo>
                    <a:pt y="1269" x="57232"/>
                    <a:pt y="1254" x="57090"/>
                    <a:pt y="1254" x="56939"/>
                  </a:cubicBezTo>
                  <a:close/>
                  <a:moveTo>
                    <a:pt y="1254" x="61173"/>
                  </a:moveTo>
                  <a:cubicBezTo>
                    <a:pt y="1254" x="61040"/>
                    <a:pt y="1274" x="60903"/>
                    <a:pt y="1314" x="60763"/>
                  </a:cubicBezTo>
                  <a:cubicBezTo>
                    <a:pt y="1354" x="60622"/>
                    <a:pt y="1414" x="60477"/>
                    <a:pt y="1493" x="60327"/>
                  </a:cubicBezTo>
                  <a:lnTo>
                    <a:pt y="2014" x="60327"/>
                  </a:lnTo>
                  <a:cubicBezTo>
                    <a:pt y="1920" x="60452"/>
                    <a:pt y="1850" x="60581"/>
                    <a:pt y="1803" x="60716"/>
                  </a:cubicBezTo>
                  <a:cubicBezTo>
                    <a:pt y="1756" x="60851"/>
                    <a:pt y="1732" x="60989"/>
                    <a:pt y="1732" x="61131"/>
                  </a:cubicBezTo>
                  <a:cubicBezTo>
                    <a:pt y="1732" x="61355"/>
                    <a:pt y="1803" x="61528"/>
                    <a:pt y="1946" x="61652"/>
                  </a:cubicBezTo>
                  <a:cubicBezTo>
                    <a:pt y="2088" x="61775"/>
                    <a:pt y="2288" x="61837"/>
                    <a:pt y="2548" x="61837"/>
                  </a:cubicBezTo>
                  <a:lnTo>
                    <a:pt y="2603" x="61837"/>
                  </a:lnTo>
                  <a:lnTo>
                    <a:pt y="2603" x="61264"/>
                  </a:lnTo>
                  <a:cubicBezTo>
                    <a:pt y="2603" x="60893"/>
                    <a:pt y="2701" x="60613"/>
                    <a:pt y="2897" x="60426"/>
                  </a:cubicBezTo>
                  <a:cubicBezTo>
                    <a:pt y="3094" x="60239"/>
                    <a:pt y="3385" x="60145"/>
                    <a:pt y="3771" x="60145"/>
                  </a:cubicBezTo>
                  <a:cubicBezTo>
                    <a:pt y="4102" x="60145"/>
                    <a:pt y="4367" x="60220"/>
                    <a:pt y="4564" x="60371"/>
                  </a:cubicBezTo>
                  <a:cubicBezTo>
                    <a:pt y="4761" x="60521"/>
                    <a:pt y="4860" x="60723"/>
                    <a:pt y="4860" x="60978"/>
                  </a:cubicBezTo>
                  <a:cubicBezTo>
                    <a:pt y="4860" x="61179"/>
                    <a:pt y="4810" x="61350"/>
                    <a:pt y="4711" x="61489"/>
                  </a:cubicBezTo>
                  <a:cubicBezTo>
                    <a:pt y="4612" x="61628"/>
                    <a:pt y="4458" x="61744"/>
                    <a:pt y="4250" x="61837"/>
                  </a:cubicBezTo>
                  <a:lnTo>
                    <a:pt y="4771" x="61837"/>
                  </a:lnTo>
                  <a:lnTo>
                    <a:pt y="4771" x="62246"/>
                  </a:lnTo>
                  <a:lnTo>
                    <a:pt y="2812" x="62246"/>
                  </a:lnTo>
                  <a:cubicBezTo>
                    <a:pt y="2288" x="62246"/>
                    <a:pt y="1898" x="62157"/>
                    <a:pt y="1640" x="61979"/>
                  </a:cubicBezTo>
                  <a:cubicBezTo>
                    <a:pt y="1383" x="61802"/>
                    <a:pt y="1254" x="61533"/>
                    <a:pt y="1254" x="61173"/>
                  </a:cubicBezTo>
                  <a:close/>
                  <a:moveTo>
                    <a:pt y="1254" x="65912"/>
                  </a:moveTo>
                  <a:cubicBezTo>
                    <a:pt y="1254" x="65539"/>
                    <a:pt y="1419" x="65243"/>
                    <a:pt y="1749" x="65023"/>
                  </a:cubicBezTo>
                  <a:cubicBezTo>
                    <a:pt y="2079" x="64803"/>
                    <a:pt y="2525" x="64693"/>
                    <a:pt y="3088" x="64693"/>
                  </a:cubicBezTo>
                  <a:cubicBezTo>
                    <a:pt y="3631" x="64693"/>
                    <a:pt y="4063" x="64809"/>
                    <a:pt y="4381" x="65041"/>
                  </a:cubicBezTo>
                  <a:cubicBezTo>
                    <a:pt y="4700" x="65272"/>
                    <a:pt y="4860" x="65586"/>
                    <a:pt y="4860" x="65983"/>
                  </a:cubicBezTo>
                  <a:cubicBezTo>
                    <a:pt y="4860" x="66142"/>
                    <a:pt y="4837" x="66298"/>
                    <a:pt y="4792" x="66452"/>
                  </a:cubicBezTo>
                  <a:cubicBezTo>
                    <a:pt y="4747" x="66606"/>
                    <a:pt y="4682" x="66756"/>
                    <a:pt y="4596" x="66902"/>
                  </a:cubicBezTo>
                  <a:lnTo>
                    <a:pt y="4063" x="66902"/>
                  </a:lnTo>
                  <a:cubicBezTo>
                    <a:pt y="4169" x="66757"/>
                    <a:pt y="4249" x="66611"/>
                    <a:pt y="4302" x="66464"/>
                  </a:cubicBezTo>
                  <a:cubicBezTo>
                    <a:pt y="4355" x="66317"/>
                    <a:pt y="4381" x="66164"/>
                    <a:pt y="4381" x="66008"/>
                  </a:cubicBezTo>
                  <a:cubicBezTo>
                    <a:pt y="4381" x="65737"/>
                    <a:pt y="4280" x="65525"/>
                    <a:pt y="4076" x="65374"/>
                  </a:cubicBezTo>
                  <a:cubicBezTo>
                    <a:pt y="3873" x="65222"/>
                    <a:pt y="3577" x="65137"/>
                    <a:pt y="3189" x="65119"/>
                  </a:cubicBezTo>
                  <a:lnTo>
                    <a:pt y="3189" x="66998"/>
                  </a:lnTo>
                  <a:lnTo>
                    <a:pt y="2913" x="66998"/>
                  </a:lnTo>
                  <a:cubicBezTo>
                    <a:pt y="2402" x="66998"/>
                    <a:pt y="1998" x="66901"/>
                    <a:pt y="1700" x="66706"/>
                  </a:cubicBezTo>
                  <a:cubicBezTo>
                    <a:pt y="1403" x="66511"/>
                    <a:pt y="1254" x="66247"/>
                    <a:pt y="1254" x="65912"/>
                  </a:cubicBezTo>
                  <a:close/>
                  <a:moveTo>
                    <a:pt y="1254" x="73140"/>
                  </a:moveTo>
                  <a:cubicBezTo>
                    <a:pt y="1254" x="72767"/>
                    <a:pt y="1419" x="72471"/>
                    <a:pt y="1749" x="72251"/>
                  </a:cubicBezTo>
                  <a:cubicBezTo>
                    <a:pt y="2079" x="72031"/>
                    <a:pt y="2525" x="71921"/>
                    <a:pt y="3088" x="71921"/>
                  </a:cubicBezTo>
                  <a:cubicBezTo>
                    <a:pt y="3631" x="71921"/>
                    <a:pt y="4063" x="72037"/>
                    <a:pt y="4381" x="72269"/>
                  </a:cubicBezTo>
                  <a:cubicBezTo>
                    <a:pt y="4700" x="72500"/>
                    <a:pt y="4860" x="72814"/>
                    <a:pt y="4860" x="73211"/>
                  </a:cubicBezTo>
                  <a:cubicBezTo>
                    <a:pt y="4860" x="73370"/>
                    <a:pt y="4837" x="73526"/>
                    <a:pt y="4792" x="73680"/>
                  </a:cubicBezTo>
                  <a:cubicBezTo>
                    <a:pt y="4747" x="73834"/>
                    <a:pt y="4682" x="73984"/>
                    <a:pt y="4596" x="74130"/>
                  </a:cubicBezTo>
                  <a:lnTo>
                    <a:pt y="4063" x="74130"/>
                  </a:lnTo>
                  <a:cubicBezTo>
                    <a:pt y="4169" x="73985"/>
                    <a:pt y="4249" x="73839"/>
                    <a:pt y="4302" x="73692"/>
                  </a:cubicBezTo>
                  <a:cubicBezTo>
                    <a:pt y="4355" x="73545"/>
                    <a:pt y="4381" x="73392"/>
                    <a:pt y="4381" x="73236"/>
                  </a:cubicBezTo>
                  <a:cubicBezTo>
                    <a:pt y="4381" x="72965"/>
                    <a:pt y="4280" x="72753"/>
                    <a:pt y="4076" x="72602"/>
                  </a:cubicBezTo>
                  <a:cubicBezTo>
                    <a:pt y="3873" x="72450"/>
                    <a:pt y="3577" x="72365"/>
                    <a:pt y="3189" x="72347"/>
                  </a:cubicBezTo>
                  <a:lnTo>
                    <a:pt y="3189" x="74226"/>
                  </a:lnTo>
                  <a:lnTo>
                    <a:pt y="2913" x="74226"/>
                  </a:lnTo>
                  <a:cubicBezTo>
                    <a:pt y="2402" x="74226"/>
                    <a:pt y="1998" x="74129"/>
                    <a:pt y="1700" x="73934"/>
                  </a:cubicBezTo>
                  <a:cubicBezTo>
                    <a:pt y="1403" x="73739"/>
                    <a:pt y="1254" x="73475"/>
                    <a:pt y="1254" x="73140"/>
                  </a:cubicBezTo>
                  <a:close/>
                  <a:moveTo>
                    <a:pt y="1254" x="80352"/>
                  </a:moveTo>
                  <a:cubicBezTo>
                    <a:pt y="1254" x="80047"/>
                    <a:pt y="1342" x="79812"/>
                    <a:pt y="1518" x="79646"/>
                  </a:cubicBezTo>
                  <a:cubicBezTo>
                    <a:pt y="1694" x="79480"/>
                    <a:pt y="1943" x="79397"/>
                    <a:pt y="2266" x="79397"/>
                  </a:cubicBezTo>
                  <a:cubicBezTo>
                    <a:pt y="2532" x="79397"/>
                    <a:pt y="2741" x="79454"/>
                    <a:pt y="2893" x="79566"/>
                  </a:cubicBezTo>
                  <a:cubicBezTo>
                    <a:pt y="3045" x="79679"/>
                    <a:pt y="3158" x="79862"/>
                    <a:pt y="3232" x="80115"/>
                  </a:cubicBezTo>
                  <a:lnTo>
                    <a:pt y="3278" x="80257"/>
                  </a:lnTo>
                  <a:cubicBezTo>
                    <a:pt y="3353" x="80510"/>
                    <a:pt y="3432" x="80674"/>
                    <a:pt y="3514" x="80749"/>
                  </a:cubicBezTo>
                  <a:cubicBezTo>
                    <a:pt y="3595" x="80823"/>
                    <a:pt y="3713" x="80861"/>
                    <a:pt y="3866" x="80861"/>
                  </a:cubicBezTo>
                  <a:cubicBezTo>
                    <a:pt y="4032" x="80861"/>
                    <a:pt y="4160" x="80809"/>
                    <a:pt y="4251" x="80705"/>
                  </a:cubicBezTo>
                  <a:cubicBezTo>
                    <a:pt y="4342" x="80602"/>
                    <a:pt y="4388" x="80454"/>
                    <a:pt y="4388" x="80261"/>
                  </a:cubicBezTo>
                  <a:cubicBezTo>
                    <a:pt y="4388" x="80118"/>
                    <a:pt y="4360" x="79973"/>
                    <a:pt y="4306" x="79826"/>
                  </a:cubicBezTo>
                  <a:cubicBezTo>
                    <a:pt y="4252" x="79679"/>
                    <a:pt y="4171" x="79531"/>
                    <a:pt y="4063" x="79380"/>
                  </a:cubicBezTo>
                  <a:lnTo>
                    <a:pt y="4645" x="79380"/>
                  </a:lnTo>
                  <a:cubicBezTo>
                    <a:pt y="4717" x="79540"/>
                    <a:pt y="4770" x="79692"/>
                    <a:pt y="4806" x="79836"/>
                  </a:cubicBezTo>
                  <a:cubicBezTo>
                    <a:pt y="4842" x="79980"/>
                    <a:pt y="4860" x="80119"/>
                    <a:pt y="4860" x="80252"/>
                  </a:cubicBezTo>
                  <a:cubicBezTo>
                    <a:pt y="4860" x="80572"/>
                    <a:pt y="4767" x="80823"/>
                    <a:pt y="4581" x="81006"/>
                  </a:cubicBezTo>
                  <a:cubicBezTo>
                    <a:pt y="4395" x="81189"/>
                    <a:pt y="4142" x="81280"/>
                    <a:pt y="3823" x="81280"/>
                  </a:cubicBezTo>
                  <a:cubicBezTo>
                    <a:pt y="3543" x="81280"/>
                    <a:pt y="3325" x="81219"/>
                    <a:pt y="3169" x="81097"/>
                  </a:cubicBezTo>
                  <a:cubicBezTo>
                    <a:pt y="3012" x="80975"/>
                    <a:pt y="2891" x="80769"/>
                    <a:pt y="2805" x="80479"/>
                  </a:cubicBezTo>
                  <a:lnTo>
                    <a:pt y="2763" x="80339"/>
                  </a:lnTo>
                  <a:cubicBezTo>
                    <a:pt y="2695" x="80120"/>
                    <a:pt y="2624" x="79974"/>
                    <a:pt y="2549" x="79901"/>
                  </a:cubicBezTo>
                  <a:cubicBezTo>
                    <a:pt y="2475" x="79829"/>
                    <a:pt y="2372" x="79793"/>
                    <a:pt y="2241" x="79793"/>
                  </a:cubicBezTo>
                  <a:cubicBezTo>
                    <a:pt y="2070" x="79793"/>
                    <a:pt y="1941" x="79843"/>
                    <a:pt y="1855" x="79945"/>
                  </a:cubicBezTo>
                  <a:cubicBezTo>
                    <a:pt y="1769" x="80046"/>
                    <a:pt y="1726" x="80198"/>
                    <a:pt y="1726" x="80401"/>
                  </a:cubicBezTo>
                  <a:cubicBezTo>
                    <a:pt y="1726" x="80534"/>
                    <a:pt y="1747" x="80663"/>
                    <a:pt y="1788" x="80787"/>
                  </a:cubicBezTo>
                  <a:cubicBezTo>
                    <a:pt y="1828" x="80912"/>
                    <a:pt y="1890" x="81032"/>
                    <a:pt y="1972" x="81147"/>
                  </a:cubicBezTo>
                  <a:lnTo>
                    <a:pt y="1438" x="81147"/>
                  </a:lnTo>
                  <a:cubicBezTo>
                    <a:pt y="1377" x="81035"/>
                    <a:pt y="1331" x="80912"/>
                    <a:pt y="1300" x="80779"/>
                  </a:cubicBezTo>
                  <a:cubicBezTo>
                    <a:pt y="1269" x="80645"/>
                    <a:pt y="1254" x="80503"/>
                    <a:pt y="1254" x="80352"/>
                  </a:cubicBezTo>
                  <a:close/>
                  <a:moveTo>
                    <a:pt y="0" x="86462"/>
                  </a:moveTo>
                  <a:lnTo>
                    <a:pt y="4771" x="86462"/>
                  </a:lnTo>
                  <a:lnTo>
                    <a:pt y="4771" x="86873"/>
                  </a:lnTo>
                  <a:lnTo>
                    <a:pt y="4256" x="86873"/>
                  </a:lnTo>
                  <a:cubicBezTo>
                    <a:pt y="4460" x="86959"/>
                    <a:pt y="4612" x="87067"/>
                    <a:pt y="4711" x="87198"/>
                  </a:cubicBezTo>
                  <a:cubicBezTo>
                    <a:pt y="4810" x="87329"/>
                    <a:pt y="4860" x="87486"/>
                    <a:pt y="4860" x="87668"/>
                  </a:cubicBezTo>
                  <a:cubicBezTo>
                    <a:pt y="4860" x="87970"/>
                    <a:pt y="4694" x="88215"/>
                    <a:pt y="4363" x="88404"/>
                  </a:cubicBezTo>
                  <a:cubicBezTo>
                    <a:pt y="4032" x="88593"/>
                    <a:pt y="3596" x="88687"/>
                    <a:pt y="3057" x="88687"/>
                  </a:cubicBezTo>
                  <a:cubicBezTo>
                    <a:pt y="2517" x="88687"/>
                    <a:pt y="2082" x="88593"/>
                    <a:pt y="1751" x="88404"/>
                  </a:cubicBezTo>
                  <a:cubicBezTo>
                    <a:pt y="1420" x="88215"/>
                    <a:pt y="1254" x="87970"/>
                    <a:pt y="1254" x="87668"/>
                  </a:cubicBezTo>
                  <a:cubicBezTo>
                    <a:pt y="1254" x="87486"/>
                    <a:pt y="1304" x="87329"/>
                    <a:pt y="1403" x="87198"/>
                  </a:cubicBezTo>
                  <a:cubicBezTo>
                    <a:pt y="1502" x="87067"/>
                    <a:pt y="1654" x="86959"/>
                    <a:pt y="1858" x="86873"/>
                  </a:cubicBezTo>
                  <a:lnTo>
                    <a:pt y="0" x="86873"/>
                  </a:lnTo>
                  <a:close/>
                  <a:moveTo>
                    <a:pt y="1254" x="90406"/>
                  </a:moveTo>
                  <a:cubicBezTo>
                    <a:pt y="1254" x="90033"/>
                    <a:pt y="1419" x="89737"/>
                    <a:pt y="1749" x="89517"/>
                  </a:cubicBezTo>
                  <a:cubicBezTo>
                    <a:pt y="2079" x="89297"/>
                    <a:pt y="2525" x="89187"/>
                    <a:pt y="3088" x="89187"/>
                  </a:cubicBezTo>
                  <a:cubicBezTo>
                    <a:pt y="3631" x="89187"/>
                    <a:pt y="4063" x="89303"/>
                    <a:pt y="4381" x="89535"/>
                  </a:cubicBezTo>
                  <a:cubicBezTo>
                    <a:pt y="4700" x="89766"/>
                    <a:pt y="4860" x="90080"/>
                    <a:pt y="4860" x="90477"/>
                  </a:cubicBezTo>
                  <a:cubicBezTo>
                    <a:pt y="4860" x="90636"/>
                    <a:pt y="4837" x="90792"/>
                    <a:pt y="4792" x="90946"/>
                  </a:cubicBezTo>
                  <a:cubicBezTo>
                    <a:pt y="4747" x="91100"/>
                    <a:pt y="4682" x="91250"/>
                    <a:pt y="4596" x="91396"/>
                  </a:cubicBezTo>
                  <a:lnTo>
                    <a:pt y="4063" x="91396"/>
                  </a:lnTo>
                  <a:cubicBezTo>
                    <a:pt y="4169" x="91251"/>
                    <a:pt y="4249" x="91105"/>
                    <a:pt y="4302" x="90958"/>
                  </a:cubicBezTo>
                  <a:cubicBezTo>
                    <a:pt y="4355" x="90811"/>
                    <a:pt y="4381" x="90658"/>
                    <a:pt y="4381" x="90502"/>
                  </a:cubicBezTo>
                  <a:cubicBezTo>
                    <a:pt y="4381" x="90231"/>
                    <a:pt y="4280" x="90019"/>
                    <a:pt y="4076" x="89868"/>
                  </a:cubicBezTo>
                  <a:cubicBezTo>
                    <a:pt y="3873" x="89716"/>
                    <a:pt y="3577" x="89631"/>
                    <a:pt y="3189" x="89613"/>
                  </a:cubicBezTo>
                  <a:lnTo>
                    <a:pt y="3189" x="91492"/>
                  </a:lnTo>
                  <a:lnTo>
                    <a:pt y="2913" x="91492"/>
                  </a:lnTo>
                  <a:cubicBezTo>
                    <a:pt y="2402" x="91492"/>
                    <a:pt y="1998" x="91395"/>
                    <a:pt y="1700" x="91200"/>
                  </a:cubicBezTo>
                  <a:cubicBezTo>
                    <a:pt y="1403" x="91005"/>
                    <a:pt y="1254" x="90741"/>
                    <a:pt y="1254" x="90406"/>
                  </a:cubicBezTo>
                  <a:close/>
                  <a:moveTo>
                    <a:pt y="1254" x="94399"/>
                  </a:moveTo>
                  <a:cubicBezTo>
                    <a:pt y="1254" x="94094"/>
                    <a:pt y="1342" x="93859"/>
                    <a:pt y="1518" x="93693"/>
                  </a:cubicBezTo>
                  <a:cubicBezTo>
                    <a:pt y="1694" x="93527"/>
                    <a:pt y="1943" x="93444"/>
                    <a:pt y="2266" x="93444"/>
                  </a:cubicBezTo>
                  <a:cubicBezTo>
                    <a:pt y="2532" x="93444"/>
                    <a:pt y="2741" x="93501"/>
                    <a:pt y="2893" x="93613"/>
                  </a:cubicBezTo>
                  <a:cubicBezTo>
                    <a:pt y="3045" x="93726"/>
                    <a:pt y="3158" x="93909"/>
                    <a:pt y="3232" x="94162"/>
                  </a:cubicBezTo>
                  <a:lnTo>
                    <a:pt y="3278" x="94304"/>
                  </a:lnTo>
                  <a:cubicBezTo>
                    <a:pt y="3353" x="94557"/>
                    <a:pt y="3432" x="94721"/>
                    <a:pt y="3514" x="94796"/>
                  </a:cubicBezTo>
                  <a:cubicBezTo>
                    <a:pt y="3595" x="94870"/>
                    <a:pt y="3713" x="94908"/>
                    <a:pt y="3866" x="94908"/>
                  </a:cubicBezTo>
                  <a:cubicBezTo>
                    <a:pt y="4032" x="94908"/>
                    <a:pt y="4160" x="94856"/>
                    <a:pt y="4251" x="94752"/>
                  </a:cubicBezTo>
                  <a:cubicBezTo>
                    <a:pt y="4342" x="94649"/>
                    <a:pt y="4388" x="94501"/>
                    <a:pt y="4388" x="94308"/>
                  </a:cubicBezTo>
                  <a:cubicBezTo>
                    <a:pt y="4388" x="94165"/>
                    <a:pt y="4360" x="94020"/>
                    <a:pt y="4306" x="93873"/>
                  </a:cubicBezTo>
                  <a:cubicBezTo>
                    <a:pt y="4252" x="93726"/>
                    <a:pt y="4171" x="93578"/>
                    <a:pt y="4063" x="93427"/>
                  </a:cubicBezTo>
                  <a:lnTo>
                    <a:pt y="4645" x="93427"/>
                  </a:lnTo>
                  <a:cubicBezTo>
                    <a:pt y="4717" x="93587"/>
                    <a:pt y="4770" x="93739"/>
                    <a:pt y="4806" x="93883"/>
                  </a:cubicBezTo>
                  <a:cubicBezTo>
                    <a:pt y="4842" x="94027"/>
                    <a:pt y="4860" x="94166"/>
                    <a:pt y="4860" x="94299"/>
                  </a:cubicBezTo>
                  <a:cubicBezTo>
                    <a:pt y="4860" x="94619"/>
                    <a:pt y="4767" x="94870"/>
                    <a:pt y="4581" x="95053"/>
                  </a:cubicBezTo>
                  <a:cubicBezTo>
                    <a:pt y="4395" x="95236"/>
                    <a:pt y="4142" x="95327"/>
                    <a:pt y="3823" x="95327"/>
                  </a:cubicBezTo>
                  <a:cubicBezTo>
                    <a:pt y="3543" x="95327"/>
                    <a:pt y="3325" x="95266"/>
                    <a:pt y="3169" x="95144"/>
                  </a:cubicBezTo>
                  <a:cubicBezTo>
                    <a:pt y="3012" x="95022"/>
                    <a:pt y="2891" x="94816"/>
                    <a:pt y="2805" x="94526"/>
                  </a:cubicBezTo>
                  <a:lnTo>
                    <a:pt y="2763" x="94386"/>
                  </a:lnTo>
                  <a:cubicBezTo>
                    <a:pt y="2695" x="94167"/>
                    <a:pt y="2624" x="94021"/>
                    <a:pt y="2549" x="93948"/>
                  </a:cubicBezTo>
                  <a:cubicBezTo>
                    <a:pt y="2475" x="93876"/>
                    <a:pt y="2372" x="93840"/>
                    <a:pt y="2241" x="93840"/>
                  </a:cubicBezTo>
                  <a:cubicBezTo>
                    <a:pt y="2070" x="93840"/>
                    <a:pt y="1941" x="93890"/>
                    <a:pt y="1855" x="93992"/>
                  </a:cubicBezTo>
                  <a:cubicBezTo>
                    <a:pt y="1769" x="94093"/>
                    <a:pt y="1726" x="94245"/>
                    <a:pt y="1726" x="94448"/>
                  </a:cubicBezTo>
                  <a:cubicBezTo>
                    <a:pt y="1726" x="94581"/>
                    <a:pt y="1747" x="94710"/>
                    <a:pt y="1788" x="94834"/>
                  </a:cubicBezTo>
                  <a:cubicBezTo>
                    <a:pt y="1828" x="94959"/>
                    <a:pt y="1890" x="95079"/>
                    <a:pt y="1972" x="95194"/>
                  </a:cubicBezTo>
                  <a:lnTo>
                    <a:pt y="1438" x="95194"/>
                  </a:lnTo>
                  <a:cubicBezTo>
                    <a:pt y="1377" x="95082"/>
                    <a:pt y="1331" x="94959"/>
                    <a:pt y="1300" x="94826"/>
                  </a:cubicBezTo>
                  <a:cubicBezTo>
                    <a:pt y="1269" x="94692"/>
                    <a:pt y="1254" x="94550"/>
                    <a:pt y="1254" x="94399"/>
                  </a:cubicBezTo>
                  <a:close/>
                  <a:moveTo>
                    <a:pt y="1337" x="95936"/>
                  </a:moveTo>
                  <a:lnTo>
                    <a:pt y="3416" x="95936"/>
                  </a:lnTo>
                  <a:cubicBezTo>
                    <a:pt y="3888" x="95936"/>
                    <a:pt y="4246" x="96010"/>
                    <a:pt y="4492" x="96158"/>
                  </a:cubicBezTo>
                  <a:cubicBezTo>
                    <a:pt y="4737" x="96306"/>
                    <a:pt y="4860" x="96523"/>
                    <a:pt y="4860" x="96808"/>
                  </a:cubicBezTo>
                  <a:cubicBezTo>
                    <a:pt y="4860" x="96981"/>
                    <a:pt y="4809" x="97133"/>
                    <a:pt y="4708" x="97264"/>
                  </a:cubicBezTo>
                  <a:cubicBezTo>
                    <a:pt y="4607" x="97395"/>
                    <a:pt y="4452" x="97511"/>
                    <a:pt y="4243" x="97610"/>
                  </a:cubicBezTo>
                  <a:lnTo>
                    <a:pt y="4771" x="97610"/>
                  </a:lnTo>
                  <a:lnTo>
                    <a:pt y="4771" x="98018"/>
                  </a:lnTo>
                  <a:lnTo>
                    <a:pt y="1337" x="98018"/>
                  </a:lnTo>
                  <a:lnTo>
                    <a:pt y="1337" x="97610"/>
                  </a:lnTo>
                  <a:lnTo>
                    <a:pt y="3284" x="97610"/>
                  </a:lnTo>
                  <a:cubicBezTo>
                    <a:pt y="3619" x="97610"/>
                    <a:pt y="3884" x="97546"/>
                    <a:pt y="4078" x="97418"/>
                  </a:cubicBezTo>
                  <a:cubicBezTo>
                    <a:pt y="4272" x="97290"/>
                    <a:pt y="4369" x="97115"/>
                    <a:pt y="4369" x="96895"/>
                  </a:cubicBezTo>
                  <a:cubicBezTo>
                    <a:pt y="4369" x="96711"/>
                    <a:pt y="4288" x="96574"/>
                    <a:pt y="4125" x="96482"/>
                  </a:cubicBezTo>
                  <a:cubicBezTo>
                    <a:pt y="3963" x="96390"/>
                    <a:pt y="3719" x="96344"/>
                    <a:pt y="3394" x="96344"/>
                  </a:cubicBezTo>
                  <a:lnTo>
                    <a:pt y="1337" x="96344"/>
                  </a:lnTo>
                  <a:close/>
                  <a:moveTo>
                    <a:pt y="1254" x="101771"/>
                  </a:moveTo>
                  <a:cubicBezTo>
                    <a:pt y="1254" x="101398"/>
                    <a:pt y="1419" x="101102"/>
                    <a:pt y="1749" x="100882"/>
                  </a:cubicBezTo>
                  <a:cubicBezTo>
                    <a:pt y="2079" x="100662"/>
                    <a:pt y="2525" x="100552"/>
                    <a:pt y="3088" x="100552"/>
                  </a:cubicBezTo>
                  <a:cubicBezTo>
                    <a:pt y="3631" x="100552"/>
                    <a:pt y="4063" x="100668"/>
                    <a:pt y="4381" x="100900"/>
                  </a:cubicBezTo>
                  <a:cubicBezTo>
                    <a:pt y="4700" x="101131"/>
                    <a:pt y="4860" x="101445"/>
                    <a:pt y="4860" x="101842"/>
                  </a:cubicBezTo>
                  <a:cubicBezTo>
                    <a:pt y="4860" x="102001"/>
                    <a:pt y="4837" x="102157"/>
                    <a:pt y="4792" x="102311"/>
                  </a:cubicBezTo>
                  <a:cubicBezTo>
                    <a:pt y="4747" x="102465"/>
                    <a:pt y="4682" x="102615"/>
                    <a:pt y="4596" x="102761"/>
                  </a:cubicBezTo>
                  <a:lnTo>
                    <a:pt y="4063" x="102761"/>
                  </a:lnTo>
                  <a:cubicBezTo>
                    <a:pt y="4169" x="102616"/>
                    <a:pt y="4249" x="102470"/>
                    <a:pt y="4302" x="102323"/>
                  </a:cubicBezTo>
                  <a:cubicBezTo>
                    <a:pt y="4355" x="102176"/>
                    <a:pt y="4381" x="102023"/>
                    <a:pt y="4381" x="101867"/>
                  </a:cubicBezTo>
                  <a:cubicBezTo>
                    <a:pt y="4381" x="101596"/>
                    <a:pt y="4280" x="101384"/>
                    <a:pt y="4076" x="101233"/>
                  </a:cubicBezTo>
                  <a:cubicBezTo>
                    <a:pt y="3873" x="101081"/>
                    <a:pt y="3577" x="100996"/>
                    <a:pt y="3189" x="100978"/>
                  </a:cubicBezTo>
                  <a:lnTo>
                    <a:pt y="3189" x="102857"/>
                  </a:lnTo>
                  <a:lnTo>
                    <a:pt y="2913" x="102857"/>
                  </a:lnTo>
                  <a:cubicBezTo>
                    <a:pt y="2402" x="102857"/>
                    <a:pt y="1998" x="102760"/>
                    <a:pt y="1700" x="102565"/>
                  </a:cubicBezTo>
                  <a:cubicBezTo>
                    <a:pt y="1403" x="102370"/>
                    <a:pt y="1254" x="102106"/>
                    <a:pt y="1254" x="101771"/>
                  </a:cubicBezTo>
                  <a:close/>
                  <a:moveTo>
                    <a:pt y="1254" x="107885"/>
                  </a:moveTo>
                  <a:cubicBezTo>
                    <a:pt y="1254" x="107512"/>
                    <a:pt y="1419" x="107216"/>
                    <a:pt y="1749" x="106996"/>
                  </a:cubicBezTo>
                  <a:cubicBezTo>
                    <a:pt y="2079" x="106776"/>
                    <a:pt y="2525" x="106666"/>
                    <a:pt y="3088" x="106666"/>
                  </a:cubicBezTo>
                  <a:cubicBezTo>
                    <a:pt y="3631" x="106666"/>
                    <a:pt y="4063" x="106782"/>
                    <a:pt y="4381" x="107014"/>
                  </a:cubicBezTo>
                  <a:cubicBezTo>
                    <a:pt y="4700" x="107245"/>
                    <a:pt y="4860" x="107559"/>
                    <a:pt y="4860" x="107956"/>
                  </a:cubicBezTo>
                  <a:cubicBezTo>
                    <a:pt y="4860" x="108115"/>
                    <a:pt y="4837" x="108271"/>
                    <a:pt y="4792" x="108425"/>
                  </a:cubicBezTo>
                  <a:cubicBezTo>
                    <a:pt y="4747" x="108579"/>
                    <a:pt y="4682" x="108729"/>
                    <a:pt y="4596" x="108875"/>
                  </a:cubicBezTo>
                  <a:lnTo>
                    <a:pt y="4063" x="108875"/>
                  </a:lnTo>
                  <a:cubicBezTo>
                    <a:pt y="4169" x="108730"/>
                    <a:pt y="4249" x="108584"/>
                    <a:pt y="4302" x="108437"/>
                  </a:cubicBezTo>
                  <a:cubicBezTo>
                    <a:pt y="4355" x="108290"/>
                    <a:pt y="4381" x="108137"/>
                    <a:pt y="4381" x="107981"/>
                  </a:cubicBezTo>
                  <a:cubicBezTo>
                    <a:pt y="4381" x="107710"/>
                    <a:pt y="4280" x="107498"/>
                    <a:pt y="4076" x="107347"/>
                  </a:cubicBezTo>
                  <a:cubicBezTo>
                    <a:pt y="3873" x="107195"/>
                    <a:pt y="3577" x="107110"/>
                    <a:pt y="3189" x="107092"/>
                  </a:cubicBezTo>
                  <a:lnTo>
                    <a:pt y="3189" x="108971"/>
                  </a:lnTo>
                  <a:lnTo>
                    <a:pt y="2913" x="108971"/>
                  </a:lnTo>
                  <a:cubicBezTo>
                    <a:pt y="2402" x="108971"/>
                    <a:pt y="1998" x="108874"/>
                    <a:pt y="1700" x="108679"/>
                  </a:cubicBezTo>
                  <a:cubicBezTo>
                    <a:pt y="1403" x="108484"/>
                    <a:pt y="1254" x="108220"/>
                    <a:pt y="1254" x="107885"/>
                  </a:cubicBezTo>
                  <a:close/>
                  <a:moveTo>
                    <a:pt y="1254" x="110432"/>
                  </a:moveTo>
                  <a:cubicBezTo>
                    <a:pt y="1254" x="110127"/>
                    <a:pt y="1342" x="109892"/>
                    <a:pt y="1518" x="109726"/>
                  </a:cubicBezTo>
                  <a:cubicBezTo>
                    <a:pt y="1694" x="109560"/>
                    <a:pt y="1943" x="109477"/>
                    <a:pt y="2266" x="109477"/>
                  </a:cubicBezTo>
                  <a:cubicBezTo>
                    <a:pt y="2532" x="109477"/>
                    <a:pt y="2741" x="109534"/>
                    <a:pt y="2893" x="109646"/>
                  </a:cubicBezTo>
                  <a:cubicBezTo>
                    <a:pt y="3045" x="109759"/>
                    <a:pt y="3158" x="109942"/>
                    <a:pt y="3232" x="110195"/>
                  </a:cubicBezTo>
                  <a:lnTo>
                    <a:pt y="3278" x="110337"/>
                  </a:lnTo>
                  <a:cubicBezTo>
                    <a:pt y="3353" x="110590"/>
                    <a:pt y="3432" x="110754"/>
                    <a:pt y="3514" x="110829"/>
                  </a:cubicBezTo>
                  <a:cubicBezTo>
                    <a:pt y="3595" x="110903"/>
                    <a:pt y="3713" x="110941"/>
                    <a:pt y="3866" x="110941"/>
                  </a:cubicBezTo>
                  <a:cubicBezTo>
                    <a:pt y="4032" x="110941"/>
                    <a:pt y="4160" x="110889"/>
                    <a:pt y="4251" x="110785"/>
                  </a:cubicBezTo>
                  <a:cubicBezTo>
                    <a:pt y="4342" x="110682"/>
                    <a:pt y="4388" x="110534"/>
                    <a:pt y="4388" x="110341"/>
                  </a:cubicBezTo>
                  <a:cubicBezTo>
                    <a:pt y="4388" x="110198"/>
                    <a:pt y="4360" x="110053"/>
                    <a:pt y="4306" x="109906"/>
                  </a:cubicBezTo>
                  <a:cubicBezTo>
                    <a:pt y="4252" x="109759"/>
                    <a:pt y="4171" x="109611"/>
                    <a:pt y="4063" x="109460"/>
                  </a:cubicBezTo>
                  <a:lnTo>
                    <a:pt y="4645" x="109460"/>
                  </a:lnTo>
                  <a:cubicBezTo>
                    <a:pt y="4717" x="109620"/>
                    <a:pt y="4770" x="109772"/>
                    <a:pt y="4806" x="109916"/>
                  </a:cubicBezTo>
                  <a:cubicBezTo>
                    <a:pt y="4842" x="110060"/>
                    <a:pt y="4860" x="110199"/>
                    <a:pt y="4860" x="110332"/>
                  </a:cubicBezTo>
                  <a:cubicBezTo>
                    <a:pt y="4860" x="110652"/>
                    <a:pt y="4767" x="110903"/>
                    <a:pt y="4581" x="111086"/>
                  </a:cubicBezTo>
                  <a:cubicBezTo>
                    <a:pt y="4395" x="111269"/>
                    <a:pt y="4142" x="111360"/>
                    <a:pt y="3823" x="111360"/>
                  </a:cubicBezTo>
                  <a:cubicBezTo>
                    <a:pt y="3543" x="111360"/>
                    <a:pt y="3325" x="111299"/>
                    <a:pt y="3169" x="111177"/>
                  </a:cubicBezTo>
                  <a:cubicBezTo>
                    <a:pt y="3012" x="111055"/>
                    <a:pt y="2891" x="110849"/>
                    <a:pt y="2805" x="110559"/>
                  </a:cubicBezTo>
                  <a:lnTo>
                    <a:pt y="2763" x="110419"/>
                  </a:lnTo>
                  <a:cubicBezTo>
                    <a:pt y="2695" x="110200"/>
                    <a:pt y="2624" x="110054"/>
                    <a:pt y="2549" x="109981"/>
                  </a:cubicBezTo>
                  <a:cubicBezTo>
                    <a:pt y="2475" x="109909"/>
                    <a:pt y="2372" x="109873"/>
                    <a:pt y="2241" x="109873"/>
                  </a:cubicBezTo>
                  <a:cubicBezTo>
                    <a:pt y="2070" x="109873"/>
                    <a:pt y="1941" x="109923"/>
                    <a:pt y="1855" x="110025"/>
                  </a:cubicBezTo>
                  <a:cubicBezTo>
                    <a:pt y="1769" x="110126"/>
                    <a:pt y="1726" x="110278"/>
                    <a:pt y="1726" x="110481"/>
                  </a:cubicBezTo>
                  <a:cubicBezTo>
                    <a:pt y="1726" x="110614"/>
                    <a:pt y="1747" x="110743"/>
                    <a:pt y="1788" x="110867"/>
                  </a:cubicBezTo>
                  <a:cubicBezTo>
                    <a:pt y="1828" x="110992"/>
                    <a:pt y="1890" x="111112"/>
                    <a:pt y="1972" x="111227"/>
                  </a:cubicBezTo>
                  <a:lnTo>
                    <a:pt y="1438" x="111227"/>
                  </a:lnTo>
                  <a:cubicBezTo>
                    <a:pt y="1377" x="111115"/>
                    <a:pt y="1331" x="110992"/>
                    <a:pt y="1300" x="110859"/>
                  </a:cubicBezTo>
                  <a:cubicBezTo>
                    <a:pt y="1269" x="110725"/>
                    <a:pt y="1254" x="110583"/>
                    <a:pt y="1254" x="110432"/>
                  </a:cubicBezTo>
                  <a:close/>
                  <a:moveTo>
                    <a:pt y="1254" x="118000"/>
                  </a:moveTo>
                  <a:cubicBezTo>
                    <a:pt y="1254" x="117612"/>
                    <a:pt y="1415" x="117307"/>
                    <a:pt y="1735" x="117084"/>
                  </a:cubicBezTo>
                  <a:cubicBezTo>
                    <a:pt y="2056" x="116862"/>
                    <a:pt y="2497" x="116750"/>
                    <a:pt y="3057" x="116750"/>
                  </a:cubicBezTo>
                  <a:cubicBezTo>
                    <a:pt y="3609" x="116750"/>
                    <a:pt y="4047" x="116860"/>
                    <a:pt y="4372" x="117081"/>
                  </a:cubicBezTo>
                  <a:cubicBezTo>
                    <a:pt y="4697" x="117302"/>
                    <a:pt y="4860" x="117599"/>
                    <a:pt y="4860" x="117974"/>
                  </a:cubicBezTo>
                  <a:cubicBezTo>
                    <a:pt y="4860" x="118111"/>
                    <a:pt y="4841" x="118241"/>
                    <a:pt y="4804" x="118363"/>
                  </a:cubicBezTo>
                  <a:cubicBezTo>
                    <a:pt y="4768" x="118485"/>
                    <a:pt y="4712" x="118603"/>
                    <a:pt y="4639" x="118717"/>
                  </a:cubicBezTo>
                  <a:lnTo>
                    <a:pt y="4118" x="118717"/>
                  </a:lnTo>
                  <a:cubicBezTo>
                    <a:pt y="4206" x="118602"/>
                    <a:pt y="4272" x="118486"/>
                    <a:pt y="4315" x="118370"/>
                  </a:cubicBezTo>
                  <a:cubicBezTo>
                    <a:pt y="4359" x="118254"/>
                    <a:pt y="4381" x="118136"/>
                    <a:pt y="4381" x="118018"/>
                  </a:cubicBezTo>
                  <a:cubicBezTo>
                    <a:pt y="4381" x="117753"/>
                    <a:pt y="4265" x="117547"/>
                    <a:pt y="4033" x="117401"/>
                  </a:cubicBezTo>
                  <a:cubicBezTo>
                    <a:pt y="3801" x="117254"/>
                    <a:pt y="3476" x="117181"/>
                    <a:pt y="3057" x="117181"/>
                  </a:cubicBezTo>
                  <a:cubicBezTo>
                    <a:pt y="2638" x="117181"/>
                    <a:pt y="2312" x="117254"/>
                    <a:pt y="2080" x="117401"/>
                  </a:cubicBezTo>
                  <a:cubicBezTo>
                    <a:pt y="1848" x="117547"/>
                    <a:pt y="1732" x="117753"/>
                    <a:pt y="1732" x="118018"/>
                  </a:cubicBezTo>
                  <a:cubicBezTo>
                    <a:pt y="1732" x="118136"/>
                    <a:pt y="1754" x="118254"/>
                    <a:pt y="1798" x="118370"/>
                  </a:cubicBezTo>
                  <a:cubicBezTo>
                    <a:pt y="1842" x="118486"/>
                    <a:pt y="1908" x="118602"/>
                    <a:pt y="1996" x="118717"/>
                  </a:cubicBezTo>
                  <a:lnTo>
                    <a:pt y="1469" x="118717"/>
                  </a:lnTo>
                  <a:cubicBezTo>
                    <a:pt y="1397" x="118605"/>
                    <a:pt y="1344" x="118489"/>
                    <a:pt y="1308" x="118369"/>
                  </a:cubicBezTo>
                  <a:cubicBezTo>
                    <a:pt y="1272" x="118249"/>
                    <a:pt y="1254" x="118126"/>
                    <a:pt y="1254" x="118000"/>
                  </a:cubicBezTo>
                  <a:close/>
                  <a:moveTo>
                    <a:pt y="1254" x="123438"/>
                  </a:moveTo>
                  <a:cubicBezTo>
                    <a:pt y="1254" x="123082"/>
                    <a:pt y="1414" x="122802"/>
                    <a:pt y="1732" x="122600"/>
                  </a:cubicBezTo>
                  <a:cubicBezTo>
                    <a:pt y="2051" x="122398"/>
                    <a:pt y="2493" x="122297"/>
                    <a:pt y="3057" x="122297"/>
                  </a:cubicBezTo>
                  <a:cubicBezTo>
                    <a:pt y="3619" x="122297"/>
                    <a:pt y="4060" x="122398"/>
                    <a:pt y="4380" x="122600"/>
                  </a:cubicBezTo>
                  <a:cubicBezTo>
                    <a:pt y="4700" x="122802"/>
                    <a:pt y="4860" x="123082"/>
                    <a:pt y="4860" x="123438"/>
                  </a:cubicBezTo>
                  <a:cubicBezTo>
                    <a:pt y="4860" x="123794"/>
                    <a:pt y="4700" x="124073"/>
                    <a:pt y="4380" x="124275"/>
                  </a:cubicBezTo>
                  <a:cubicBezTo>
                    <a:pt y="4060" x="124478"/>
                    <a:pt y="3619" x="124580"/>
                    <a:pt y="3057" x="124580"/>
                  </a:cubicBezTo>
                  <a:cubicBezTo>
                    <a:pt y="2493" x="124580"/>
                    <a:pt y="2051" x="124478"/>
                    <a:pt y="1732" x="124275"/>
                  </a:cubicBezTo>
                  <a:cubicBezTo>
                    <a:pt y="1414" x="124073"/>
                    <a:pt y="1254" x="123794"/>
                    <a:pt y="1254" x="123438"/>
                  </a:cubicBezTo>
                  <a:close/>
                  <a:moveTo>
                    <a:pt y="1254" x="128929"/>
                  </a:moveTo>
                  <a:cubicBezTo>
                    <a:pt y="1254" x="128624"/>
                    <a:pt y="1342" x="128389"/>
                    <a:pt y="1518" x="128223"/>
                  </a:cubicBezTo>
                  <a:cubicBezTo>
                    <a:pt y="1694" x="128057"/>
                    <a:pt y="1943" x="127974"/>
                    <a:pt y="2266" x="127974"/>
                  </a:cubicBezTo>
                  <a:cubicBezTo>
                    <a:pt y="2532" x="127974"/>
                    <a:pt y="2741" x="128031"/>
                    <a:pt y="2893" x="128143"/>
                  </a:cubicBezTo>
                  <a:cubicBezTo>
                    <a:pt y="3045" x="128256"/>
                    <a:pt y="3158" x="128439"/>
                    <a:pt y="3232" x="128692"/>
                  </a:cubicBezTo>
                  <a:lnTo>
                    <a:pt y="3278" x="128834"/>
                  </a:lnTo>
                  <a:cubicBezTo>
                    <a:pt y="3353" x="129087"/>
                    <a:pt y="3432" x="129251"/>
                    <a:pt y="3514" x="129326"/>
                  </a:cubicBezTo>
                  <a:cubicBezTo>
                    <a:pt y="3595" x="129400"/>
                    <a:pt y="3713" x="129438"/>
                    <a:pt y="3866" x="129438"/>
                  </a:cubicBezTo>
                  <a:cubicBezTo>
                    <a:pt y="4032" x="129438"/>
                    <a:pt y="4160" x="129386"/>
                    <a:pt y="4251" x="129282"/>
                  </a:cubicBezTo>
                  <a:cubicBezTo>
                    <a:pt y="4342" x="129179"/>
                    <a:pt y="4388" x="129031"/>
                    <a:pt y="4388" x="128838"/>
                  </a:cubicBezTo>
                  <a:cubicBezTo>
                    <a:pt y="4388" x="128695"/>
                    <a:pt y="4360" x="128550"/>
                    <a:pt y="4306" x="128403"/>
                  </a:cubicBezTo>
                  <a:cubicBezTo>
                    <a:pt y="4252" x="128256"/>
                    <a:pt y="4171" x="128108"/>
                    <a:pt y="4063" x="127957"/>
                  </a:cubicBezTo>
                  <a:lnTo>
                    <a:pt y="4645" x="127957"/>
                  </a:lnTo>
                  <a:cubicBezTo>
                    <a:pt y="4717" x="128117"/>
                    <a:pt y="4770" x="128269"/>
                    <a:pt y="4806" x="128413"/>
                  </a:cubicBezTo>
                  <a:cubicBezTo>
                    <a:pt y="4842" x="128557"/>
                    <a:pt y="4860" x="128696"/>
                    <a:pt y="4860" x="128829"/>
                  </a:cubicBezTo>
                  <a:cubicBezTo>
                    <a:pt y="4860" x="129149"/>
                    <a:pt y="4767" x="129400"/>
                    <a:pt y="4581" x="129583"/>
                  </a:cubicBezTo>
                  <a:cubicBezTo>
                    <a:pt y="4395" x="129766"/>
                    <a:pt y="4142" x="129857"/>
                    <a:pt y="3823" x="129857"/>
                  </a:cubicBezTo>
                  <a:cubicBezTo>
                    <a:pt y="3543" x="129857"/>
                    <a:pt y="3325" x="129796"/>
                    <a:pt y="3169" x="129674"/>
                  </a:cubicBezTo>
                  <a:cubicBezTo>
                    <a:pt y="3012" x="129552"/>
                    <a:pt y="2891" x="129346"/>
                    <a:pt y="2805" x="129056"/>
                  </a:cubicBezTo>
                  <a:lnTo>
                    <a:pt y="2763" x="128916"/>
                  </a:lnTo>
                  <a:cubicBezTo>
                    <a:pt y="2695" x="128697"/>
                    <a:pt y="2624" x="128551"/>
                    <a:pt y="2549" x="128478"/>
                  </a:cubicBezTo>
                  <a:cubicBezTo>
                    <a:pt y="2475" x="128406"/>
                    <a:pt y="2372" x="128370"/>
                    <a:pt y="2241" x="128370"/>
                  </a:cubicBezTo>
                  <a:cubicBezTo>
                    <a:pt y="2070" x="128370"/>
                    <a:pt y="1941" x="128420"/>
                    <a:pt y="1855" x="128522"/>
                  </a:cubicBezTo>
                  <a:cubicBezTo>
                    <a:pt y="1769" x="128623"/>
                    <a:pt y="1726" x="128775"/>
                    <a:pt y="1726" x="128978"/>
                  </a:cubicBezTo>
                  <a:cubicBezTo>
                    <a:pt y="1726" x="129111"/>
                    <a:pt y="1747" x="129240"/>
                    <a:pt y="1788" x="129364"/>
                  </a:cubicBezTo>
                  <a:cubicBezTo>
                    <a:pt y="1828" x="129489"/>
                    <a:pt y="1890" x="129609"/>
                    <a:pt y="1972" x="129724"/>
                  </a:cubicBezTo>
                  <a:lnTo>
                    <a:pt y="1438" x="129724"/>
                  </a:lnTo>
                  <a:cubicBezTo>
                    <a:pt y="1377" x="129612"/>
                    <a:pt y="1331" x="129489"/>
                    <a:pt y="1300" x="129356"/>
                  </a:cubicBezTo>
                  <a:cubicBezTo>
                    <a:pt y="1269" x="129222"/>
                    <a:pt y="1254" x="129080"/>
                    <a:pt y="1254" x="128929"/>
                  </a:cubicBezTo>
                  <a:close/>
                  <a:moveTo>
                    <a:pt y="1337" x="51719"/>
                  </a:moveTo>
                  <a:lnTo>
                    <a:pt y="4716" x="52725"/>
                  </a:lnTo>
                  <a:lnTo>
                    <a:pt y="4973" x="52651"/>
                  </a:lnTo>
                  <a:cubicBezTo>
                    <a:pt y="5247" x="52576"/>
                    <a:pt y="5421" x="52507"/>
                    <a:pt y="5494" x="52445"/>
                  </a:cubicBezTo>
                  <a:cubicBezTo>
                    <a:pt y="5568" x="52383"/>
                    <a:pt y="5605" x="52295"/>
                    <a:pt y="5605" x="52183"/>
                  </a:cubicBezTo>
                  <a:lnTo>
                    <a:pt y="5605" x="51943"/>
                  </a:lnTo>
                  <a:lnTo>
                    <a:pt y="6077" x="51943"/>
                  </a:lnTo>
                  <a:lnTo>
                    <a:pt y="6077" x="52269"/>
                  </a:lnTo>
                  <a:cubicBezTo>
                    <a:pt y="6077" x="52453"/>
                    <a:pt y="6014" x="52599"/>
                    <a:pt y="5890" x="52709"/>
                  </a:cubicBezTo>
                  <a:cubicBezTo>
                    <a:pt y="5765" x="52819"/>
                    <a:pt y="5498" x="52931"/>
                    <a:pt y="5090" x="53046"/>
                  </a:cubicBezTo>
                  <a:lnTo>
                    <a:pt y="1337" x="54139"/>
                  </a:lnTo>
                  <a:lnTo>
                    <a:pt y="1337" x="53706"/>
                  </a:lnTo>
                  <a:lnTo>
                    <a:pt y="4023" x="52929"/>
                  </a:lnTo>
                  <a:lnTo>
                    <a:pt y="1337" x="5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y="2837125" x="18900"/>
              <a:ext cy="121500" cx="1442100"/>
            </a:xfrm>
            <a:custGeom>
              <a:pathLst>
                <a:path w="57684" extrusionOk="0" h="4860">
                  <a:moveTo>
                    <a:pt y="0" x="7540"/>
                  </a:moveTo>
                  <a:lnTo>
                    <a:pt y="715" x="7540"/>
                  </a:lnTo>
                  <a:lnTo>
                    <a:pt y="715" x="7948"/>
                  </a:lnTo>
                  <a:lnTo>
                    <a:pt y="0" x="7948"/>
                  </a:lnTo>
                  <a:close/>
                  <a:moveTo>
                    <a:pt y="0" x="13234"/>
                  </a:moveTo>
                  <a:lnTo>
                    <a:pt y="715" x="13234"/>
                  </a:lnTo>
                  <a:lnTo>
                    <a:pt y="715" x="13642"/>
                  </a:lnTo>
                  <a:lnTo>
                    <a:pt y="0" x="13642"/>
                  </a:lnTo>
                  <a:close/>
                  <a:moveTo>
                    <a:pt y="0" x="20851"/>
                  </a:moveTo>
                  <a:lnTo>
                    <a:pt y="715" x="20851"/>
                  </a:lnTo>
                  <a:lnTo>
                    <a:pt y="715" x="21259"/>
                  </a:lnTo>
                  <a:lnTo>
                    <a:pt y="0" x="21259"/>
                  </a:lnTo>
                  <a:close/>
                  <a:moveTo>
                    <a:pt y="0" x="49214"/>
                  </a:moveTo>
                  <a:lnTo>
                    <a:pt y="715" x="49214"/>
                  </a:lnTo>
                  <a:lnTo>
                    <a:pt y="715" x="49622"/>
                  </a:lnTo>
                  <a:lnTo>
                    <a:pt y="0" x="49622"/>
                  </a:lnTo>
                  <a:close/>
                  <a:moveTo>
                    <a:pt y="0" x="54630"/>
                  </a:moveTo>
                  <a:lnTo>
                    <a:pt y="715" x="54630"/>
                  </a:lnTo>
                  <a:lnTo>
                    <a:pt y="715" x="55038"/>
                  </a:lnTo>
                  <a:lnTo>
                    <a:pt y="0" x="55038"/>
                  </a:lnTo>
                  <a:close/>
                  <a:moveTo>
                    <a:pt y="1732" x="37297"/>
                  </a:moveTo>
                  <a:cubicBezTo>
                    <a:pt y="1732" x="37498"/>
                    <a:pt y="1824" x="37660"/>
                    <a:pt y="2008" x="37782"/>
                  </a:cubicBezTo>
                  <a:cubicBezTo>
                    <a:pt y="2192" x="37904"/>
                    <a:pt y="2439" x="37966"/>
                    <a:pt y="2747" x="37969"/>
                  </a:cubicBezTo>
                  <a:lnTo>
                    <a:pt y="2750" x="36513"/>
                  </a:lnTo>
                  <a:cubicBezTo>
                    <a:pt y="2427" x="36534"/>
                    <a:pt y="2177" x="36612"/>
                    <a:pt y="1999" x="36749"/>
                  </a:cubicBezTo>
                  <a:cubicBezTo>
                    <a:pt y="1821" x="36886"/>
                    <a:pt y="1732" x="37069"/>
                    <a:pt y="1732" x="37297"/>
                  </a:cubicBezTo>
                  <a:close/>
                  <a:moveTo>
                    <a:pt y="1732" x="43411"/>
                  </a:moveTo>
                  <a:cubicBezTo>
                    <a:pt y="1732" x="43612"/>
                    <a:pt y="1824" x="43774"/>
                    <a:pt y="2008" x="43896"/>
                  </a:cubicBezTo>
                  <a:cubicBezTo>
                    <a:pt y="2192" x="44018"/>
                    <a:pt y="2439" x="44080"/>
                    <a:pt y="2747" x="44083"/>
                  </a:cubicBezTo>
                  <a:lnTo>
                    <a:pt y="2750" x="42627"/>
                  </a:lnTo>
                  <a:cubicBezTo>
                    <a:pt y="2427" x="42648"/>
                    <a:pt y="2177" x="42726"/>
                    <a:pt y="1999" x="42863"/>
                  </a:cubicBezTo>
                  <a:cubicBezTo>
                    <a:pt y="1821" x="43000"/>
                    <a:pt y="1732" x="43183"/>
                    <a:pt y="1732" x="43411"/>
                  </a:cubicBezTo>
                  <a:close/>
                  <a:moveTo>
                    <a:pt y="1732" x="1141"/>
                  </a:moveTo>
                  <a:cubicBezTo>
                    <a:pt y="1732" x="1359"/>
                    <a:pt y="1852" x="1531"/>
                    <a:pt y="2090" x="1659"/>
                  </a:cubicBezTo>
                  <a:cubicBezTo>
                    <a:pt y="2328" x="1786"/>
                    <a:pt y="2650" x="1850"/>
                    <a:pt y="3057" x="1850"/>
                  </a:cubicBezTo>
                  <a:cubicBezTo>
                    <a:pt y="3466" x="1850"/>
                    <a:pt y="3789" x="1786"/>
                    <a:pt y="4026" x="1659"/>
                  </a:cubicBezTo>
                  <a:cubicBezTo>
                    <a:pt y="4263" x="1531"/>
                    <a:pt y="4381" x="1359"/>
                    <a:pt y="4381" x="1141"/>
                  </a:cubicBezTo>
                  <a:cubicBezTo>
                    <a:pt y="4381" x="921"/>
                    <a:pt y="4263" x="747"/>
                    <a:pt y="4027" x="621"/>
                  </a:cubicBezTo>
                  <a:cubicBezTo>
                    <a:pt y="3791" x="494"/>
                    <a:pt y="3468" x="431"/>
                    <a:pt y="3057" x="431"/>
                  </a:cubicBezTo>
                  <a:cubicBezTo>
                    <a:pt y="2646" x="431"/>
                    <a:pt y="2323" x="495"/>
                    <a:pt y="2087" x="622"/>
                  </a:cubicBezTo>
                  <a:cubicBezTo>
                    <a:pt y="1851" x="749"/>
                    <a:pt y="1732" x="922"/>
                    <a:pt y="1732" x="1141"/>
                  </a:cubicBezTo>
                  <a:close/>
                  <a:moveTo>
                    <a:pt y="1732" x="23078"/>
                  </a:moveTo>
                  <a:cubicBezTo>
                    <a:pt y="1732" x="23296"/>
                    <a:pt y="1852" x="23468"/>
                    <a:pt y="2090" x="23596"/>
                  </a:cubicBezTo>
                  <a:cubicBezTo>
                    <a:pt y="2328" x="23723"/>
                    <a:pt y="2650" x="23787"/>
                    <a:pt y="3057" x="23787"/>
                  </a:cubicBezTo>
                  <a:cubicBezTo>
                    <a:pt y="3466" x="23787"/>
                    <a:pt y="3789" x="23723"/>
                    <a:pt y="4026" x="23596"/>
                  </a:cubicBezTo>
                  <a:cubicBezTo>
                    <a:pt y="4263" x="23468"/>
                    <a:pt y="4381" x="23296"/>
                    <a:pt y="4381" x="23078"/>
                  </a:cubicBezTo>
                  <a:cubicBezTo>
                    <a:pt y="4381" x="22858"/>
                    <a:pt y="4263" x="22684"/>
                    <a:pt y="4027" x="22558"/>
                  </a:cubicBezTo>
                  <a:cubicBezTo>
                    <a:pt y="3791" x="22431"/>
                    <a:pt y="3468" x="22368"/>
                    <a:pt y="3057" x="22368"/>
                  </a:cubicBezTo>
                  <a:cubicBezTo>
                    <a:pt y="2646" x="22368"/>
                    <a:pt y="2323" x="22432"/>
                    <a:pt y="2087" x="22559"/>
                  </a:cubicBezTo>
                  <a:cubicBezTo>
                    <a:pt y="1851" x="22686"/>
                    <a:pt y="1732" x="22859"/>
                    <a:pt y="1732" x="23078"/>
                  </a:cubicBezTo>
                  <a:close/>
                  <a:moveTo>
                    <a:pt y="3045" x="17817"/>
                  </a:moveTo>
                  <a:lnTo>
                    <a:pt y="3170" x="17817"/>
                  </a:lnTo>
                  <a:cubicBezTo>
                    <a:pt y="3538" x="17817"/>
                    <a:pt y="3833" x="17749"/>
                    <a:pt y="4055" x="17612"/>
                  </a:cubicBezTo>
                  <a:cubicBezTo>
                    <a:pt y="4277" x="17475"/>
                    <a:pt y="4388" x="17293"/>
                    <a:pt y="4388" x="17067"/>
                  </a:cubicBezTo>
                  <a:cubicBezTo>
                    <a:pt y="4388" x="16902"/>
                    <a:pt y="4329" x="16773"/>
                    <a:pt y="4211" x="16677"/>
                  </a:cubicBezTo>
                  <a:cubicBezTo>
                    <a:pt y="4094" x="16582"/>
                    <a:pt y="3935" x="16534"/>
                    <a:pt y="3735" x="16534"/>
                  </a:cubicBezTo>
                  <a:cubicBezTo>
                    <a:pt y="3483" x="16534"/>
                    <a:pt y="3305" x="16598"/>
                    <a:pt y="3201" x="16725"/>
                  </a:cubicBezTo>
                  <a:cubicBezTo>
                    <a:pt y="3097" x="16852"/>
                    <a:pt y="3045" x="17081"/>
                    <a:pt y="3045" x="17411"/>
                  </a:cubicBezTo>
                  <a:close/>
                  <a:moveTo>
                    <a:pt y="3045" x="33130"/>
                  </a:moveTo>
                  <a:lnTo>
                    <a:pt y="3170" x="33130"/>
                  </a:lnTo>
                  <a:cubicBezTo>
                    <a:pt y="3538" x="33130"/>
                    <a:pt y="3833" x="33062"/>
                    <a:pt y="4055" x="32925"/>
                  </a:cubicBezTo>
                  <a:cubicBezTo>
                    <a:pt y="4277" x="32788"/>
                    <a:pt y="4388" x="32606"/>
                    <a:pt y="4388" x="32380"/>
                  </a:cubicBezTo>
                  <a:cubicBezTo>
                    <a:pt y="4388" x="32215"/>
                    <a:pt y="4329" x="32086"/>
                    <a:pt y="4211" x="31990"/>
                  </a:cubicBezTo>
                  <a:cubicBezTo>
                    <a:pt y="4094" x="31895"/>
                    <a:pt y="3935" x="31847"/>
                    <a:pt y="3735" x="31847"/>
                  </a:cubicBezTo>
                  <a:cubicBezTo>
                    <a:pt y="3483" x="31847"/>
                    <a:pt y="3305" x="31911"/>
                    <a:pt y="3201" x="32038"/>
                  </a:cubicBezTo>
                  <a:cubicBezTo>
                    <a:pt y="3097" x="32165"/>
                    <a:pt y="3045" x="32394"/>
                    <a:pt y="3045" x="32724"/>
                  </a:cubicBezTo>
                  <a:close/>
                  <a:moveTo>
                    <a:pt y="3045" x="46699"/>
                  </a:moveTo>
                  <a:lnTo>
                    <a:pt y="3170" x="46699"/>
                  </a:lnTo>
                  <a:cubicBezTo>
                    <a:pt y="3538" x="46699"/>
                    <a:pt y="3833" x="46631"/>
                    <a:pt y="4055" x="46494"/>
                  </a:cubicBezTo>
                  <a:cubicBezTo>
                    <a:pt y="4277" x="46357"/>
                    <a:pt y="4388" x="46175"/>
                    <a:pt y="4388" x="45949"/>
                  </a:cubicBezTo>
                  <a:cubicBezTo>
                    <a:pt y="4388" x="45784"/>
                    <a:pt y="4329" x="45655"/>
                    <a:pt y="4211" x="45559"/>
                  </a:cubicBezTo>
                  <a:cubicBezTo>
                    <a:pt y="4094" x="45464"/>
                    <a:pt y="3935" x="45416"/>
                    <a:pt y="3735" x="45416"/>
                  </a:cubicBezTo>
                  <a:cubicBezTo>
                    <a:pt y="3483" x="45416"/>
                    <a:pt y="3305" x="45480"/>
                    <a:pt y="3201" x="45607"/>
                  </a:cubicBezTo>
                  <a:cubicBezTo>
                    <a:pt y="3097" x="45734"/>
                    <a:pt y="3045" x="45963"/>
                    <a:pt y="3045" x="46293"/>
                  </a:cubicBezTo>
                  <a:close/>
                  <a:moveTo>
                    <a:pt y="1254" x="4192"/>
                  </a:moveTo>
                  <a:cubicBezTo>
                    <a:pt y="1254" x="3995"/>
                    <a:pt y="1305" x="3828"/>
                    <a:pt y="1406" x="3690"/>
                  </a:cubicBezTo>
                  <a:cubicBezTo>
                    <a:pt y="1507" x="3553"/>
                    <a:pt y="1662" x="3441"/>
                    <a:pt y="1870" x="3355"/>
                  </a:cubicBezTo>
                  <a:lnTo>
                    <a:pt y="1337" x="3355"/>
                  </a:lnTo>
                  <a:lnTo>
                    <a:pt y="1337" x="2944"/>
                  </a:lnTo>
                  <a:lnTo>
                    <a:pt y="4771" x="2944"/>
                  </a:lnTo>
                  <a:lnTo>
                    <a:pt y="4771" x="3355"/>
                  </a:lnTo>
                  <a:lnTo>
                    <a:pt y="2962" x="3355"/>
                  </a:lnTo>
                  <a:cubicBezTo>
                    <a:pt y="2574" x="3355"/>
                    <a:pt y="2276" x="3417"/>
                    <a:pt y="2068" x="3540"/>
                  </a:cubicBezTo>
                  <a:cubicBezTo>
                    <a:pt y="1861" x="3664"/>
                    <a:pt y="1757" x="3841"/>
                    <a:pt y="1757" x="4072"/>
                  </a:cubicBezTo>
                  <a:cubicBezTo>
                    <a:pt y="1757" x="4137"/>
                    <a:pt y="1766" x="4197"/>
                    <a:pt y="1783" x="4251"/>
                  </a:cubicBezTo>
                  <a:cubicBezTo>
                    <a:pt y="1800" x="4305"/>
                    <a:pt y="1828" x="4355"/>
                    <a:pt y="1864" x="4401"/>
                  </a:cubicBezTo>
                  <a:lnTo>
                    <a:pt y="1285" x="4399"/>
                  </a:lnTo>
                  <a:cubicBezTo>
                    <a:pt y="1275" x="4357"/>
                    <a:pt y="1267" x="4319"/>
                    <a:pt y="1262" x="4285"/>
                  </a:cubicBezTo>
                  <a:cubicBezTo>
                    <a:pt y="1257" x="4251"/>
                    <a:pt y="1254" x="4220"/>
                    <a:pt y="1254" x="4192"/>
                  </a:cubicBezTo>
                  <a:close/>
                  <a:moveTo>
                    <a:pt y="0" x="6276"/>
                  </a:moveTo>
                  <a:lnTo>
                    <a:pt y="4771" x="6276"/>
                  </a:lnTo>
                  <a:lnTo>
                    <a:pt y="4771" x="6684"/>
                  </a:lnTo>
                  <a:lnTo>
                    <a:pt y="0" x="6684"/>
                  </a:lnTo>
                  <a:close/>
                  <a:moveTo>
                    <a:pt y="1337" x="7540"/>
                  </a:moveTo>
                  <a:lnTo>
                    <a:pt y="4771" x="7540"/>
                  </a:lnTo>
                  <a:lnTo>
                    <a:pt y="4771" x="7948"/>
                  </a:lnTo>
                  <a:lnTo>
                    <a:pt y="1337" x="7948"/>
                  </a:lnTo>
                  <a:close/>
                  <a:moveTo>
                    <a:pt y="1254" x="9998"/>
                  </a:moveTo>
                  <a:cubicBezTo>
                    <a:pt y="1254" x="9819"/>
                    <a:pt y="1304" x="9665"/>
                    <a:pt y="1404" x="9534"/>
                  </a:cubicBezTo>
                  <a:cubicBezTo>
                    <a:pt y="1505" x="9404"/>
                    <a:pt y="1660" x="9292"/>
                    <a:pt y="1870" x="9199"/>
                  </a:cubicBezTo>
                  <a:lnTo>
                    <a:pt y="1337" x="9199"/>
                  </a:lnTo>
                  <a:lnTo>
                    <a:pt y="1337" x="8788"/>
                  </a:lnTo>
                  <a:lnTo>
                    <a:pt y="4771" x="8788"/>
                  </a:lnTo>
                  <a:lnTo>
                    <a:pt y="4771" x="9199"/>
                  </a:lnTo>
                  <a:lnTo>
                    <a:pt y="2830" x="9199"/>
                  </a:lnTo>
                  <a:cubicBezTo>
                    <a:pt y="2497" x="9199"/>
                    <a:pt y="2233" x="9260"/>
                    <a:pt y="2038" x="9383"/>
                  </a:cubicBezTo>
                  <a:cubicBezTo>
                    <a:pt y="1842" x="9506"/>
                    <a:pt y="1745" x="9672"/>
                    <a:pt y="1745" x="9881"/>
                  </a:cubicBezTo>
                  <a:cubicBezTo>
                    <a:pt y="1745" x="10057"/>
                    <a:pt y="1824" x="10187"/>
                    <a:pt y="1982" x="10271"/>
                  </a:cubicBezTo>
                  <a:cubicBezTo>
                    <a:pt y="2141" x="10356"/>
                    <a:pt y="2386" x="10398"/>
                    <a:pt y="2717" x="10398"/>
                  </a:cubicBezTo>
                  <a:lnTo>
                    <a:pt y="4771" x="10398"/>
                  </a:lnTo>
                  <a:lnTo>
                    <a:pt y="4771" x="10809"/>
                  </a:lnTo>
                  <a:lnTo>
                    <a:pt y="2830" x="10809"/>
                  </a:lnTo>
                  <a:cubicBezTo>
                    <a:pt y="2495" x="10809"/>
                    <a:pt y="2230" x="10870"/>
                    <a:pt y="2036" x="10993"/>
                  </a:cubicBezTo>
                  <a:cubicBezTo>
                    <a:pt y="1842" x="11116"/>
                    <a:pt y="1745" x="11283"/>
                    <a:pt y="1745" x="11495"/>
                  </a:cubicBezTo>
                  <a:cubicBezTo>
                    <a:pt y="1745" x="11668"/>
                    <a:pt y="1824" x="11797"/>
                    <a:pt y="1984" x="11881"/>
                  </a:cubicBezTo>
                  <a:cubicBezTo>
                    <a:pt y="2143" x="11966"/>
                    <a:pt y="2388" x="12008"/>
                    <a:pt y="2717" x="12008"/>
                  </a:cubicBezTo>
                  <a:lnTo>
                    <a:pt y="4771" x="12008"/>
                  </a:lnTo>
                  <a:lnTo>
                    <a:pt y="4771" x="12418"/>
                  </a:lnTo>
                  <a:lnTo>
                    <a:pt y="2698" x="12418"/>
                  </a:lnTo>
                  <a:cubicBezTo>
                    <a:pt y="2236" x="12418"/>
                    <a:pt y="1880" x="12348"/>
                    <a:pt y="1630" x="12208"/>
                  </a:cubicBezTo>
                  <a:cubicBezTo>
                    <a:pt y="1379" x="12067"/>
                    <a:pt y="1254" x="11867"/>
                    <a:pt y="1254" x="11608"/>
                  </a:cubicBezTo>
                  <a:cubicBezTo>
                    <a:pt y="1254" x="11416"/>
                    <a:pt y="1315" x="11248"/>
                    <a:pt y="1435" x="11106"/>
                  </a:cubicBezTo>
                  <a:cubicBezTo>
                    <a:pt y="1556" x="10964"/>
                    <a:pt y="1743" x="10842"/>
                    <a:pt y="1996" x="10740"/>
                  </a:cubicBezTo>
                  <a:cubicBezTo>
                    <a:pt y="1755" x="10679"/>
                    <a:pt y="1571" x="10586"/>
                    <a:pt y="1444" x="10459"/>
                  </a:cubicBezTo>
                  <a:cubicBezTo>
                    <a:pt y="1318" x="10332"/>
                    <a:pt y="1254" x="10179"/>
                    <a:pt y="1254" x="9998"/>
                  </a:cubicBezTo>
                  <a:close/>
                  <a:moveTo>
                    <a:pt y="1337" x="13234"/>
                  </a:moveTo>
                  <a:lnTo>
                    <a:pt y="4771" x="13234"/>
                  </a:lnTo>
                  <a:lnTo>
                    <a:pt y="4771" x="13642"/>
                  </a:lnTo>
                  <a:lnTo>
                    <a:pt y="1337" x="13642"/>
                  </a:lnTo>
                  <a:close/>
                  <a:moveTo>
                    <a:pt y="362" x="14491"/>
                  </a:moveTo>
                  <a:lnTo>
                    <a:pt y="1337" x="14491"/>
                  </a:lnTo>
                  <a:lnTo>
                    <a:pt y="1337" x="14191"/>
                  </a:lnTo>
                  <a:lnTo>
                    <a:pt y="1775" x="14191"/>
                  </a:lnTo>
                  <a:lnTo>
                    <a:pt y="1775" x="14491"/>
                  </a:lnTo>
                  <a:lnTo>
                    <a:pt y="3639" x="14491"/>
                  </a:lnTo>
                  <a:cubicBezTo>
                    <a:pt y="4069" x="14491"/>
                    <a:pt y="4365" x="14551"/>
                    <a:pt y="4527" x="14671"/>
                  </a:cubicBezTo>
                  <a:cubicBezTo>
                    <a:pt y="4690" x="14791"/>
                    <a:pt y="4771" x="15008"/>
                    <a:pt y="4771" x="15324"/>
                  </a:cubicBezTo>
                  <a:lnTo>
                    <a:pt y="4771" x="15743"/>
                  </a:lnTo>
                  <a:lnTo>
                    <a:pt y="4299" x="15743"/>
                  </a:lnTo>
                  <a:lnTo>
                    <a:pt y="4299" x="15324"/>
                  </a:lnTo>
                  <a:cubicBezTo>
                    <a:pt y="4299" x="15154"/>
                    <a:pt y="4259" x="15041"/>
                    <a:pt y="4179" x="14985"/>
                  </a:cubicBezTo>
                  <a:cubicBezTo>
                    <a:pt y="4099" x="14930"/>
                    <a:pt y="3920" x="14902"/>
                    <a:pt y="3639" x="14902"/>
                  </a:cubicBezTo>
                  <a:lnTo>
                    <a:pt y="1775" x="14902"/>
                  </a:lnTo>
                  <a:lnTo>
                    <a:pt y="1775" x="15743"/>
                  </a:lnTo>
                  <a:lnTo>
                    <a:pt y="1337" x="15743"/>
                  </a:lnTo>
                  <a:lnTo>
                    <a:pt y="1337" x="14902"/>
                  </a:lnTo>
                  <a:lnTo>
                    <a:pt y="362" x="14902"/>
                  </a:lnTo>
                  <a:close/>
                  <a:moveTo>
                    <a:pt y="362" x="19061"/>
                  </a:moveTo>
                  <a:lnTo>
                    <a:pt y="1337" x="19061"/>
                  </a:lnTo>
                  <a:lnTo>
                    <a:pt y="1337" x="18761"/>
                  </a:lnTo>
                  <a:lnTo>
                    <a:pt y="1775" x="18761"/>
                  </a:lnTo>
                  <a:lnTo>
                    <a:pt y="1775" x="19061"/>
                  </a:lnTo>
                  <a:lnTo>
                    <a:pt y="3639" x="19061"/>
                  </a:lnTo>
                  <a:cubicBezTo>
                    <a:pt y="4069" x="19061"/>
                    <a:pt y="4365" x="19121"/>
                    <a:pt y="4527" x="19241"/>
                  </a:cubicBezTo>
                  <a:cubicBezTo>
                    <a:pt y="4690" x="19361"/>
                    <a:pt y="4771" x="19578"/>
                    <a:pt y="4771" x="19894"/>
                  </a:cubicBezTo>
                  <a:lnTo>
                    <a:pt y="4771" x="20313"/>
                  </a:lnTo>
                  <a:lnTo>
                    <a:pt y="4299" x="20313"/>
                  </a:lnTo>
                  <a:lnTo>
                    <a:pt y="4299" x="19894"/>
                  </a:lnTo>
                  <a:cubicBezTo>
                    <a:pt y="4299" x="19724"/>
                    <a:pt y="4259" x="19611"/>
                    <a:pt y="4179" x="19555"/>
                  </a:cubicBezTo>
                  <a:cubicBezTo>
                    <a:pt y="4099" x="19500"/>
                    <a:pt y="3920" x="19472"/>
                    <a:pt y="3639" x="19472"/>
                  </a:cubicBezTo>
                  <a:lnTo>
                    <a:pt y="1775" x="19472"/>
                  </a:lnTo>
                  <a:lnTo>
                    <a:pt y="1775" x="20313"/>
                  </a:lnTo>
                  <a:lnTo>
                    <a:pt y="1337" x="20313"/>
                  </a:lnTo>
                  <a:lnTo>
                    <a:pt y="1337" x="19472"/>
                  </a:lnTo>
                  <a:lnTo>
                    <a:pt y="362" x="19472"/>
                  </a:lnTo>
                  <a:close/>
                  <a:moveTo>
                    <a:pt y="1337" x="20851"/>
                  </a:moveTo>
                  <a:lnTo>
                    <a:pt y="4771" x="20851"/>
                  </a:lnTo>
                  <a:lnTo>
                    <a:pt y="4771" x="21259"/>
                  </a:lnTo>
                  <a:lnTo>
                    <a:pt y="1337" x="21259"/>
                  </a:lnTo>
                  <a:close/>
                  <a:moveTo>
                    <a:pt y="1254" x="26096"/>
                  </a:moveTo>
                  <a:cubicBezTo>
                    <a:pt y="1254" x="25923"/>
                    <a:pt y="1305" x="25770"/>
                    <a:pt y="1408" x="25637"/>
                  </a:cubicBezTo>
                  <a:cubicBezTo>
                    <a:pt y="1510" x="25505"/>
                    <a:pt y="1664" x="25390"/>
                    <a:pt y="1870" x="25292"/>
                  </a:cubicBezTo>
                  <a:lnTo>
                    <a:pt y="1337" x="25292"/>
                  </a:lnTo>
                  <a:lnTo>
                    <a:pt y="1337" x="24881"/>
                  </a:lnTo>
                  <a:lnTo>
                    <a:pt y="4771" x="24881"/>
                  </a:lnTo>
                  <a:lnTo>
                    <a:pt y="4771" x="25292"/>
                  </a:lnTo>
                  <a:lnTo>
                    <a:pt y="2830" x="25292"/>
                  </a:lnTo>
                  <a:cubicBezTo>
                    <a:pt y="2495" x="25292"/>
                    <a:pt y="2230" x="25356"/>
                    <a:pt y="2036" x="25483"/>
                  </a:cubicBezTo>
                  <a:cubicBezTo>
                    <a:pt y="1842" x="25610"/>
                    <a:pt y="1745" x="25784"/>
                    <a:pt y="1745" x="26005"/>
                  </a:cubicBezTo>
                  <a:cubicBezTo>
                    <a:pt y="1745" x="26188"/>
                    <a:pt y="1825" x="26326"/>
                    <a:pt y="1987" x="26418"/>
                  </a:cubicBezTo>
                  <a:cubicBezTo>
                    <a:pt y="2148" x="26509"/>
                    <a:pt y="2392" x="26555"/>
                    <a:pt y="2717" x="26555"/>
                  </a:cubicBezTo>
                  <a:lnTo>
                    <a:pt y="4771" x="26555"/>
                  </a:lnTo>
                  <a:lnTo>
                    <a:pt y="4771" x="26964"/>
                  </a:lnTo>
                  <a:lnTo>
                    <a:pt y="2698" x="26964"/>
                  </a:lnTo>
                  <a:cubicBezTo>
                    <a:pt y="2224" x="26964"/>
                    <a:pt y="1865" x="26891"/>
                    <a:pt y="1621" x="26744"/>
                  </a:cubicBezTo>
                  <a:cubicBezTo>
                    <a:pt y="1376" x="26598"/>
                    <a:pt y="1254" x="26381"/>
                    <a:pt y="1254" x="26096"/>
                  </a:cubicBezTo>
                  <a:close/>
                  <a:moveTo>
                    <a:pt y="1254" x="35613"/>
                  </a:moveTo>
                  <a:cubicBezTo>
                    <a:pt y="1254" x="35416"/>
                    <a:pt y="1305" x="35249"/>
                    <a:pt y="1406" x="35111"/>
                  </a:cubicBezTo>
                  <a:cubicBezTo>
                    <a:pt y="1507" x="34974"/>
                    <a:pt y="1662" x="34862"/>
                    <a:pt y="1870" x="34776"/>
                  </a:cubicBezTo>
                  <a:lnTo>
                    <a:pt y="1337" x="34776"/>
                  </a:lnTo>
                  <a:lnTo>
                    <a:pt y="1337" x="34365"/>
                  </a:lnTo>
                  <a:lnTo>
                    <a:pt y="4771" x="34365"/>
                  </a:lnTo>
                  <a:lnTo>
                    <a:pt y="4771" x="34776"/>
                  </a:lnTo>
                  <a:lnTo>
                    <a:pt y="2962" x="34776"/>
                  </a:lnTo>
                  <a:cubicBezTo>
                    <a:pt y="2574" x="34776"/>
                    <a:pt y="2276" x="34838"/>
                    <a:pt y="2068" x="34961"/>
                  </a:cubicBezTo>
                  <a:cubicBezTo>
                    <a:pt y="1861" x="35085"/>
                    <a:pt y="1757" x="35262"/>
                    <a:pt y="1757" x="35493"/>
                  </a:cubicBezTo>
                  <a:cubicBezTo>
                    <a:pt y="1757" x="35558"/>
                    <a:pt y="1766" x="35618"/>
                    <a:pt y="1783" x="35672"/>
                  </a:cubicBezTo>
                  <a:cubicBezTo>
                    <a:pt y="1800" x="35726"/>
                    <a:pt y="1828" x="35776"/>
                    <a:pt y="1864" x="35822"/>
                  </a:cubicBezTo>
                  <a:lnTo>
                    <a:pt y="1285" x="35820"/>
                  </a:lnTo>
                  <a:cubicBezTo>
                    <a:pt y="1275" x="35778"/>
                    <a:pt y="1267" x="35740"/>
                    <a:pt y="1262" x="35706"/>
                  </a:cubicBezTo>
                  <a:cubicBezTo>
                    <a:pt y="1257" x="35672"/>
                    <a:pt y="1254" x="35641"/>
                    <a:pt y="1254" x="35613"/>
                  </a:cubicBezTo>
                  <a:close/>
                  <a:moveTo>
                    <a:pt y="1254" x="41727"/>
                  </a:moveTo>
                  <a:cubicBezTo>
                    <a:pt y="1254" x="41530"/>
                    <a:pt y="1305" x="41363"/>
                    <a:pt y="1406" x="41225"/>
                  </a:cubicBezTo>
                  <a:cubicBezTo>
                    <a:pt y="1507" x="41088"/>
                    <a:pt y="1662" x="40976"/>
                    <a:pt y="1870" x="40890"/>
                  </a:cubicBezTo>
                  <a:lnTo>
                    <a:pt y="1337" x="40890"/>
                  </a:lnTo>
                  <a:lnTo>
                    <a:pt y="1337" x="40479"/>
                  </a:lnTo>
                  <a:lnTo>
                    <a:pt y="4771" x="40479"/>
                  </a:lnTo>
                  <a:lnTo>
                    <a:pt y="4771" x="40890"/>
                  </a:lnTo>
                  <a:lnTo>
                    <a:pt y="2962" x="40890"/>
                  </a:lnTo>
                  <a:cubicBezTo>
                    <a:pt y="2574" x="40890"/>
                    <a:pt y="2276" x="40952"/>
                    <a:pt y="2068" x="41075"/>
                  </a:cubicBezTo>
                  <a:cubicBezTo>
                    <a:pt y="1861" x="41199"/>
                    <a:pt y="1757" x="41376"/>
                    <a:pt y="1757" x="41607"/>
                  </a:cubicBezTo>
                  <a:cubicBezTo>
                    <a:pt y="1757" x="41672"/>
                    <a:pt y="1766" x="41732"/>
                    <a:pt y="1783" x="41786"/>
                  </a:cubicBezTo>
                  <a:cubicBezTo>
                    <a:pt y="1800" x="41840"/>
                    <a:pt y="1828" x="41890"/>
                    <a:pt y="1864" x="41936"/>
                  </a:cubicBezTo>
                  <a:lnTo>
                    <a:pt y="1285" x="41934"/>
                  </a:lnTo>
                  <a:cubicBezTo>
                    <a:pt y="1275" x="41892"/>
                    <a:pt y="1267" x="41854"/>
                    <a:pt y="1262" x="41820"/>
                  </a:cubicBezTo>
                  <a:cubicBezTo>
                    <a:pt y="1257" x="41786"/>
                    <a:pt y="1254" x="41755"/>
                    <a:pt y="1254" x="41727"/>
                  </a:cubicBezTo>
                  <a:close/>
                  <a:moveTo>
                    <a:pt y="0" x="47950"/>
                  </a:moveTo>
                  <a:lnTo>
                    <a:pt y="4771" x="47950"/>
                  </a:lnTo>
                  <a:lnTo>
                    <a:pt y="4771" x="48358"/>
                  </a:lnTo>
                  <a:lnTo>
                    <a:pt y="0" x="48358"/>
                  </a:lnTo>
                  <a:close/>
                  <a:moveTo>
                    <a:pt y="1337" x="49214"/>
                  </a:moveTo>
                  <a:lnTo>
                    <a:pt y="4771" x="49214"/>
                  </a:lnTo>
                  <a:lnTo>
                    <a:pt y="4771" x="49622"/>
                  </a:lnTo>
                  <a:lnTo>
                    <a:pt y="1337" x="49622"/>
                  </a:lnTo>
                  <a:close/>
                  <a:moveTo>
                    <a:pt y="362" x="52840"/>
                  </a:moveTo>
                  <a:lnTo>
                    <a:pt y="1337" x="52840"/>
                  </a:lnTo>
                  <a:lnTo>
                    <a:pt y="1337" x="52540"/>
                  </a:lnTo>
                  <a:lnTo>
                    <a:pt y="1775" x="52540"/>
                  </a:lnTo>
                  <a:lnTo>
                    <a:pt y="1775" x="52840"/>
                  </a:lnTo>
                  <a:lnTo>
                    <a:pt y="3639" x="52840"/>
                  </a:lnTo>
                  <a:cubicBezTo>
                    <a:pt y="4069" x="52840"/>
                    <a:pt y="4365" x="52900"/>
                    <a:pt y="4527" x="53020"/>
                  </a:cubicBezTo>
                  <a:cubicBezTo>
                    <a:pt y="4690" x="53140"/>
                    <a:pt y="4771" x="53357"/>
                    <a:pt y="4771" x="53673"/>
                  </a:cubicBezTo>
                  <a:lnTo>
                    <a:pt y="4771" x="54092"/>
                  </a:lnTo>
                  <a:lnTo>
                    <a:pt y="4299" x="54092"/>
                  </a:lnTo>
                  <a:lnTo>
                    <a:pt y="4299" x="53673"/>
                  </a:lnTo>
                  <a:cubicBezTo>
                    <a:pt y="4299" x="53503"/>
                    <a:pt y="4259" x="53390"/>
                    <a:pt y="4179" x="53334"/>
                  </a:cubicBezTo>
                  <a:cubicBezTo>
                    <a:pt y="4099" x="53279"/>
                    <a:pt y="3920" x="53251"/>
                    <a:pt y="3639" x="53251"/>
                  </a:cubicBezTo>
                  <a:lnTo>
                    <a:pt y="1775" x="53251"/>
                  </a:lnTo>
                  <a:lnTo>
                    <a:pt y="1775" x="54092"/>
                  </a:lnTo>
                  <a:lnTo>
                    <a:pt y="1337" x="54092"/>
                  </a:lnTo>
                  <a:lnTo>
                    <a:pt y="1337" x="53251"/>
                  </a:lnTo>
                  <a:lnTo>
                    <a:pt y="362" x="53251"/>
                  </a:lnTo>
                  <a:close/>
                  <a:moveTo>
                    <a:pt y="1337" x="54630"/>
                  </a:moveTo>
                  <a:lnTo>
                    <a:pt y="4771" x="54630"/>
                  </a:lnTo>
                  <a:lnTo>
                    <a:pt y="4771" x="55038"/>
                  </a:lnTo>
                  <a:lnTo>
                    <a:pt y="1337" x="55038"/>
                  </a:lnTo>
                  <a:close/>
                  <a:moveTo>
                    <a:pt y="1254" x="1141"/>
                  </a:moveTo>
                  <a:cubicBezTo>
                    <a:pt y="1254" x="785"/>
                    <a:pt y="1414" x="505"/>
                    <a:pt y="1732" x="303"/>
                  </a:cubicBezTo>
                  <a:cubicBezTo>
                    <a:pt y="2051" x="101"/>
                    <a:pt y="2493" x="0"/>
                    <a:pt y="3057" x="0"/>
                  </a:cubicBezTo>
                  <a:cubicBezTo>
                    <a:pt y="3619" x="0"/>
                    <a:pt y="4060" x="101"/>
                    <a:pt y="4380" x="303"/>
                  </a:cubicBezTo>
                  <a:cubicBezTo>
                    <a:pt y="4700" x="505"/>
                    <a:pt y="4860" x="785"/>
                    <a:pt y="4860" x="1141"/>
                  </a:cubicBezTo>
                  <a:cubicBezTo>
                    <a:pt y="4860" x="1497"/>
                    <a:pt y="4700" x="1776"/>
                    <a:pt y="4380" x="1978"/>
                  </a:cubicBezTo>
                  <a:cubicBezTo>
                    <a:pt y="4060" x="2181"/>
                    <a:pt y="3619" x="2283"/>
                    <a:pt y="3057" x="2283"/>
                  </a:cubicBezTo>
                  <a:cubicBezTo>
                    <a:pt y="2493" x="2283"/>
                    <a:pt y="2051" x="2181"/>
                    <a:pt y="1732" x="1978"/>
                  </a:cubicBezTo>
                  <a:cubicBezTo>
                    <a:pt y="1414" x="1776"/>
                    <a:pt y="1254" x="1497"/>
                    <a:pt y="1254" x="1141"/>
                  </a:cubicBezTo>
                  <a:close/>
                  <a:moveTo>
                    <a:pt y="1254" x="17153"/>
                  </a:moveTo>
                  <a:cubicBezTo>
                    <a:pt y="1254" x="17020"/>
                    <a:pt y="1274" x="16883"/>
                    <a:pt y="1314" x="16743"/>
                  </a:cubicBezTo>
                  <a:cubicBezTo>
                    <a:pt y="1354" x="16602"/>
                    <a:pt y="1414" x="16457"/>
                    <a:pt y="1493" x="16307"/>
                  </a:cubicBezTo>
                  <a:lnTo>
                    <a:pt y="2015" x="16307"/>
                  </a:lnTo>
                  <a:cubicBezTo>
                    <a:pt y="1921" x="16432"/>
                    <a:pt y="1850" x="16561"/>
                    <a:pt y="1803" x="16696"/>
                  </a:cubicBezTo>
                  <a:cubicBezTo>
                    <a:pt y="1756" x="16831"/>
                    <a:pt y="1732" x="16969"/>
                    <a:pt y="1732" x="17111"/>
                  </a:cubicBezTo>
                  <a:cubicBezTo>
                    <a:pt y="1732" x="17335"/>
                    <a:pt y="1804" x="17508"/>
                    <a:pt y="1946" x="17632"/>
                  </a:cubicBezTo>
                  <a:cubicBezTo>
                    <a:pt y="2088" x="17755"/>
                    <a:pt y="2288" x="17817"/>
                    <a:pt y="2548" x="17817"/>
                  </a:cubicBezTo>
                  <a:lnTo>
                    <a:pt y="2603" x="17817"/>
                  </a:lnTo>
                  <a:lnTo>
                    <a:pt y="2603" x="17244"/>
                  </a:lnTo>
                  <a:cubicBezTo>
                    <a:pt y="2603" x="16873"/>
                    <a:pt y="2701" x="16593"/>
                    <a:pt y="2898" x="16406"/>
                  </a:cubicBezTo>
                  <a:cubicBezTo>
                    <a:pt y="3094" x="16219"/>
                    <a:pt y="3385" x="16125"/>
                    <a:pt y="3771" x="16125"/>
                  </a:cubicBezTo>
                  <a:cubicBezTo>
                    <a:pt y="4102" x="16125"/>
                    <a:pt y="4367" x="16200"/>
                    <a:pt y="4564" x="16351"/>
                  </a:cubicBezTo>
                  <a:cubicBezTo>
                    <a:pt y="4761" x="16501"/>
                    <a:pt y="4860" x="16703"/>
                    <a:pt y="4860" x="16958"/>
                  </a:cubicBezTo>
                  <a:cubicBezTo>
                    <a:pt y="4860" x="17159"/>
                    <a:pt y="4810" x="17330"/>
                    <a:pt y="4711" x="17469"/>
                  </a:cubicBezTo>
                  <a:cubicBezTo>
                    <a:pt y="4612" x="17608"/>
                    <a:pt y="4458" x="17724"/>
                    <a:pt y="4250" x="17817"/>
                  </a:cubicBezTo>
                  <a:lnTo>
                    <a:pt y="4771" x="17817"/>
                  </a:lnTo>
                  <a:lnTo>
                    <a:pt y="4771" x="18226"/>
                  </a:lnTo>
                  <a:lnTo>
                    <a:pt y="2812" x="18226"/>
                  </a:lnTo>
                  <a:cubicBezTo>
                    <a:pt y="2288" x="18226"/>
                    <a:pt y="1898" x="18137"/>
                    <a:pt y="1641" x="17959"/>
                  </a:cubicBezTo>
                  <a:cubicBezTo>
                    <a:pt y="1383" x="17782"/>
                    <a:pt y="1254" x="17513"/>
                    <a:pt y="1254" x="17153"/>
                  </a:cubicBezTo>
                  <a:close/>
                  <a:moveTo>
                    <a:pt y="1254" x="23078"/>
                  </a:moveTo>
                  <a:cubicBezTo>
                    <a:pt y="1254" x="22722"/>
                    <a:pt y="1414" x="22442"/>
                    <a:pt y="1732" x="22240"/>
                  </a:cubicBezTo>
                  <a:cubicBezTo>
                    <a:pt y="2051" x="22038"/>
                    <a:pt y="2493" x="21937"/>
                    <a:pt y="3057" x="21937"/>
                  </a:cubicBezTo>
                  <a:cubicBezTo>
                    <a:pt y="3619" x="21937"/>
                    <a:pt y="4060" x="22038"/>
                    <a:pt y="4380" x="22240"/>
                  </a:cubicBezTo>
                  <a:cubicBezTo>
                    <a:pt y="4700" x="22442"/>
                    <a:pt y="4860" x="22722"/>
                    <a:pt y="4860" x="23078"/>
                  </a:cubicBezTo>
                  <a:cubicBezTo>
                    <a:pt y="4860" x="23434"/>
                    <a:pt y="4700" x="23713"/>
                    <a:pt y="4380" x="23915"/>
                  </a:cubicBezTo>
                  <a:cubicBezTo>
                    <a:pt y="4060" x="24118"/>
                    <a:pt y="3619" x="24220"/>
                    <a:pt y="3057" x="24220"/>
                  </a:cubicBezTo>
                  <a:cubicBezTo>
                    <a:pt y="2493" x="24220"/>
                    <a:pt y="2051" x="24118"/>
                    <a:pt y="1732" x="23915"/>
                  </a:cubicBezTo>
                  <a:cubicBezTo>
                    <a:pt y="1414" x="23713"/>
                    <a:pt y="1254" x="23434"/>
                    <a:pt y="1254" x="23078"/>
                  </a:cubicBezTo>
                  <a:close/>
                  <a:moveTo>
                    <a:pt y="1254" x="28569"/>
                  </a:moveTo>
                  <a:cubicBezTo>
                    <a:pt y="1254" x="28264"/>
                    <a:pt y="1342" x="28029"/>
                    <a:pt y="1518" x="27863"/>
                  </a:cubicBezTo>
                  <a:cubicBezTo>
                    <a:pt y="1694" x="27697"/>
                    <a:pt y="1943" x="27614"/>
                    <a:pt y="2266" x="27614"/>
                  </a:cubicBezTo>
                  <a:cubicBezTo>
                    <a:pt y="2532" x="27614"/>
                    <a:pt y="2741" x="27671"/>
                    <a:pt y="2893" x="27783"/>
                  </a:cubicBezTo>
                  <a:cubicBezTo>
                    <a:pt y="3045" x="27896"/>
                    <a:pt y="3158" x="28079"/>
                    <a:pt y="3232" x="28332"/>
                  </a:cubicBezTo>
                  <a:lnTo>
                    <a:pt y="3278" x="28474"/>
                  </a:lnTo>
                  <a:cubicBezTo>
                    <a:pt y="3353" x="28727"/>
                    <a:pt y="3432" x="28891"/>
                    <a:pt y="3514" x="28966"/>
                  </a:cubicBezTo>
                  <a:cubicBezTo>
                    <a:pt y="3596" x="29040"/>
                    <a:pt y="3713" x="29078"/>
                    <a:pt y="3866" x="29078"/>
                  </a:cubicBezTo>
                  <a:cubicBezTo>
                    <a:pt y="4032" x="29078"/>
                    <a:pt y="4160" x="29026"/>
                    <a:pt y="4251" x="28922"/>
                  </a:cubicBezTo>
                  <a:cubicBezTo>
                    <a:pt y="4342" x="28819"/>
                    <a:pt y="4388" x="28671"/>
                    <a:pt y="4388" x="28478"/>
                  </a:cubicBezTo>
                  <a:cubicBezTo>
                    <a:pt y="4388" x="28335"/>
                    <a:pt y="4360" x="28190"/>
                    <a:pt y="4306" x="28043"/>
                  </a:cubicBezTo>
                  <a:cubicBezTo>
                    <a:pt y="4252" x="27896"/>
                    <a:pt y="4171" x="27748"/>
                    <a:pt y="4063" x="27597"/>
                  </a:cubicBezTo>
                  <a:lnTo>
                    <a:pt y="4645" x="27597"/>
                  </a:lnTo>
                  <a:cubicBezTo>
                    <a:pt y="4717" x="27757"/>
                    <a:pt y="4770" x="27909"/>
                    <a:pt y="4806" x="28053"/>
                  </a:cubicBezTo>
                  <a:cubicBezTo>
                    <a:pt y="4842" x="28197"/>
                    <a:pt y="4860" x="28336"/>
                    <a:pt y="4860" x="28469"/>
                  </a:cubicBezTo>
                  <a:cubicBezTo>
                    <a:pt y="4860" x="28789"/>
                    <a:pt y="4767" x="29040"/>
                    <a:pt y="4581" x="29223"/>
                  </a:cubicBezTo>
                  <a:cubicBezTo>
                    <a:pt y="4395" x="29406"/>
                    <a:pt y="4142" x="29497"/>
                    <a:pt y="3823" x="29497"/>
                  </a:cubicBezTo>
                  <a:cubicBezTo>
                    <a:pt y="3543" x="29497"/>
                    <a:pt y="3325" x="29436"/>
                    <a:pt y="3169" x="29314"/>
                  </a:cubicBezTo>
                  <a:cubicBezTo>
                    <a:pt y="3013" x="29192"/>
                    <a:pt y="2891" x="28986"/>
                    <a:pt y="2806" x="28696"/>
                  </a:cubicBezTo>
                  <a:lnTo>
                    <a:pt y="2763" x="28556"/>
                  </a:lnTo>
                  <a:cubicBezTo>
                    <a:pt y="2695" x="28337"/>
                    <a:pt y="2624" x="28191"/>
                    <a:pt y="2550" x="28118"/>
                  </a:cubicBezTo>
                  <a:cubicBezTo>
                    <a:pt y="2475" x="28046"/>
                    <a:pt y="2372" x="28010"/>
                    <a:pt y="2241" x="28010"/>
                  </a:cubicBezTo>
                  <a:cubicBezTo>
                    <a:pt y="2070" x="28010"/>
                    <a:pt y="1941" x="28060"/>
                    <a:pt y="1855" x="28162"/>
                  </a:cubicBezTo>
                  <a:cubicBezTo>
                    <a:pt y="1769" x="28263"/>
                    <a:pt y="1726" x="28415"/>
                    <a:pt y="1726" x="28618"/>
                  </a:cubicBezTo>
                  <a:cubicBezTo>
                    <a:pt y="1726" x="28751"/>
                    <a:pt y="1747" x="28880"/>
                    <a:pt y="1788" x="29004"/>
                  </a:cubicBezTo>
                  <a:cubicBezTo>
                    <a:pt y="1829" x="29129"/>
                    <a:pt y="1890" x="29249"/>
                    <a:pt y="1972" x="29364"/>
                  </a:cubicBezTo>
                  <a:lnTo>
                    <a:pt y="1438" x="29364"/>
                  </a:lnTo>
                  <a:cubicBezTo>
                    <a:pt y="1377" x="29252"/>
                    <a:pt y="1331" x="29129"/>
                    <a:pt y="1300" x="28996"/>
                  </a:cubicBezTo>
                  <a:cubicBezTo>
                    <a:pt y="1270" x="28862"/>
                    <a:pt y="1254" x="28720"/>
                    <a:pt y="1254" x="28569"/>
                  </a:cubicBezTo>
                  <a:close/>
                  <a:moveTo>
                    <a:pt y="1254" x="32466"/>
                  </a:moveTo>
                  <a:cubicBezTo>
                    <a:pt y="1254" x="32333"/>
                    <a:pt y="1274" x="32196"/>
                    <a:pt y="1314" x="32056"/>
                  </a:cubicBezTo>
                  <a:cubicBezTo>
                    <a:pt y="1354" x="31915"/>
                    <a:pt y="1414" x="31770"/>
                    <a:pt y="1493" x="31620"/>
                  </a:cubicBezTo>
                  <a:lnTo>
                    <a:pt y="2015" x="31620"/>
                  </a:lnTo>
                  <a:cubicBezTo>
                    <a:pt y="1921" x="31745"/>
                    <a:pt y="1850" x="31874"/>
                    <a:pt y="1803" x="32009"/>
                  </a:cubicBezTo>
                  <a:cubicBezTo>
                    <a:pt y="1756" x="32144"/>
                    <a:pt y="1732" x="32282"/>
                    <a:pt y="1732" x="32424"/>
                  </a:cubicBezTo>
                  <a:cubicBezTo>
                    <a:pt y="1732" x="32648"/>
                    <a:pt y="1804" x="32821"/>
                    <a:pt y="1946" x="32945"/>
                  </a:cubicBezTo>
                  <a:cubicBezTo>
                    <a:pt y="2088" x="33068"/>
                    <a:pt y="2288" x="33130"/>
                    <a:pt y="2548" x="33130"/>
                  </a:cubicBezTo>
                  <a:lnTo>
                    <a:pt y="2603" x="33130"/>
                  </a:lnTo>
                  <a:lnTo>
                    <a:pt y="2603" x="32557"/>
                  </a:lnTo>
                  <a:cubicBezTo>
                    <a:pt y="2603" x="32186"/>
                    <a:pt y="2701" x="31906"/>
                    <a:pt y="2898" x="31719"/>
                  </a:cubicBezTo>
                  <a:cubicBezTo>
                    <a:pt y="3094" x="31532"/>
                    <a:pt y="3385" x="31438"/>
                    <a:pt y="3771" x="31438"/>
                  </a:cubicBezTo>
                  <a:cubicBezTo>
                    <a:pt y="4102" x="31438"/>
                    <a:pt y="4367" x="31513"/>
                    <a:pt y="4564" x="31664"/>
                  </a:cubicBezTo>
                  <a:cubicBezTo>
                    <a:pt y="4761" x="31814"/>
                    <a:pt y="4860" x="32016"/>
                    <a:pt y="4860" x="32271"/>
                  </a:cubicBezTo>
                  <a:cubicBezTo>
                    <a:pt y="4860" x="32472"/>
                    <a:pt y="4810" x="32643"/>
                    <a:pt y="4711" x="32782"/>
                  </a:cubicBezTo>
                  <a:cubicBezTo>
                    <a:pt y="4612" x="32921"/>
                    <a:pt y="4458" x="33037"/>
                    <a:pt y="4250" x="33130"/>
                  </a:cubicBezTo>
                  <a:lnTo>
                    <a:pt y="4771" x="33130"/>
                  </a:lnTo>
                  <a:lnTo>
                    <a:pt y="4771" x="33539"/>
                  </a:lnTo>
                  <a:lnTo>
                    <a:pt y="2812" x="33539"/>
                  </a:lnTo>
                  <a:cubicBezTo>
                    <a:pt y="2288" x="33539"/>
                    <a:pt y="1898" x="33450"/>
                    <a:pt y="1641" x="33272"/>
                  </a:cubicBezTo>
                  <a:cubicBezTo>
                    <a:pt y="1383" x="33095"/>
                    <a:pt y="1254" x="32826"/>
                    <a:pt y="1254" x="32466"/>
                  </a:cubicBezTo>
                  <a:close/>
                  <a:moveTo>
                    <a:pt y="1254" x="37292"/>
                  </a:moveTo>
                  <a:cubicBezTo>
                    <a:pt y="1254" x="36919"/>
                    <a:pt y="1419" x="36623"/>
                    <a:pt y="1749" x="36403"/>
                  </a:cubicBezTo>
                  <a:cubicBezTo>
                    <a:pt y="2079" x="36183"/>
                    <a:pt y="2526" x="36073"/>
                    <a:pt y="3088" x="36073"/>
                  </a:cubicBezTo>
                  <a:cubicBezTo>
                    <a:pt y="3631" x="36073"/>
                    <a:pt y="4063" x="36189"/>
                    <a:pt y="4381" x="36421"/>
                  </a:cubicBezTo>
                  <a:cubicBezTo>
                    <a:pt y="4700" x="36652"/>
                    <a:pt y="4860" x="36966"/>
                    <a:pt y="4860" x="37363"/>
                  </a:cubicBezTo>
                  <a:cubicBezTo>
                    <a:pt y="4860" x="37522"/>
                    <a:pt y="4837" x="37678"/>
                    <a:pt y="4792" x="37832"/>
                  </a:cubicBezTo>
                  <a:cubicBezTo>
                    <a:pt y="4747" x="37986"/>
                    <a:pt y="4682" x="38136"/>
                    <a:pt y="4596" x="38282"/>
                  </a:cubicBezTo>
                  <a:lnTo>
                    <a:pt y="4063" x="38282"/>
                  </a:lnTo>
                  <a:cubicBezTo>
                    <a:pt y="4169" x="38137"/>
                    <a:pt y="4249" x="37991"/>
                    <a:pt y="4302" x="37844"/>
                  </a:cubicBezTo>
                  <a:cubicBezTo>
                    <a:pt y="4355" x="37697"/>
                    <a:pt y="4381" x="37544"/>
                    <a:pt y="4381" x="37388"/>
                  </a:cubicBezTo>
                  <a:cubicBezTo>
                    <a:pt y="4381" x="37117"/>
                    <a:pt y="4280" x="36905"/>
                    <a:pt y="4076" x="36754"/>
                  </a:cubicBezTo>
                  <a:cubicBezTo>
                    <a:pt y="3873" x="36602"/>
                    <a:pt y="3577" x="36517"/>
                    <a:pt y="3189" x="36499"/>
                  </a:cubicBezTo>
                  <a:lnTo>
                    <a:pt y="3189" x="38378"/>
                  </a:lnTo>
                  <a:lnTo>
                    <a:pt y="2913" x="38378"/>
                  </a:lnTo>
                  <a:cubicBezTo>
                    <a:pt y="2402" x="38378"/>
                    <a:pt y="1998" x="38281"/>
                    <a:pt y="1700" x="38086"/>
                  </a:cubicBezTo>
                  <a:cubicBezTo>
                    <a:pt y="1403" x="37891"/>
                    <a:pt y="1254" x="37627"/>
                    <a:pt y="1254" x="37292"/>
                  </a:cubicBezTo>
                  <a:close/>
                  <a:moveTo>
                    <a:pt y="1254" x="43406"/>
                  </a:moveTo>
                  <a:cubicBezTo>
                    <a:pt y="1254" x="43033"/>
                    <a:pt y="1419" x="42737"/>
                    <a:pt y="1749" x="42517"/>
                  </a:cubicBezTo>
                  <a:cubicBezTo>
                    <a:pt y="2079" x="42297"/>
                    <a:pt y="2526" x="42187"/>
                    <a:pt y="3088" x="42187"/>
                  </a:cubicBezTo>
                  <a:cubicBezTo>
                    <a:pt y="3631" x="42187"/>
                    <a:pt y="4063" x="42303"/>
                    <a:pt y="4381" x="42535"/>
                  </a:cubicBezTo>
                  <a:cubicBezTo>
                    <a:pt y="4700" x="42766"/>
                    <a:pt y="4860" x="43080"/>
                    <a:pt y="4860" x="43477"/>
                  </a:cubicBezTo>
                  <a:cubicBezTo>
                    <a:pt y="4860" x="43636"/>
                    <a:pt y="4837" x="43792"/>
                    <a:pt y="4792" x="43946"/>
                  </a:cubicBezTo>
                  <a:cubicBezTo>
                    <a:pt y="4747" x="44100"/>
                    <a:pt y="4682" x="44250"/>
                    <a:pt y="4596" x="44396"/>
                  </a:cubicBezTo>
                  <a:lnTo>
                    <a:pt y="4063" x="44396"/>
                  </a:lnTo>
                  <a:cubicBezTo>
                    <a:pt y="4169" x="44251"/>
                    <a:pt y="4249" x="44105"/>
                    <a:pt y="4302" x="43958"/>
                  </a:cubicBezTo>
                  <a:cubicBezTo>
                    <a:pt y="4355" x="43811"/>
                    <a:pt y="4381" x="43659"/>
                    <a:pt y="4381" x="43502"/>
                  </a:cubicBezTo>
                  <a:cubicBezTo>
                    <a:pt y="4381" x="43231"/>
                    <a:pt y="4280" x="43019"/>
                    <a:pt y="4076" x="42868"/>
                  </a:cubicBezTo>
                  <a:cubicBezTo>
                    <a:pt y="3873" x="42716"/>
                    <a:pt y="3577" x="42631"/>
                    <a:pt y="3189" x="42613"/>
                  </a:cubicBezTo>
                  <a:lnTo>
                    <a:pt y="3189" x="44492"/>
                  </a:lnTo>
                  <a:lnTo>
                    <a:pt y="2913" x="44492"/>
                  </a:lnTo>
                  <a:cubicBezTo>
                    <a:pt y="2402" x="44492"/>
                    <a:pt y="1998" x="44395"/>
                    <a:pt y="1700" x="44200"/>
                  </a:cubicBezTo>
                  <a:cubicBezTo>
                    <a:pt y="1403" x="44005"/>
                    <a:pt y="1254" x="43741"/>
                    <a:pt y="1254" x="43406"/>
                  </a:cubicBezTo>
                  <a:close/>
                  <a:moveTo>
                    <a:pt y="1254" x="46035"/>
                  </a:moveTo>
                  <a:cubicBezTo>
                    <a:pt y="1254" x="45902"/>
                    <a:pt y="1274" x="45765"/>
                    <a:pt y="1314" x="45625"/>
                  </a:cubicBezTo>
                  <a:cubicBezTo>
                    <a:pt y="1354" x="45484"/>
                    <a:pt y="1414" x="45339"/>
                    <a:pt y="1493" x="45189"/>
                  </a:cubicBezTo>
                  <a:lnTo>
                    <a:pt y="2015" x="45189"/>
                  </a:lnTo>
                  <a:cubicBezTo>
                    <a:pt y="1921" x="45314"/>
                    <a:pt y="1850" x="45443"/>
                    <a:pt y="1803" x="45578"/>
                  </a:cubicBezTo>
                  <a:cubicBezTo>
                    <a:pt y="1756" x="45713"/>
                    <a:pt y="1732" x="45851"/>
                    <a:pt y="1732" x="45993"/>
                  </a:cubicBezTo>
                  <a:cubicBezTo>
                    <a:pt y="1732" x="46217"/>
                    <a:pt y="1804" x="46390"/>
                    <a:pt y="1946" x="46514"/>
                  </a:cubicBezTo>
                  <a:cubicBezTo>
                    <a:pt y="2088" x="46637"/>
                    <a:pt y="2288" x="46699"/>
                    <a:pt y="2548" x="46699"/>
                  </a:cubicBezTo>
                  <a:lnTo>
                    <a:pt y="2603" x="46699"/>
                  </a:lnTo>
                  <a:lnTo>
                    <a:pt y="2603" x="46126"/>
                  </a:lnTo>
                  <a:cubicBezTo>
                    <a:pt y="2603" x="45755"/>
                    <a:pt y="2701" x="45475"/>
                    <a:pt y="2898" x="45288"/>
                  </a:cubicBezTo>
                  <a:cubicBezTo>
                    <a:pt y="3094" x="45101"/>
                    <a:pt y="3385" x="45007"/>
                    <a:pt y="3771" x="45007"/>
                  </a:cubicBezTo>
                  <a:cubicBezTo>
                    <a:pt y="4102" x="45007"/>
                    <a:pt y="4367" x="45082"/>
                    <a:pt y="4564" x="45233"/>
                  </a:cubicBezTo>
                  <a:cubicBezTo>
                    <a:pt y="4761" x="45383"/>
                    <a:pt y="4860" x="45585"/>
                    <a:pt y="4860" x="45840"/>
                  </a:cubicBezTo>
                  <a:cubicBezTo>
                    <a:pt y="4860" x="46041"/>
                    <a:pt y="4810" x="46212"/>
                    <a:pt y="4711" x="46351"/>
                  </a:cubicBezTo>
                  <a:cubicBezTo>
                    <a:pt y="4612" x="46490"/>
                    <a:pt y="4458" x="46606"/>
                    <a:pt y="4250" x="46699"/>
                  </a:cubicBezTo>
                  <a:lnTo>
                    <a:pt y="4771" x="46699"/>
                  </a:lnTo>
                  <a:lnTo>
                    <a:pt y="4771" x="47108"/>
                  </a:lnTo>
                  <a:lnTo>
                    <a:pt y="2812" x="47108"/>
                  </a:lnTo>
                  <a:cubicBezTo>
                    <a:pt y="2288" x="47108"/>
                    <a:pt y="1898" x="47019"/>
                    <a:pt y="1641" x="46841"/>
                  </a:cubicBezTo>
                  <a:cubicBezTo>
                    <a:pt y="1383" x="46664"/>
                    <a:pt y="1254" x="46395"/>
                    <a:pt y="1254" x="46035"/>
                  </a:cubicBezTo>
                  <a:close/>
                  <a:moveTo>
                    <a:pt y="1254" x="51268"/>
                  </a:moveTo>
                  <a:cubicBezTo>
                    <a:pt y="1254" x="50963"/>
                    <a:pt y="1342" x="50728"/>
                    <a:pt y="1518" x="50562"/>
                  </a:cubicBezTo>
                  <a:cubicBezTo>
                    <a:pt y="1694" x="50396"/>
                    <a:pt y="1943" x="50313"/>
                    <a:pt y="2266" x="50313"/>
                  </a:cubicBezTo>
                  <a:cubicBezTo>
                    <a:pt y="2532" x="50313"/>
                    <a:pt y="2741" x="50370"/>
                    <a:pt y="2893" x="50482"/>
                  </a:cubicBezTo>
                  <a:cubicBezTo>
                    <a:pt y="3045" x="50595"/>
                    <a:pt y="3158" x="50778"/>
                    <a:pt y="3232" x="51031"/>
                  </a:cubicBezTo>
                  <a:lnTo>
                    <a:pt y="3278" x="51173"/>
                  </a:lnTo>
                  <a:cubicBezTo>
                    <a:pt y="3353" x="51426"/>
                    <a:pt y="3432" x="51590"/>
                    <a:pt y="3514" x="51665"/>
                  </a:cubicBezTo>
                  <a:cubicBezTo>
                    <a:pt y="3596" x="51739"/>
                    <a:pt y="3713" x="51777"/>
                    <a:pt y="3866" x="51777"/>
                  </a:cubicBezTo>
                  <a:cubicBezTo>
                    <a:pt y="4032" x="51777"/>
                    <a:pt y="4160" x="51725"/>
                    <a:pt y="4251" x="51621"/>
                  </a:cubicBezTo>
                  <a:cubicBezTo>
                    <a:pt y="4342" x="51518"/>
                    <a:pt y="4388" x="51370"/>
                    <a:pt y="4388" x="51177"/>
                  </a:cubicBezTo>
                  <a:cubicBezTo>
                    <a:pt y="4388" x="51034"/>
                    <a:pt y="4360" x="50889"/>
                    <a:pt y="4306" x="50742"/>
                  </a:cubicBezTo>
                  <a:cubicBezTo>
                    <a:pt y="4252" x="50595"/>
                    <a:pt y="4171" x="50447"/>
                    <a:pt y="4063" x="50296"/>
                  </a:cubicBezTo>
                  <a:lnTo>
                    <a:pt y="4645" x="50296"/>
                  </a:lnTo>
                  <a:cubicBezTo>
                    <a:pt y="4717" x="50456"/>
                    <a:pt y="4770" x="50608"/>
                    <a:pt y="4806" x="50752"/>
                  </a:cubicBezTo>
                  <a:cubicBezTo>
                    <a:pt y="4842" x="50896"/>
                    <a:pt y="4860" x="51035"/>
                    <a:pt y="4860" x="51168"/>
                  </a:cubicBezTo>
                  <a:cubicBezTo>
                    <a:pt y="4860" x="51488"/>
                    <a:pt y="4767" x="51739"/>
                    <a:pt y="4581" x="51922"/>
                  </a:cubicBezTo>
                  <a:cubicBezTo>
                    <a:pt y="4395" x="52105"/>
                    <a:pt y="4142" x="52196"/>
                    <a:pt y="3823" x="52196"/>
                  </a:cubicBezTo>
                  <a:cubicBezTo>
                    <a:pt y="3543" x="52196"/>
                    <a:pt y="3325" x="52135"/>
                    <a:pt y="3169" x="52013"/>
                  </a:cubicBezTo>
                  <a:cubicBezTo>
                    <a:pt y="3013" x="51891"/>
                    <a:pt y="2891" x="51685"/>
                    <a:pt y="2806" x="51395"/>
                  </a:cubicBezTo>
                  <a:lnTo>
                    <a:pt y="2763" x="51255"/>
                  </a:lnTo>
                  <a:cubicBezTo>
                    <a:pt y="2695" x="51036"/>
                    <a:pt y="2624" x="50890"/>
                    <a:pt y="2550" x="50817"/>
                  </a:cubicBezTo>
                  <a:cubicBezTo>
                    <a:pt y="2475" x="50745"/>
                    <a:pt y="2372" x="50709"/>
                    <a:pt y="2241" x="50709"/>
                  </a:cubicBezTo>
                  <a:cubicBezTo>
                    <a:pt y="2070" x="50709"/>
                    <a:pt y="1941" x="50759"/>
                    <a:pt y="1855" x="50861"/>
                  </a:cubicBezTo>
                  <a:cubicBezTo>
                    <a:pt y="1769" x="50962"/>
                    <a:pt y="1726" x="51114"/>
                    <a:pt y="1726" x="51317"/>
                  </a:cubicBezTo>
                  <a:cubicBezTo>
                    <a:pt y="1726" x="51450"/>
                    <a:pt y="1747" x="51579"/>
                    <a:pt y="1788" x="51703"/>
                  </a:cubicBezTo>
                  <a:cubicBezTo>
                    <a:pt y="1829" x="51828"/>
                    <a:pt y="1890" x="51948"/>
                    <a:pt y="1972" x="52063"/>
                  </a:cubicBezTo>
                  <a:lnTo>
                    <a:pt y="1438" x="52063"/>
                  </a:lnTo>
                  <a:cubicBezTo>
                    <a:pt y="1377" x="51951"/>
                    <a:pt y="1331" x="51828"/>
                    <a:pt y="1300" x="51695"/>
                  </a:cubicBezTo>
                  <a:cubicBezTo>
                    <a:pt y="1270" x="51561"/>
                    <a:pt y="1254" x="51419"/>
                    <a:pt y="1254" x="51268"/>
                  </a:cubicBezTo>
                  <a:close/>
                  <a:moveTo>
                    <a:pt y="1254" x="56966"/>
                  </a:moveTo>
                  <a:cubicBezTo>
                    <a:pt y="1254" x="56578"/>
                    <a:pt y="1415" x="56273"/>
                    <a:pt y="1736" x="56050"/>
                  </a:cubicBezTo>
                  <a:cubicBezTo>
                    <a:pt y="2056" x="55828"/>
                    <a:pt y="2497" x="55716"/>
                    <a:pt y="3057" x="55716"/>
                  </a:cubicBezTo>
                  <a:cubicBezTo>
                    <a:pt y="3609" x="55716"/>
                    <a:pt y="4047" x="55826"/>
                    <a:pt y="4372" x="56047"/>
                  </a:cubicBezTo>
                  <a:cubicBezTo>
                    <a:pt y="4697" x="56268"/>
                    <a:pt y="4860" x="56565"/>
                    <a:pt y="4860" x="56940"/>
                  </a:cubicBezTo>
                  <a:cubicBezTo>
                    <a:pt y="4860" x="57077"/>
                    <a:pt y="4841" x="57207"/>
                    <a:pt y="4805" x="57329"/>
                  </a:cubicBezTo>
                  <a:cubicBezTo>
                    <a:pt y="4768" x="57451"/>
                    <a:pt y="4713" x="57569"/>
                    <a:pt y="4639" x="57683"/>
                  </a:cubicBezTo>
                  <a:lnTo>
                    <a:pt y="4118" x="57683"/>
                  </a:lnTo>
                  <a:cubicBezTo>
                    <a:pt y="4206" x="57568"/>
                    <a:pt y="4272" x="57452"/>
                    <a:pt y="4316" x="57336"/>
                  </a:cubicBezTo>
                  <a:cubicBezTo>
                    <a:pt y="4359" x="57220"/>
                    <a:pt y="4381" x="57102"/>
                    <a:pt y="4381" x="56984"/>
                  </a:cubicBezTo>
                  <a:cubicBezTo>
                    <a:pt y="4381" x="56719"/>
                    <a:pt y="4265" x="56513"/>
                    <a:pt y="4033" x="56367"/>
                  </a:cubicBezTo>
                  <a:cubicBezTo>
                    <a:pt y="3801" x="56220"/>
                    <a:pt y="3476" x="56147"/>
                    <a:pt y="3057" x="56147"/>
                  </a:cubicBezTo>
                  <a:cubicBezTo>
                    <a:pt y="2638" x="56147"/>
                    <a:pt y="2312" x="56220"/>
                    <a:pt y="2080" x="56367"/>
                  </a:cubicBezTo>
                  <a:cubicBezTo>
                    <a:pt y="1848" x="56513"/>
                    <a:pt y="1732" x="56719"/>
                    <a:pt y="1732" x="56984"/>
                  </a:cubicBezTo>
                  <a:cubicBezTo>
                    <a:pt y="1732" x="57102"/>
                    <a:pt y="1754" x="57220"/>
                    <a:pt y="1798" x="57336"/>
                  </a:cubicBezTo>
                  <a:cubicBezTo>
                    <a:pt y="1842" x="57452"/>
                    <a:pt y="1908" x="57568"/>
                    <a:pt y="1996" x="57683"/>
                  </a:cubicBezTo>
                  <a:lnTo>
                    <a:pt y="1469" x="57683"/>
                  </a:lnTo>
                  <a:cubicBezTo>
                    <a:pt y="1397" x="57571"/>
                    <a:pt y="1344" x="57455"/>
                    <a:pt y="1308" x="57335"/>
                  </a:cubicBezTo>
                  <a:cubicBezTo>
                    <a:pt y="1272" x="57215"/>
                    <a:pt y="1254" x="57092"/>
                    <a:pt y="1254" x="5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40" name="Shape 2440"/>
          <p:cNvSpPr txBox="1"/>
          <p:nvPr/>
        </p:nvSpPr>
        <p:spPr>
          <a:xfrm>
            <a:off y="-474662" x="1076325"/>
            <a:ext cy="339724" cx="1841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1" name="Shape 244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y="523875" x="1068387"/>
            <a:ext cy="280987" cx="68913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is a Data Object?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y="1341437" x="1049337"/>
            <a:ext cy="454024" cx="9874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Object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y="1341437" x="2054225"/>
            <a:ext cy="819150" cx="52847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—something that is described by a set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y="1624012" x="1084262"/>
            <a:ext cy="454024" cx="5751511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of attributes (data items) and that will be 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y="1906586" x="1084262"/>
            <a:ext cy="454024" cx="58372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manipulated within the software (system)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y="2481261" x="1617662"/>
            <a:ext cy="454024" cx="8683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y="2481261" x="2362200"/>
            <a:ext cy="454024" cx="12874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instance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y="2481261" x="3611562"/>
            <a:ext cy="819150" cx="35925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of an object (e.g., a book)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y="2763836" x="1617662"/>
            <a:ext cy="454024" cx="56133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can be identified uniquely (e.g., ISBN #) 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y="2955925" x="1617662"/>
            <a:ext cy="81915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y="3238500" x="1617662"/>
            <a:ext cy="454024" cx="565943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plays a necessary role in the system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y="3521075" x="1617662"/>
            <a:ext cy="454024" cx="5945187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i.e., the system could not function without 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y="3802062" x="1617662"/>
            <a:ext cy="819150" cx="43687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access to instances of the object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y="4457700" x="1617662"/>
            <a:ext cy="81915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y="4221162" x="1630362"/>
            <a:ext cy="454024" cx="54228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each is described by attributes that are 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y="4502150" x="1630362"/>
            <a:ext cy="454024" cx="315912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themselves data items</a:t>
            </a:r>
          </a:p>
        </p:txBody>
      </p:sp>
      <p:grpSp>
        <p:nvGrpSpPr>
          <p:cNvPr id="661" name="Shape 661"/>
          <p:cNvGrpSpPr/>
          <p:nvPr/>
        </p:nvGrpSpPr>
        <p:grpSpPr>
          <a:xfrm>
            <a:off y="2632075" x="1390650"/>
            <a:ext cy="190499" cx="215900"/>
            <a:chOff y="2632075" x="1390650"/>
            <a:chExt cy="190499" cx="215900"/>
          </a:xfrm>
        </p:grpSpPr>
        <p:sp>
          <p:nvSpPr>
            <p:cNvPr id="662" name="Shape 662"/>
            <p:cNvSpPr/>
            <p:nvPr/>
          </p:nvSpPr>
          <p:spPr>
            <a:xfrm>
              <a:off y="2654300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y="2632075" x="1390650"/>
              <a:ext cy="157162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y="3378200" x="1390650"/>
            <a:ext cy="190499" cx="215900"/>
            <a:chOff y="3378200" x="1390650"/>
            <a:chExt cy="190499" cx="215900"/>
          </a:xfrm>
        </p:grpSpPr>
        <p:sp>
          <p:nvSpPr>
            <p:cNvPr id="665" name="Shape 665"/>
            <p:cNvSpPr/>
            <p:nvPr/>
          </p:nvSpPr>
          <p:spPr>
            <a:xfrm>
              <a:off y="3400425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y="3378200" x="1390650"/>
              <a:ext cy="1555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y="4348162" x="1390650"/>
            <a:ext cy="190499" cx="215900"/>
            <a:chOff y="4348162" x="1390650"/>
            <a:chExt cy="190499" cx="215900"/>
          </a:xfrm>
        </p:grpSpPr>
        <p:sp>
          <p:nvSpPr>
            <p:cNvPr id="668" name="Shape 668"/>
            <p:cNvSpPr/>
            <p:nvPr/>
          </p:nvSpPr>
          <p:spPr>
            <a:xfrm>
              <a:off y="4370387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y="4348162" x="1390650"/>
              <a:ext cy="157162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Shape 67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4" name="Shape 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y="641350" x="973137"/>
            <a:ext cy="574674" cx="716756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Typical Objects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y="1525587" x="1636712"/>
            <a:ext cy="454024" cx="51958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external entities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(printer, user, sensor)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y="1897061" x="1598612"/>
            <a:ext cy="454024" cx="9604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things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y="1897061" x="2589211"/>
            <a:ext cy="454024" cx="441324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(e.g, reports, displays, signals) 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y="2259011" x="1598612"/>
            <a:ext cy="454024" cx="5934074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occurrences or events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(e.g., interrupt, alarm)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y="2632075" x="1598612"/>
            <a:ext cy="454024" cx="8334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roles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y="2632075" x="2474911"/>
            <a:ext cy="454024" cx="52355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(e.g., manager, engineer, salesperson)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y="3014661" x="1585912"/>
            <a:ext cy="454024" cx="2678112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organizational units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y="3003550" x="4545012"/>
            <a:ext cy="454024" cx="2997199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division, team)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y="3889375" x="1052512"/>
            <a:ext cy="81915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y="3409950" x="1598612"/>
            <a:ext cy="454024" cx="914400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places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3409950" x="2627311"/>
            <a:ext cy="454024" cx="388778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(e.g., manufacturing floor) 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y="4498975" x="1052512"/>
            <a:ext cy="819150" cx="180975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y="3827462" x="1611312"/>
            <a:ext cy="454024" cx="4681536"/>
          </a:xfrm>
          <a:prstGeom prst="rect">
            <a:avLst/>
          </a:prstGeom>
          <a:noFill/>
          <a:ln>
            <a:noFill/>
          </a:ln>
        </p:spPr>
        <p:txBody>
          <a:bodyPr bIns="44450" rIns="90475" lIns="90475" tIns="4445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"/>
              <a:buNone/>
            </a:pPr>
            <a:r>
              <a:rPr strike="noStrike" u="none" b="0" cap="none" baseline="0" sz="24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structures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(e.g., employee record)</a:t>
            </a:r>
          </a:p>
        </p:txBody>
      </p:sp>
      <p:grpSp>
        <p:nvGrpSpPr>
          <p:cNvPr id="689" name="Shape 689"/>
          <p:cNvGrpSpPr/>
          <p:nvPr/>
        </p:nvGrpSpPr>
        <p:grpSpPr>
          <a:xfrm>
            <a:off y="1681161" x="1390650"/>
            <a:ext cy="190499" cx="215900"/>
            <a:chOff y="1681161" x="1390650"/>
            <a:chExt cy="190499" cx="215900"/>
          </a:xfrm>
        </p:grpSpPr>
        <p:sp>
          <p:nvSpPr>
            <p:cNvPr id="690" name="Shape 690"/>
            <p:cNvSpPr/>
            <p:nvPr/>
          </p:nvSpPr>
          <p:spPr>
            <a:xfrm>
              <a:off y="1703386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y="1681161" x="1390650"/>
              <a:ext cy="157162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y="2032000" x="1390650"/>
            <a:ext cy="190498" cx="215900"/>
            <a:chOff y="2032000" x="1390650"/>
            <a:chExt cy="190498" cx="215900"/>
          </a:xfrm>
        </p:grpSpPr>
        <p:sp>
          <p:nvSpPr>
            <p:cNvPr id="693" name="Shape 693"/>
            <p:cNvSpPr/>
            <p:nvPr/>
          </p:nvSpPr>
          <p:spPr>
            <a:xfrm>
              <a:off y="2065336" x="1416050"/>
              <a:ext cy="157162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y="2032000" x="1390650"/>
              <a:ext cy="166686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y="2403475" x="1390650"/>
            <a:ext cy="190499" cx="215900"/>
            <a:chOff y="2403475" x="1390650"/>
            <a:chExt cy="190499" cx="215900"/>
          </a:xfrm>
        </p:grpSpPr>
        <p:sp>
          <p:nvSpPr>
            <p:cNvPr id="696" name="Shape 696"/>
            <p:cNvSpPr/>
            <p:nvPr/>
          </p:nvSpPr>
          <p:spPr>
            <a:xfrm>
              <a:off y="2425700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y="2403475" x="1390650"/>
              <a:ext cy="168274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y="2787650" x="1390650"/>
            <a:ext cy="190499" cx="215900"/>
            <a:chOff y="2787650" x="1390650"/>
            <a:chExt cy="190499" cx="215900"/>
          </a:xfrm>
        </p:grpSpPr>
        <p:sp>
          <p:nvSpPr>
            <p:cNvPr id="699" name="Shape 699"/>
            <p:cNvSpPr/>
            <p:nvPr/>
          </p:nvSpPr>
          <p:spPr>
            <a:xfrm>
              <a:off y="2809875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y="2787650" x="1390650"/>
              <a:ext cy="157162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y="3973512" x="1390650"/>
            <a:ext cy="190499" cx="215900"/>
            <a:chOff y="3973512" x="1390650"/>
            <a:chExt cy="190499" cx="215900"/>
          </a:xfrm>
        </p:grpSpPr>
        <p:sp>
          <p:nvSpPr>
            <p:cNvPr id="702" name="Shape 702"/>
            <p:cNvSpPr/>
            <p:nvPr/>
          </p:nvSpPr>
          <p:spPr>
            <a:xfrm>
              <a:off y="3995737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y="3973512" x="1390650"/>
              <a:ext cy="155574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y="3171825" x="1390650"/>
            <a:ext cy="190499" cx="215900"/>
            <a:chOff y="3171825" x="1390650"/>
            <a:chExt cy="190499" cx="215900"/>
          </a:xfrm>
        </p:grpSpPr>
        <p:sp>
          <p:nvSpPr>
            <p:cNvPr id="705" name="Shape 705"/>
            <p:cNvSpPr/>
            <p:nvPr/>
          </p:nvSpPr>
          <p:spPr>
            <a:xfrm>
              <a:off y="3194050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y="3171825" x="1390650"/>
              <a:ext cy="155574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y="3556000" x="1390650"/>
            <a:ext cy="190499" cx="215900"/>
            <a:chOff y="3556000" x="1390650"/>
            <a:chExt cy="190499" cx="215900"/>
          </a:xfrm>
        </p:grpSpPr>
        <p:sp>
          <p:nvSpPr>
            <p:cNvPr id="708" name="Shape 708"/>
            <p:cNvSpPr/>
            <p:nvPr/>
          </p:nvSpPr>
          <p:spPr>
            <a:xfrm>
              <a:off y="3578225" x="1416050"/>
              <a:ext cy="168274" cx="1905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y="3556000" x="1390650"/>
              <a:ext cy="155574" cx="177800"/>
            </a:xfrm>
            <a:prstGeom prst="rect">
              <a:avLst/>
            </a:prstGeom>
            <a:solidFill>
              <a:srgbClr val="D1039B"/>
            </a:solidFill>
            <a:ln w="12700" cap="rnd">
              <a:solidFill>
                <a:srgbClr val="000000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Shape 710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tream">
  <a:themeElements>
    <a:clrScheme name="Stream 1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003399"/>
      </a:accent3>
      <a:accent4>
        <a:srgbClr val="0099CC"/>
      </a:accent4>
      <a:accent5>
        <a:srgbClr val="A886E0"/>
      </a:accent5>
      <a:accent6>
        <a:srgbClr val="003399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